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5.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6.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31.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32.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35.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44"/>
  </p:notesMasterIdLst>
  <p:handoutMasterIdLst>
    <p:handoutMasterId r:id="rId45"/>
  </p:handoutMasterIdLst>
  <p:sldIdLst>
    <p:sldId id="265" r:id="rId2"/>
    <p:sldId id="335" r:id="rId3"/>
    <p:sldId id="299" r:id="rId4"/>
    <p:sldId id="341" r:id="rId5"/>
    <p:sldId id="360" r:id="rId6"/>
    <p:sldId id="308" r:id="rId7"/>
    <p:sldId id="362" r:id="rId8"/>
    <p:sldId id="363" r:id="rId9"/>
    <p:sldId id="368" r:id="rId10"/>
    <p:sldId id="371" r:id="rId11"/>
    <p:sldId id="357" r:id="rId12"/>
    <p:sldId id="382" r:id="rId13"/>
    <p:sldId id="310" r:id="rId14"/>
    <p:sldId id="355" r:id="rId15"/>
    <p:sldId id="348" r:id="rId16"/>
    <p:sldId id="342" r:id="rId17"/>
    <p:sldId id="349" r:id="rId18"/>
    <p:sldId id="267" r:id="rId19"/>
    <p:sldId id="271" r:id="rId20"/>
    <p:sldId id="379" r:id="rId21"/>
    <p:sldId id="343" r:id="rId22"/>
    <p:sldId id="326" r:id="rId23"/>
    <p:sldId id="386" r:id="rId24"/>
    <p:sldId id="273" r:id="rId25"/>
    <p:sldId id="353" r:id="rId26"/>
    <p:sldId id="354" r:id="rId27"/>
    <p:sldId id="372" r:id="rId28"/>
    <p:sldId id="346" r:id="rId29"/>
    <p:sldId id="377" r:id="rId30"/>
    <p:sldId id="381" r:id="rId31"/>
    <p:sldId id="385" r:id="rId32"/>
    <p:sldId id="288" r:id="rId33"/>
    <p:sldId id="290" r:id="rId34"/>
    <p:sldId id="378" r:id="rId35"/>
    <p:sldId id="380" r:id="rId36"/>
    <p:sldId id="383" r:id="rId37"/>
    <p:sldId id="376" r:id="rId38"/>
    <p:sldId id="374" r:id="rId39"/>
    <p:sldId id="295" r:id="rId40"/>
    <p:sldId id="345" r:id="rId41"/>
    <p:sldId id="277" r:id="rId42"/>
    <p:sldId id="278" r:id="rId43"/>
  </p:sldIdLst>
  <p:sldSz cx="9144000" cy="5143500" type="screen16x9"/>
  <p:notesSz cx="6797675" cy="9874250"/>
  <p:embeddedFontLst>
    <p:embeddedFont>
      <p:font typeface="Calibri" panose="020F0502020204030204" pitchFamily="34" charset="0"/>
      <p:regular r:id="rId46"/>
      <p:bold r:id="rId47"/>
      <p:italic r:id="rId48"/>
      <p:boldItalic r:id="rId49"/>
    </p:embeddedFont>
    <p:embeddedFont>
      <p:font typeface="Cambria Math" panose="02040503050406030204" pitchFamily="18" charset="0"/>
      <p:regular r:id="rId5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507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6404" autoAdjust="0"/>
  </p:normalViewPr>
  <p:slideViewPr>
    <p:cSldViewPr snapToGrid="0">
      <p:cViewPr varScale="1">
        <p:scale>
          <a:sx n="142" d="100"/>
          <a:sy n="142" d="100"/>
        </p:scale>
        <p:origin x="156" y="198"/>
      </p:cViewPr>
      <p:guideLst/>
    </p:cSldViewPr>
  </p:slideViewPr>
  <p:notesTextViewPr>
    <p:cViewPr>
      <p:scale>
        <a:sx n="3" d="2"/>
        <a:sy n="3" d="2"/>
      </p:scale>
      <p:origin x="0" y="0"/>
    </p:cViewPr>
  </p:notesTextViewPr>
  <p:notesViewPr>
    <p:cSldViewPr snapToGrid="0">
      <p:cViewPr varScale="1">
        <p:scale>
          <a:sx n="84" d="100"/>
          <a:sy n="84" d="100"/>
        </p:scale>
        <p:origin x="2976"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2.fntdata"/><Relationship Id="rId50" Type="http://schemas.openxmlformats.org/officeDocument/2006/relationships/font" Target="fonts/font5.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handoutMaster" Target="handoutMasters/handoutMaster1.xml"/><Relationship Id="rId53"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3.fntdata"/><Relationship Id="rId8" Type="http://schemas.openxmlformats.org/officeDocument/2006/relationships/slide" Target="slides/slide7.xml"/><Relationship Id="rId5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1.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4.fntdata"/></Relationships>
</file>

<file path=ppt/charts/_rels/chart1.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E:\Dropbox\Switzerland\date%202017%20presentation\data.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E:\Dropbox\Switzerland\date%202017%20presentation\data.xlsx" TargetMode="External"/><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27963;&#38913;&#31807;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yhchen\Desktop\data.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E:\Dropbox\Switzerland\date%202017%20presentation\data.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C:\Users\cmlan\Desktop\date%202017%20presentation\data.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area!$B$52</c:f>
              <c:strCache>
                <c:ptCount val="1"/>
                <c:pt idx="0">
                  <c:v>Shift</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area!$C$52:$J$52</c:f>
              <c:numCache>
                <c:formatCode>General</c:formatCode>
                <c:ptCount val="8"/>
                <c:pt idx="0">
                  <c:v>1.263965</c:v>
                </c:pt>
                <c:pt idx="1">
                  <c:v>1.1412925</c:v>
                </c:pt>
                <c:pt idx="2">
                  <c:v>1.1004016666666667</c:v>
                </c:pt>
                <c:pt idx="3">
                  <c:v>1.07995625</c:v>
                </c:pt>
                <c:pt idx="4">
                  <c:v>1.0676889999999999</c:v>
                </c:pt>
                <c:pt idx="5">
                  <c:v>1.059510763888889</c:v>
                </c:pt>
                <c:pt idx="6">
                  <c:v>1.0536692602040816</c:v>
                </c:pt>
                <c:pt idx="7">
                  <c:v>1.0492880859375</c:v>
                </c:pt>
              </c:numCache>
            </c:numRef>
          </c:val>
          <c:smooth val="0"/>
          <c:extLst>
            <c:ext xmlns:c16="http://schemas.microsoft.com/office/drawing/2014/chart" uri="{C3380CC4-5D6E-409C-BE32-E72D297353CC}">
              <c16:uniqueId val="{00000000-DB4A-47D7-9769-02467E6E5029}"/>
            </c:ext>
          </c:extLst>
        </c:ser>
        <c:ser>
          <c:idx val="2"/>
          <c:order val="2"/>
          <c:tx>
            <c:strRef>
              <c:f>area!$B$53</c:f>
              <c:strCache>
                <c:ptCount val="1"/>
                <c:pt idx="0">
                  <c:v>Switch</c:v>
                </c:pt>
              </c:strCache>
            </c:strRef>
          </c:tx>
          <c:spPr>
            <a:ln w="22225" cap="rnd">
              <a:solidFill>
                <a:schemeClr val="accent3"/>
              </a:solidFill>
              <a:round/>
            </a:ln>
            <a:effectLst/>
          </c:spPr>
          <c:marker>
            <c:symbol val="square"/>
            <c:size val="6"/>
            <c:spPr>
              <a:solidFill>
                <a:schemeClr val="accent3"/>
              </a:solidFill>
              <a:ln w="9525">
                <a:solidFill>
                  <a:schemeClr val="accent3"/>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area!$C$53:$J$53</c:f>
              <c:numCache>
                <c:formatCode>General</c:formatCode>
                <c:ptCount val="8"/>
                <c:pt idx="0">
                  <c:v>1.52793</c:v>
                </c:pt>
                <c:pt idx="1">
                  <c:v>1.2825850000000001</c:v>
                </c:pt>
                <c:pt idx="2">
                  <c:v>1.2008033333333332</c:v>
                </c:pt>
                <c:pt idx="3">
                  <c:v>1.1599124999999999</c:v>
                </c:pt>
                <c:pt idx="4">
                  <c:v>1.135378</c:v>
                </c:pt>
                <c:pt idx="5">
                  <c:v>1.119021701388889</c:v>
                </c:pt>
                <c:pt idx="6">
                  <c:v>1.1073385204081632</c:v>
                </c:pt>
                <c:pt idx="7">
                  <c:v>1.09857626953125</c:v>
                </c:pt>
              </c:numCache>
            </c:numRef>
          </c:val>
          <c:smooth val="0"/>
          <c:extLst>
            <c:ext xmlns:c16="http://schemas.microsoft.com/office/drawing/2014/chart" uri="{C3380CC4-5D6E-409C-BE32-E72D297353CC}">
              <c16:uniqueId val="{00000001-DB4A-47D7-9769-02467E6E5029}"/>
            </c:ext>
          </c:extLst>
        </c:ser>
        <c:ser>
          <c:idx val="3"/>
          <c:order val="3"/>
          <c:tx>
            <c:strRef>
              <c:f>area!$B$54</c:f>
              <c:strCache>
                <c:ptCount val="1"/>
                <c:pt idx="0">
                  <c:v>Router</c:v>
                </c:pt>
              </c:strCache>
            </c:strRef>
          </c:tx>
          <c:spPr>
            <a:ln w="22225" cap="rnd">
              <a:solidFill>
                <a:schemeClr val="accent4"/>
              </a:solidFill>
              <a:round/>
            </a:ln>
            <a:effectLst/>
          </c:spPr>
          <c:marker>
            <c:symbol val="triangle"/>
            <c:size val="6"/>
            <c:spPr>
              <a:solidFill>
                <a:schemeClr val="accent4"/>
              </a:solidFill>
              <a:ln w="9525">
                <a:solidFill>
                  <a:schemeClr val="accent4"/>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area!$C$54:$J$54</c:f>
              <c:numCache>
                <c:formatCode>General</c:formatCode>
                <c:ptCount val="8"/>
                <c:pt idx="0">
                  <c:v>1.61172</c:v>
                </c:pt>
                <c:pt idx="1">
                  <c:v>1.36172</c:v>
                </c:pt>
                <c:pt idx="2">
                  <c:v>1.2783868055555556</c:v>
                </c:pt>
                <c:pt idx="3">
                  <c:v>1.236719921875</c:v>
                </c:pt>
                <c:pt idx="4">
                  <c:v>1.2117200000000001</c:v>
                </c:pt>
                <c:pt idx="5">
                  <c:v>1.1950532986111113</c:v>
                </c:pt>
                <c:pt idx="6">
                  <c:v>1.1831485969387756</c:v>
                </c:pt>
                <c:pt idx="7">
                  <c:v>1.1742197265625001</c:v>
                </c:pt>
              </c:numCache>
            </c:numRef>
          </c:val>
          <c:smooth val="0"/>
          <c:extLst>
            <c:ext xmlns:c16="http://schemas.microsoft.com/office/drawing/2014/chart" uri="{C3380CC4-5D6E-409C-BE32-E72D297353CC}">
              <c16:uniqueId val="{00000002-DB4A-47D7-9769-02467E6E5029}"/>
            </c:ext>
          </c:extLst>
        </c:ser>
        <c:ser>
          <c:idx val="5"/>
          <c:order val="5"/>
          <c:tx>
            <c:strRef>
              <c:f>area!$B$56</c:f>
              <c:strCache>
                <c:ptCount val="1"/>
                <c:pt idx="0">
                  <c:v>Ring-1</c:v>
                </c:pt>
              </c:strCache>
            </c:strRef>
          </c:tx>
          <c:spPr>
            <a:ln w="22225" cap="rnd">
              <a:solidFill>
                <a:schemeClr val="accent6"/>
              </a:solidFill>
              <a:round/>
            </a:ln>
            <a:effectLst/>
          </c:spPr>
          <c:marker>
            <c:symbol val="x"/>
            <c:size val="6"/>
            <c:spPr>
              <a:noFill/>
              <a:ln w="9525">
                <a:solidFill>
                  <a:schemeClr val="accent6"/>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area!$C$56:$J$56</c:f>
              <c:numCache>
                <c:formatCode>General</c:formatCode>
                <c:ptCount val="8"/>
                <c:pt idx="0">
                  <c:v>1.3643666666666667</c:v>
                </c:pt>
                <c:pt idx="1">
                  <c:v>1.1774371428571428</c:v>
                </c:pt>
                <c:pt idx="2">
                  <c:v>1.0949682352941175</c:v>
                </c:pt>
                <c:pt idx="3">
                  <c:v>1.0855045901639344</c:v>
                </c:pt>
                <c:pt idx="4">
                  <c:v>1.0781307291666666</c:v>
                </c:pt>
                <c:pt idx="5">
                  <c:v>1.0652794642857142</c:v>
                </c:pt>
                <c:pt idx="6">
                  <c:v>1.0629306282722513</c:v>
                </c:pt>
                <c:pt idx="7">
                  <c:v>1.0607930999999999</c:v>
                </c:pt>
              </c:numCache>
            </c:numRef>
          </c:val>
          <c:smooth val="0"/>
          <c:extLst>
            <c:ext xmlns:c16="http://schemas.microsoft.com/office/drawing/2014/chart" uri="{C3380CC4-5D6E-409C-BE32-E72D297353CC}">
              <c16:uniqueId val="{00000003-DB4A-47D7-9769-02467E6E5029}"/>
            </c:ext>
          </c:extLst>
        </c:ser>
        <c:dLbls>
          <c:showLegendKey val="0"/>
          <c:showVal val="0"/>
          <c:showCatName val="0"/>
          <c:showSerName val="0"/>
          <c:showPercent val="0"/>
          <c:showBubbleSize val="0"/>
        </c:dLbls>
        <c:marker val="1"/>
        <c:smooth val="0"/>
        <c:axId val="132249840"/>
        <c:axId val="132250400"/>
        <c:extLst>
          <c:ext xmlns:c15="http://schemas.microsoft.com/office/drawing/2012/chart" uri="{02D57815-91ED-43cb-92C2-25804820EDAC}">
            <c15:filteredLineSeries>
              <c15:ser>
                <c:idx val="0"/>
                <c:order val="0"/>
                <c:tx>
                  <c:strRef>
                    <c:extLst>
                      <c:ext uri="{02D57815-91ED-43cb-92C2-25804820EDAC}">
                        <c15:formulaRef>
                          <c15:sqref>area!$B$51</c15:sqref>
                        </c15:formulaRef>
                      </c:ext>
                    </c:extLst>
                    <c:strCache>
                      <c:ptCount val="1"/>
                      <c:pt idx="0">
                        <c:v>No</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extLst>
                      <c:ext uri="{02D57815-91ED-43cb-92C2-25804820EDAC}">
                        <c15:formulaRef>
                          <c15:sqref>area!$C$50:$J$50</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area!$C$51:$J$51</c15:sqref>
                        </c15:formulaRef>
                      </c:ext>
                    </c:extLst>
                    <c:numCache>
                      <c:formatCode>General</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5-DB4A-47D7-9769-02467E6E502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area!$B$55</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xmlns:c15="http://schemas.microsoft.com/office/drawing/2012/chart">
                      <c:ext xmlns:c15="http://schemas.microsoft.com/office/drawing/2012/chart" uri="{02D57815-91ED-43cb-92C2-25804820EDAC}">
                        <c15:formulaRef>
                          <c15:sqref>area!$C$50:$J$50</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xmlns:c15="http://schemas.microsoft.com/office/drawing/2012/chart">
                      <c:ext xmlns:c15="http://schemas.microsoft.com/office/drawing/2012/chart" uri="{02D57815-91ED-43cb-92C2-25804820EDAC}">
                        <c15:formulaRef>
                          <c15:sqref>area!$C$55:$J$55</c15:sqref>
                        </c15:formulaRef>
                      </c:ext>
                    </c:extLst>
                    <c:numCache>
                      <c:formatCode>General</c:formatCode>
                      <c:ptCount val="8"/>
                      <c:pt idx="0">
                        <c:v>1.3767799999999999</c:v>
                      </c:pt>
                      <c:pt idx="1">
                        <c:v>1.1126585714285715</c:v>
                      </c:pt>
                      <c:pt idx="2">
                        <c:v>1.070485294117647</c:v>
                      </c:pt>
                      <c:pt idx="3">
                        <c:v>1.0563806557377049</c:v>
                      </c:pt>
                      <c:pt idx="4">
                        <c:v>1.0497901041666666</c:v>
                      </c:pt>
                      <c:pt idx="5">
                        <c:v>1.0463778571428572</c:v>
                      </c:pt>
                      <c:pt idx="6">
                        <c:v>1.0441328534031413</c:v>
                      </c:pt>
                      <c:pt idx="7">
                        <c:v>1.0426550999999999</c:v>
                      </c:pt>
                    </c:numCache>
                  </c:numRef>
                </c:val>
                <c:smooth val="0"/>
                <c:extLst xmlns:c15="http://schemas.microsoft.com/office/drawing/2012/chart">
                  <c:ext xmlns:c16="http://schemas.microsoft.com/office/drawing/2014/chart" uri="{C3380CC4-5D6E-409C-BE32-E72D297353CC}">
                    <c16:uniqueId val="{00000006-DB4A-47D7-9769-02467E6E5029}"/>
                  </c:ext>
                </c:extLst>
              </c15:ser>
            </c15:filteredLineSeries>
          </c:ext>
        </c:extLst>
      </c:lineChart>
      <c:catAx>
        <c:axId val="1322498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smtClean="0"/>
                  <a:t>TSV BLOCK SIZE</a:t>
                </a:r>
                <a:endParaRPr lang="zh-TW" dirty="0"/>
              </a:p>
            </c:rich>
          </c:tx>
          <c:layout/>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132250400"/>
        <c:crosses val="autoZero"/>
        <c:auto val="1"/>
        <c:lblAlgn val="ctr"/>
        <c:lblOffset val="100"/>
        <c:noMultiLvlLbl val="0"/>
      </c:catAx>
      <c:valAx>
        <c:axId val="132250400"/>
        <c:scaling>
          <c:orientation val="minMax"/>
          <c:max val="1.7000000000000002"/>
          <c:min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normalized area</a:t>
                </a:r>
                <a:endParaRPr lang="zh-TW"/>
              </a:p>
            </c:rich>
          </c:tx>
          <c:layout/>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1322498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area!$B$36</c:f>
              <c:strCache>
                <c:ptCount val="1"/>
                <c:pt idx="0">
                  <c:v>Shift</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area!$C$34:$J$34</c:f>
              <c:strCache>
                <c:ptCount val="8"/>
                <c:pt idx="0">
                  <c:v>4x4</c:v>
                </c:pt>
                <c:pt idx="1">
                  <c:v>8x8</c:v>
                </c:pt>
                <c:pt idx="2">
                  <c:v>12x12</c:v>
                </c:pt>
                <c:pt idx="3">
                  <c:v>16x16</c:v>
                </c:pt>
                <c:pt idx="4">
                  <c:v>20x20</c:v>
                </c:pt>
                <c:pt idx="5">
                  <c:v>24x24</c:v>
                </c:pt>
                <c:pt idx="6">
                  <c:v>28x28</c:v>
                </c:pt>
                <c:pt idx="7">
                  <c:v>32x32</c:v>
                </c:pt>
              </c:strCache>
            </c:strRef>
          </c:cat>
          <c:val>
            <c:numRef>
              <c:f>area!$C$36:$J$36</c:f>
              <c:numCache>
                <c:formatCode>General</c:formatCode>
                <c:ptCount val="8"/>
                <c:pt idx="0">
                  <c:v>0.25</c:v>
                </c:pt>
                <c:pt idx="1">
                  <c:v>0.125</c:v>
                </c:pt>
                <c:pt idx="2">
                  <c:v>8.3333333333333329E-2</c:v>
                </c:pt>
                <c:pt idx="3">
                  <c:v>6.25E-2</c:v>
                </c:pt>
                <c:pt idx="4">
                  <c:v>0.05</c:v>
                </c:pt>
                <c:pt idx="5">
                  <c:v>4.1666666666666664E-2</c:v>
                </c:pt>
                <c:pt idx="6">
                  <c:v>3.5714285714285712E-2</c:v>
                </c:pt>
                <c:pt idx="7">
                  <c:v>3.125E-2</c:v>
                </c:pt>
              </c:numCache>
            </c:numRef>
          </c:val>
          <c:smooth val="0"/>
          <c:extLst>
            <c:ext xmlns:c16="http://schemas.microsoft.com/office/drawing/2014/chart" uri="{C3380CC4-5D6E-409C-BE32-E72D297353CC}">
              <c16:uniqueId val="{00000000-43D6-4236-83B7-79DD05BB221A}"/>
            </c:ext>
          </c:extLst>
        </c:ser>
        <c:ser>
          <c:idx val="2"/>
          <c:order val="2"/>
          <c:tx>
            <c:strRef>
              <c:f>area!$B$37</c:f>
              <c:strCache>
                <c:ptCount val="1"/>
                <c:pt idx="0">
                  <c:v>Switch</c:v>
                </c:pt>
              </c:strCache>
            </c:strRef>
          </c:tx>
          <c:spPr>
            <a:ln w="22225" cap="rnd">
              <a:solidFill>
                <a:schemeClr val="accent3"/>
              </a:solidFill>
              <a:round/>
            </a:ln>
            <a:effectLst/>
          </c:spPr>
          <c:marker>
            <c:symbol val="square"/>
            <c:size val="6"/>
            <c:spPr>
              <a:solidFill>
                <a:schemeClr val="accent3"/>
              </a:solidFill>
              <a:ln w="9525">
                <a:solidFill>
                  <a:schemeClr val="accent3"/>
                </a:solidFill>
                <a:round/>
              </a:ln>
              <a:effectLst/>
            </c:spPr>
          </c:marker>
          <c:cat>
            <c:strRef>
              <c:f>area!$C$34:$J$34</c:f>
              <c:strCache>
                <c:ptCount val="8"/>
                <c:pt idx="0">
                  <c:v>4x4</c:v>
                </c:pt>
                <c:pt idx="1">
                  <c:v>8x8</c:v>
                </c:pt>
                <c:pt idx="2">
                  <c:v>12x12</c:v>
                </c:pt>
                <c:pt idx="3">
                  <c:v>16x16</c:v>
                </c:pt>
                <c:pt idx="4">
                  <c:v>20x20</c:v>
                </c:pt>
                <c:pt idx="5">
                  <c:v>24x24</c:v>
                </c:pt>
                <c:pt idx="6">
                  <c:v>28x28</c:v>
                </c:pt>
                <c:pt idx="7">
                  <c:v>32x32</c:v>
                </c:pt>
              </c:strCache>
            </c:strRef>
          </c:cat>
          <c:val>
            <c:numRef>
              <c:f>area!$C$37:$J$37</c:f>
              <c:numCache>
                <c:formatCode>General</c:formatCode>
                <c:ptCount val="8"/>
                <c:pt idx="0">
                  <c:v>0.5</c:v>
                </c:pt>
                <c:pt idx="1">
                  <c:v>0.25</c:v>
                </c:pt>
                <c:pt idx="2">
                  <c:v>0.16666666666666666</c:v>
                </c:pt>
                <c:pt idx="3">
                  <c:v>0.125</c:v>
                </c:pt>
                <c:pt idx="4">
                  <c:v>0.1</c:v>
                </c:pt>
                <c:pt idx="5">
                  <c:v>8.3333333333333329E-2</c:v>
                </c:pt>
                <c:pt idx="6">
                  <c:v>7.1428571428571425E-2</c:v>
                </c:pt>
                <c:pt idx="7">
                  <c:v>6.25E-2</c:v>
                </c:pt>
              </c:numCache>
            </c:numRef>
          </c:val>
          <c:smooth val="0"/>
          <c:extLst>
            <c:ext xmlns:c16="http://schemas.microsoft.com/office/drawing/2014/chart" uri="{C3380CC4-5D6E-409C-BE32-E72D297353CC}">
              <c16:uniqueId val="{00000001-43D6-4236-83B7-79DD05BB221A}"/>
            </c:ext>
          </c:extLst>
        </c:ser>
        <c:ser>
          <c:idx val="3"/>
          <c:order val="3"/>
          <c:tx>
            <c:strRef>
              <c:f>area!$B$38</c:f>
              <c:strCache>
                <c:ptCount val="1"/>
                <c:pt idx="0">
                  <c:v>Router</c:v>
                </c:pt>
              </c:strCache>
            </c:strRef>
          </c:tx>
          <c:spPr>
            <a:ln w="22225" cap="rnd">
              <a:solidFill>
                <a:schemeClr val="accent4"/>
              </a:solidFill>
              <a:round/>
            </a:ln>
            <a:effectLst/>
          </c:spPr>
          <c:marker>
            <c:symbol val="triangle"/>
            <c:size val="6"/>
            <c:spPr>
              <a:solidFill>
                <a:schemeClr val="accent4"/>
              </a:solidFill>
              <a:ln w="9525">
                <a:solidFill>
                  <a:schemeClr val="accent4"/>
                </a:solidFill>
                <a:round/>
              </a:ln>
              <a:effectLst/>
            </c:spPr>
          </c:marker>
          <c:cat>
            <c:strRef>
              <c:f>area!$C$34:$J$34</c:f>
              <c:strCache>
                <c:ptCount val="8"/>
                <c:pt idx="0">
                  <c:v>4x4</c:v>
                </c:pt>
                <c:pt idx="1">
                  <c:v>8x8</c:v>
                </c:pt>
                <c:pt idx="2">
                  <c:v>12x12</c:v>
                </c:pt>
                <c:pt idx="3">
                  <c:v>16x16</c:v>
                </c:pt>
                <c:pt idx="4">
                  <c:v>20x20</c:v>
                </c:pt>
                <c:pt idx="5">
                  <c:v>24x24</c:v>
                </c:pt>
                <c:pt idx="6">
                  <c:v>28x28</c:v>
                </c:pt>
                <c:pt idx="7">
                  <c:v>32x32</c:v>
                </c:pt>
              </c:strCache>
            </c:strRef>
          </c:cat>
          <c:val>
            <c:numRef>
              <c:f>area!$C$38:$J$38</c:f>
              <c:numCache>
                <c:formatCode>General</c:formatCode>
                <c:ptCount val="8"/>
                <c:pt idx="0">
                  <c:v>0.5</c:v>
                </c:pt>
                <c:pt idx="1">
                  <c:v>0.25</c:v>
                </c:pt>
                <c:pt idx="2">
                  <c:v>0.16666666666666666</c:v>
                </c:pt>
                <c:pt idx="3">
                  <c:v>0.125</c:v>
                </c:pt>
                <c:pt idx="4">
                  <c:v>0.1</c:v>
                </c:pt>
                <c:pt idx="5">
                  <c:v>8.3333333333333329E-2</c:v>
                </c:pt>
                <c:pt idx="6">
                  <c:v>7.1428571428571425E-2</c:v>
                </c:pt>
                <c:pt idx="7">
                  <c:v>6.25E-2</c:v>
                </c:pt>
              </c:numCache>
            </c:numRef>
          </c:val>
          <c:smooth val="0"/>
          <c:extLst>
            <c:ext xmlns:c16="http://schemas.microsoft.com/office/drawing/2014/chart" uri="{C3380CC4-5D6E-409C-BE32-E72D297353CC}">
              <c16:uniqueId val="{00000002-43D6-4236-83B7-79DD05BB221A}"/>
            </c:ext>
          </c:extLst>
        </c:ser>
        <c:ser>
          <c:idx val="5"/>
          <c:order val="5"/>
          <c:tx>
            <c:strRef>
              <c:f>area!$B$40</c:f>
              <c:strCache>
                <c:ptCount val="1"/>
                <c:pt idx="0">
                  <c:v>Ring-1</c:v>
                </c:pt>
              </c:strCache>
            </c:strRef>
          </c:tx>
          <c:spPr>
            <a:ln w="22225" cap="rnd">
              <a:solidFill>
                <a:schemeClr val="accent6"/>
              </a:solidFill>
              <a:round/>
            </a:ln>
            <a:effectLst/>
          </c:spPr>
          <c:marker>
            <c:symbol val="x"/>
            <c:size val="6"/>
            <c:spPr>
              <a:noFill/>
              <a:ln w="9525">
                <a:solidFill>
                  <a:schemeClr val="accent6"/>
                </a:solidFill>
                <a:round/>
              </a:ln>
              <a:effectLst/>
            </c:spPr>
          </c:marker>
          <c:cat>
            <c:strRef>
              <c:f>area!$C$34:$J$34</c:f>
              <c:strCache>
                <c:ptCount val="8"/>
                <c:pt idx="0">
                  <c:v>4x4</c:v>
                </c:pt>
                <c:pt idx="1">
                  <c:v>8x8</c:v>
                </c:pt>
                <c:pt idx="2">
                  <c:v>12x12</c:v>
                </c:pt>
                <c:pt idx="3">
                  <c:v>16x16</c:v>
                </c:pt>
                <c:pt idx="4">
                  <c:v>20x20</c:v>
                </c:pt>
                <c:pt idx="5">
                  <c:v>24x24</c:v>
                </c:pt>
                <c:pt idx="6">
                  <c:v>28x28</c:v>
                </c:pt>
                <c:pt idx="7">
                  <c:v>32x32</c:v>
                </c:pt>
              </c:strCache>
            </c:strRef>
          </c:cat>
          <c:val>
            <c:numRef>
              <c:f>area!$C$40:$J$40</c:f>
              <c:numCache>
                <c:formatCode>General</c:formatCode>
                <c:ptCount val="8"/>
                <c:pt idx="0">
                  <c:v>0.33333333333333331</c:v>
                </c:pt>
                <c:pt idx="1">
                  <c:v>0.14285714285714285</c:v>
                </c:pt>
                <c:pt idx="2">
                  <c:v>5.8823529411764705E-2</c:v>
                </c:pt>
                <c:pt idx="3">
                  <c:v>4.9180327868852458E-2</c:v>
                </c:pt>
                <c:pt idx="4">
                  <c:v>4.1666666666666664E-2</c:v>
                </c:pt>
                <c:pt idx="5">
                  <c:v>2.8571428571428571E-2</c:v>
                </c:pt>
                <c:pt idx="6">
                  <c:v>2.6178010471204188E-2</c:v>
                </c:pt>
                <c:pt idx="7">
                  <c:v>2.4E-2</c:v>
                </c:pt>
              </c:numCache>
            </c:numRef>
          </c:val>
          <c:smooth val="0"/>
          <c:extLst>
            <c:ext xmlns:c16="http://schemas.microsoft.com/office/drawing/2014/chart" uri="{C3380CC4-5D6E-409C-BE32-E72D297353CC}">
              <c16:uniqueId val="{00000003-43D6-4236-83B7-79DD05BB221A}"/>
            </c:ext>
          </c:extLst>
        </c:ser>
        <c:ser>
          <c:idx val="6"/>
          <c:order val="6"/>
          <c:tx>
            <c:strRef>
              <c:f>area!$B$41</c:f>
              <c:strCache>
                <c:ptCount val="1"/>
                <c:pt idx="0">
                  <c:v>Ring-2</c:v>
                </c:pt>
              </c:strCache>
            </c:strRef>
          </c:tx>
          <c:spPr>
            <a:ln w="22225" cap="rnd">
              <a:solidFill>
                <a:schemeClr val="accent1">
                  <a:lumMod val="60000"/>
                </a:schemeClr>
              </a:solidFill>
              <a:round/>
            </a:ln>
            <a:effectLst/>
          </c:spPr>
          <c:marker>
            <c:symbol val="star"/>
            <c:size val="6"/>
            <c:spPr>
              <a:noFill/>
              <a:ln w="9525">
                <a:solidFill>
                  <a:schemeClr val="accent1">
                    <a:lumMod val="60000"/>
                  </a:schemeClr>
                </a:solidFill>
                <a:round/>
              </a:ln>
              <a:effectLst/>
            </c:spPr>
          </c:marker>
          <c:cat>
            <c:strRef>
              <c:f>area!$C$34:$J$34</c:f>
              <c:strCache>
                <c:ptCount val="8"/>
                <c:pt idx="0">
                  <c:v>4x4</c:v>
                </c:pt>
                <c:pt idx="1">
                  <c:v>8x8</c:v>
                </c:pt>
                <c:pt idx="2">
                  <c:v>12x12</c:v>
                </c:pt>
                <c:pt idx="3">
                  <c:v>16x16</c:v>
                </c:pt>
                <c:pt idx="4">
                  <c:v>20x20</c:v>
                </c:pt>
                <c:pt idx="5">
                  <c:v>24x24</c:v>
                </c:pt>
                <c:pt idx="6">
                  <c:v>28x28</c:v>
                </c:pt>
                <c:pt idx="7">
                  <c:v>32x32</c:v>
                </c:pt>
              </c:strCache>
            </c:strRef>
          </c:cat>
          <c:val>
            <c:numRef>
              <c:f>area!$C$41:$J$41</c:f>
              <c:numCache>
                <c:formatCode>General</c:formatCode>
                <c:ptCount val="8"/>
                <c:pt idx="0">
                  <c:v>0.33333333333333331</c:v>
                </c:pt>
                <c:pt idx="1">
                  <c:v>0.14285714285714285</c:v>
                </c:pt>
                <c:pt idx="2">
                  <c:v>5.8823529411764705E-2</c:v>
                </c:pt>
                <c:pt idx="3">
                  <c:v>4.9180327868852458E-2</c:v>
                </c:pt>
                <c:pt idx="4">
                  <c:v>4.1666666666666664E-2</c:v>
                </c:pt>
                <c:pt idx="5">
                  <c:v>2.8571428571428571E-2</c:v>
                </c:pt>
                <c:pt idx="6">
                  <c:v>2.6178010471204188E-2</c:v>
                </c:pt>
                <c:pt idx="7">
                  <c:v>2.4E-2</c:v>
                </c:pt>
              </c:numCache>
            </c:numRef>
          </c:val>
          <c:smooth val="0"/>
          <c:extLst>
            <c:ext xmlns:c16="http://schemas.microsoft.com/office/drawing/2014/chart" uri="{C3380CC4-5D6E-409C-BE32-E72D297353CC}">
              <c16:uniqueId val="{00000004-43D6-4236-83B7-79DD05BB221A}"/>
            </c:ext>
          </c:extLst>
        </c:ser>
        <c:dLbls>
          <c:showLegendKey val="0"/>
          <c:showVal val="0"/>
          <c:showCatName val="0"/>
          <c:showSerName val="0"/>
          <c:showPercent val="0"/>
          <c:showBubbleSize val="0"/>
        </c:dLbls>
        <c:marker val="1"/>
        <c:smooth val="0"/>
        <c:axId val="215065104"/>
        <c:axId val="215065664"/>
        <c:extLst>
          <c:ext xmlns:c15="http://schemas.microsoft.com/office/drawing/2012/chart" uri="{02D57815-91ED-43cb-92C2-25804820EDAC}">
            <c15:filteredLineSeries>
              <c15:ser>
                <c:idx val="0"/>
                <c:order val="0"/>
                <c:tx>
                  <c:strRef>
                    <c:extLst>
                      <c:ext uri="{02D57815-91ED-43cb-92C2-25804820EDAC}">
                        <c15:formulaRef>
                          <c15:sqref>area!$B$35</c15:sqref>
                        </c15:formulaRef>
                      </c:ext>
                    </c:extLst>
                    <c:strCache>
                      <c:ptCount val="1"/>
                      <c:pt idx="0">
                        <c:v>No</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extLst>
                      <c:ext uri="{02D57815-91ED-43cb-92C2-25804820EDAC}">
                        <c15:formulaRef>
                          <c15:sqref>area!$C$34:$J$34</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area!$C$35:$J$35</c15:sqref>
                        </c15:formulaRef>
                      </c:ext>
                    </c:extLst>
                    <c:numCache>
                      <c:formatCode>General</c:formatCode>
                      <c:ptCount val="8"/>
                      <c:pt idx="0">
                        <c:v>0</c:v>
                      </c:pt>
                      <c:pt idx="1">
                        <c:v>0</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5-43D6-4236-83B7-79DD05BB221A}"/>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area!$B$39</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xmlns:c15="http://schemas.microsoft.com/office/drawing/2012/chart">
                      <c:ext xmlns:c15="http://schemas.microsoft.com/office/drawing/2012/chart" uri="{02D57815-91ED-43cb-92C2-25804820EDAC}">
                        <c15:formulaRef>
                          <c15:sqref>area!$C$34:$J$34</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xmlns:c15="http://schemas.microsoft.com/office/drawing/2012/chart">
                      <c:ext xmlns:c15="http://schemas.microsoft.com/office/drawing/2012/chart" uri="{02D57815-91ED-43cb-92C2-25804820EDAC}">
                        <c15:formulaRef>
                          <c15:sqref>area!$C$39:$J$39</c15:sqref>
                        </c15:formulaRef>
                      </c:ext>
                    </c:extLst>
                    <c:numCache>
                      <c:formatCode>General</c:formatCode>
                      <c:ptCount val="8"/>
                      <c:pt idx="0">
                        <c:v>0.33333333333333331</c:v>
                      </c:pt>
                      <c:pt idx="1">
                        <c:v>7.1428571428571425E-2</c:v>
                      </c:pt>
                      <c:pt idx="2">
                        <c:v>2.9411764705882353E-2</c:v>
                      </c:pt>
                      <c:pt idx="3">
                        <c:v>1.6393442622950821E-2</c:v>
                      </c:pt>
                      <c:pt idx="4">
                        <c:v>1.0416666666666666E-2</c:v>
                      </c:pt>
                      <c:pt idx="5">
                        <c:v>7.1428571428571426E-3</c:v>
                      </c:pt>
                      <c:pt idx="6">
                        <c:v>5.235602094240838E-3</c:v>
                      </c:pt>
                      <c:pt idx="7">
                        <c:v>4.0000000000000001E-3</c:v>
                      </c:pt>
                    </c:numCache>
                  </c:numRef>
                </c:val>
                <c:smooth val="0"/>
                <c:extLst xmlns:c15="http://schemas.microsoft.com/office/drawing/2012/chart">
                  <c:ext xmlns:c16="http://schemas.microsoft.com/office/drawing/2014/chart" uri="{C3380CC4-5D6E-409C-BE32-E72D297353CC}">
                    <c16:uniqueId val="{00000006-43D6-4236-83B7-79DD05BB221A}"/>
                  </c:ext>
                </c:extLst>
              </c15:ser>
            </c15:filteredLineSeries>
          </c:ext>
        </c:extLst>
      </c:lineChart>
      <c:catAx>
        <c:axId val="21506510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err="1" smtClean="0"/>
                  <a:t>tsv</a:t>
                </a:r>
                <a:r>
                  <a:rPr lang="en-US" dirty="0" smtClean="0"/>
                  <a:t> block size</a:t>
                </a:r>
                <a:endParaRPr lang="zh-TW"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15065664"/>
        <c:crosses val="autoZero"/>
        <c:auto val="1"/>
        <c:lblAlgn val="ctr"/>
        <c:lblOffset val="100"/>
        <c:noMultiLvlLbl val="0"/>
      </c:catAx>
      <c:valAx>
        <c:axId val="215065664"/>
        <c:scaling>
          <c:orientation val="minMax"/>
          <c:max val="0.5"/>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ltLang="zh-TW" dirty="0" smtClean="0"/>
                  <a:t>REDUNDANT</a:t>
                </a:r>
                <a:r>
                  <a:rPr lang="en-US" altLang="zh-TW" baseline="0" dirty="0" smtClean="0"/>
                  <a:t> TSVs / Signal</a:t>
                </a:r>
                <a:endParaRPr lang="zh-TW" altLang="en-US" dirty="0"/>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15065104"/>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area!$B$20</c:f>
              <c:strCache>
                <c:ptCount val="1"/>
                <c:pt idx="0">
                  <c:v>Shift</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area!$C$18:$J$18</c:f>
              <c:strCache>
                <c:ptCount val="8"/>
                <c:pt idx="0">
                  <c:v>4x4</c:v>
                </c:pt>
                <c:pt idx="1">
                  <c:v>8x8</c:v>
                </c:pt>
                <c:pt idx="2">
                  <c:v>12x12</c:v>
                </c:pt>
                <c:pt idx="3">
                  <c:v>16x16</c:v>
                </c:pt>
                <c:pt idx="4">
                  <c:v>20x20</c:v>
                </c:pt>
                <c:pt idx="5">
                  <c:v>24x24</c:v>
                </c:pt>
                <c:pt idx="6">
                  <c:v>28x28</c:v>
                </c:pt>
                <c:pt idx="7">
                  <c:v>32x32</c:v>
                </c:pt>
              </c:strCache>
            </c:strRef>
          </c:cat>
          <c:val>
            <c:numRef>
              <c:f>area!$C$20:$J$20</c:f>
              <c:numCache>
                <c:formatCode>General</c:formatCode>
                <c:ptCount val="8"/>
                <c:pt idx="0">
                  <c:v>1.3965000000000001</c:v>
                </c:pt>
                <c:pt idx="1">
                  <c:v>1.6292500000000001</c:v>
                </c:pt>
                <c:pt idx="2">
                  <c:v>1.7068333333333332</c:v>
                </c:pt>
                <c:pt idx="3">
                  <c:v>1.745625</c:v>
                </c:pt>
                <c:pt idx="4">
                  <c:v>1.7688999999999999</c:v>
                </c:pt>
                <c:pt idx="5">
                  <c:v>1.7844097222222222</c:v>
                </c:pt>
                <c:pt idx="6">
                  <c:v>1.7954974489795918</c:v>
                </c:pt>
                <c:pt idx="7">
                  <c:v>1.8038085937499999</c:v>
                </c:pt>
              </c:numCache>
            </c:numRef>
          </c:val>
          <c:smooth val="0"/>
          <c:extLst>
            <c:ext xmlns:c16="http://schemas.microsoft.com/office/drawing/2014/chart" uri="{C3380CC4-5D6E-409C-BE32-E72D297353CC}">
              <c16:uniqueId val="{00000000-C439-41EF-8A39-35C53A9902CC}"/>
            </c:ext>
          </c:extLst>
        </c:ser>
        <c:ser>
          <c:idx val="2"/>
          <c:order val="2"/>
          <c:tx>
            <c:strRef>
              <c:f>area!$B$21</c:f>
              <c:strCache>
                <c:ptCount val="1"/>
                <c:pt idx="0">
                  <c:v>Switch</c:v>
                </c:pt>
              </c:strCache>
            </c:strRef>
          </c:tx>
          <c:spPr>
            <a:ln w="22225" cap="rnd">
              <a:solidFill>
                <a:schemeClr val="accent3"/>
              </a:solidFill>
              <a:round/>
            </a:ln>
            <a:effectLst/>
          </c:spPr>
          <c:marker>
            <c:symbol val="square"/>
            <c:size val="6"/>
            <c:spPr>
              <a:solidFill>
                <a:schemeClr val="accent3"/>
              </a:solidFill>
              <a:ln w="9525">
                <a:solidFill>
                  <a:schemeClr val="accent3"/>
                </a:solidFill>
                <a:round/>
              </a:ln>
              <a:effectLst/>
            </c:spPr>
          </c:marker>
          <c:cat>
            <c:strRef>
              <c:f>area!$C$18:$J$18</c:f>
              <c:strCache>
                <c:ptCount val="8"/>
                <c:pt idx="0">
                  <c:v>4x4</c:v>
                </c:pt>
                <c:pt idx="1">
                  <c:v>8x8</c:v>
                </c:pt>
                <c:pt idx="2">
                  <c:v>12x12</c:v>
                </c:pt>
                <c:pt idx="3">
                  <c:v>16x16</c:v>
                </c:pt>
                <c:pt idx="4">
                  <c:v>20x20</c:v>
                </c:pt>
                <c:pt idx="5">
                  <c:v>24x24</c:v>
                </c:pt>
                <c:pt idx="6">
                  <c:v>28x28</c:v>
                </c:pt>
                <c:pt idx="7">
                  <c:v>32x32</c:v>
                </c:pt>
              </c:strCache>
            </c:strRef>
          </c:cat>
          <c:val>
            <c:numRef>
              <c:f>area!$C$21:$J$21</c:f>
              <c:numCache>
                <c:formatCode>General</c:formatCode>
                <c:ptCount val="8"/>
                <c:pt idx="0">
                  <c:v>2.7930000000000001</c:v>
                </c:pt>
                <c:pt idx="1">
                  <c:v>3.2585000000000002</c:v>
                </c:pt>
                <c:pt idx="2">
                  <c:v>3.4136666666666664</c:v>
                </c:pt>
                <c:pt idx="3">
                  <c:v>3.49125</c:v>
                </c:pt>
                <c:pt idx="4">
                  <c:v>3.5377999999999998</c:v>
                </c:pt>
                <c:pt idx="5">
                  <c:v>3.5688368055555557</c:v>
                </c:pt>
                <c:pt idx="6">
                  <c:v>3.5909948979591837</c:v>
                </c:pt>
                <c:pt idx="7">
                  <c:v>3.607626953125</c:v>
                </c:pt>
              </c:numCache>
            </c:numRef>
          </c:val>
          <c:smooth val="0"/>
          <c:extLst>
            <c:ext xmlns:c16="http://schemas.microsoft.com/office/drawing/2014/chart" uri="{C3380CC4-5D6E-409C-BE32-E72D297353CC}">
              <c16:uniqueId val="{00000001-C439-41EF-8A39-35C53A9902CC}"/>
            </c:ext>
          </c:extLst>
        </c:ser>
        <c:ser>
          <c:idx val="3"/>
          <c:order val="3"/>
          <c:tx>
            <c:strRef>
              <c:f>area!$B$22</c:f>
              <c:strCache>
                <c:ptCount val="1"/>
                <c:pt idx="0">
                  <c:v>Router</c:v>
                </c:pt>
              </c:strCache>
            </c:strRef>
          </c:tx>
          <c:spPr>
            <a:ln w="22225" cap="rnd">
              <a:solidFill>
                <a:schemeClr val="accent4"/>
              </a:solidFill>
              <a:round/>
            </a:ln>
            <a:effectLst/>
          </c:spPr>
          <c:marker>
            <c:symbol val="triangle"/>
            <c:size val="6"/>
            <c:spPr>
              <a:solidFill>
                <a:schemeClr val="accent4"/>
              </a:solidFill>
              <a:ln w="9525">
                <a:solidFill>
                  <a:schemeClr val="accent4"/>
                </a:solidFill>
                <a:round/>
              </a:ln>
              <a:effectLst/>
            </c:spPr>
          </c:marker>
          <c:cat>
            <c:strRef>
              <c:f>area!$C$18:$J$18</c:f>
              <c:strCache>
                <c:ptCount val="8"/>
                <c:pt idx="0">
                  <c:v>4x4</c:v>
                </c:pt>
                <c:pt idx="1">
                  <c:v>8x8</c:v>
                </c:pt>
                <c:pt idx="2">
                  <c:v>12x12</c:v>
                </c:pt>
                <c:pt idx="3">
                  <c:v>16x16</c:v>
                </c:pt>
                <c:pt idx="4">
                  <c:v>20x20</c:v>
                </c:pt>
                <c:pt idx="5">
                  <c:v>24x24</c:v>
                </c:pt>
                <c:pt idx="6">
                  <c:v>28x28</c:v>
                </c:pt>
                <c:pt idx="7">
                  <c:v>32x32</c:v>
                </c:pt>
              </c:strCache>
            </c:strRef>
          </c:cat>
          <c:val>
            <c:numRef>
              <c:f>area!$C$22:$J$22</c:f>
              <c:numCache>
                <c:formatCode>General</c:formatCode>
                <c:ptCount val="8"/>
                <c:pt idx="0">
                  <c:v>11.172000000000001</c:v>
                </c:pt>
                <c:pt idx="1">
                  <c:v>11.172000000000001</c:v>
                </c:pt>
                <c:pt idx="2">
                  <c:v>11.172013888888889</c:v>
                </c:pt>
                <c:pt idx="3">
                  <c:v>11.171992187500001</c:v>
                </c:pt>
                <c:pt idx="4">
                  <c:v>11.172000000000001</c:v>
                </c:pt>
                <c:pt idx="5">
                  <c:v>11.171996527777777</c:v>
                </c:pt>
                <c:pt idx="6">
                  <c:v>11.172002551020409</c:v>
                </c:pt>
                <c:pt idx="7">
                  <c:v>11.17197265625</c:v>
                </c:pt>
              </c:numCache>
            </c:numRef>
          </c:val>
          <c:smooth val="0"/>
          <c:extLst>
            <c:ext xmlns:c16="http://schemas.microsoft.com/office/drawing/2014/chart" uri="{C3380CC4-5D6E-409C-BE32-E72D297353CC}">
              <c16:uniqueId val="{00000002-C439-41EF-8A39-35C53A9902CC}"/>
            </c:ext>
          </c:extLst>
        </c:ser>
        <c:ser>
          <c:idx val="5"/>
          <c:order val="5"/>
          <c:tx>
            <c:strRef>
              <c:f>area!$B$24</c:f>
              <c:strCache>
                <c:ptCount val="1"/>
                <c:pt idx="0">
                  <c:v>Ring-1</c:v>
                </c:pt>
              </c:strCache>
            </c:strRef>
          </c:tx>
          <c:spPr>
            <a:ln w="22225" cap="rnd">
              <a:solidFill>
                <a:schemeClr val="accent6"/>
              </a:solidFill>
              <a:round/>
            </a:ln>
            <a:effectLst/>
          </c:spPr>
          <c:marker>
            <c:symbol val="x"/>
            <c:size val="6"/>
            <c:spPr>
              <a:noFill/>
              <a:ln w="9525">
                <a:solidFill>
                  <a:schemeClr val="accent6"/>
                </a:solidFill>
                <a:round/>
              </a:ln>
              <a:effectLst/>
            </c:spPr>
          </c:marker>
          <c:cat>
            <c:strRef>
              <c:f>area!$C$18:$J$18</c:f>
              <c:strCache>
                <c:ptCount val="8"/>
                <c:pt idx="0">
                  <c:v>4x4</c:v>
                </c:pt>
                <c:pt idx="1">
                  <c:v>8x8</c:v>
                </c:pt>
                <c:pt idx="2">
                  <c:v>12x12</c:v>
                </c:pt>
                <c:pt idx="3">
                  <c:v>16x16</c:v>
                </c:pt>
                <c:pt idx="4">
                  <c:v>20x20</c:v>
                </c:pt>
                <c:pt idx="5">
                  <c:v>24x24</c:v>
                </c:pt>
                <c:pt idx="6">
                  <c:v>28x28</c:v>
                </c:pt>
                <c:pt idx="7">
                  <c:v>32x32</c:v>
                </c:pt>
              </c:strCache>
            </c:strRef>
          </c:cat>
          <c:val>
            <c:numRef>
              <c:f>area!$C$24:$J$24</c:f>
              <c:numCache>
                <c:formatCode>General</c:formatCode>
                <c:ptCount val="8"/>
                <c:pt idx="0">
                  <c:v>3.1033333333333335</c:v>
                </c:pt>
                <c:pt idx="1">
                  <c:v>3.4579999999999997</c:v>
                </c:pt>
                <c:pt idx="2">
                  <c:v>3.6144705882352941</c:v>
                </c:pt>
                <c:pt idx="3">
                  <c:v>3.6324262295081966</c:v>
                </c:pt>
                <c:pt idx="4">
                  <c:v>3.6464062500000001</c:v>
                </c:pt>
                <c:pt idx="5">
                  <c:v>3.6708035714285714</c:v>
                </c:pt>
                <c:pt idx="6">
                  <c:v>3.6752617801047123</c:v>
                </c:pt>
                <c:pt idx="7">
                  <c:v>3.6793100000000001</c:v>
                </c:pt>
              </c:numCache>
            </c:numRef>
          </c:val>
          <c:smooth val="0"/>
          <c:extLst>
            <c:ext xmlns:c16="http://schemas.microsoft.com/office/drawing/2014/chart" uri="{C3380CC4-5D6E-409C-BE32-E72D297353CC}">
              <c16:uniqueId val="{00000003-C439-41EF-8A39-35C53A9902CC}"/>
            </c:ext>
          </c:extLst>
        </c:ser>
        <c:ser>
          <c:idx val="6"/>
          <c:order val="6"/>
          <c:tx>
            <c:strRef>
              <c:f>area!$B$25</c:f>
              <c:strCache>
                <c:ptCount val="1"/>
                <c:pt idx="0">
                  <c:v>Ring-2</c:v>
                </c:pt>
              </c:strCache>
            </c:strRef>
          </c:tx>
          <c:spPr>
            <a:ln w="22225" cap="rnd">
              <a:solidFill>
                <a:schemeClr val="accent1">
                  <a:lumMod val="60000"/>
                </a:schemeClr>
              </a:solidFill>
              <a:round/>
            </a:ln>
            <a:effectLst/>
          </c:spPr>
          <c:marker>
            <c:symbol val="star"/>
            <c:size val="6"/>
            <c:spPr>
              <a:noFill/>
              <a:ln w="9525">
                <a:solidFill>
                  <a:schemeClr val="accent1">
                    <a:lumMod val="60000"/>
                  </a:schemeClr>
                </a:solidFill>
                <a:round/>
              </a:ln>
              <a:effectLst/>
            </c:spPr>
          </c:marker>
          <c:cat>
            <c:strRef>
              <c:f>area!$C$18:$J$18</c:f>
              <c:strCache>
                <c:ptCount val="8"/>
                <c:pt idx="0">
                  <c:v>4x4</c:v>
                </c:pt>
                <c:pt idx="1">
                  <c:v>8x8</c:v>
                </c:pt>
                <c:pt idx="2">
                  <c:v>12x12</c:v>
                </c:pt>
                <c:pt idx="3">
                  <c:v>16x16</c:v>
                </c:pt>
                <c:pt idx="4">
                  <c:v>20x20</c:v>
                </c:pt>
                <c:pt idx="5">
                  <c:v>24x24</c:v>
                </c:pt>
                <c:pt idx="6">
                  <c:v>28x28</c:v>
                </c:pt>
                <c:pt idx="7">
                  <c:v>32x32</c:v>
                </c:pt>
              </c:strCache>
            </c:strRef>
          </c:cat>
          <c:val>
            <c:numRef>
              <c:f>area!$C$25:$J$25</c:f>
              <c:numCache>
                <c:formatCode>General</c:formatCode>
                <c:ptCount val="8"/>
                <c:pt idx="0">
                  <c:v>3.1033333333333335</c:v>
                </c:pt>
                <c:pt idx="1">
                  <c:v>3.0590000000000002</c:v>
                </c:pt>
                <c:pt idx="2">
                  <c:v>3.0668235294117649</c:v>
                </c:pt>
                <c:pt idx="3">
                  <c:v>2.9914098360655736</c:v>
                </c:pt>
                <c:pt idx="4">
                  <c:v>2.9481770833333329</c:v>
                </c:pt>
                <c:pt idx="5">
                  <c:v>2.9393035714285713</c:v>
                </c:pt>
                <c:pt idx="6">
                  <c:v>2.9148560209424081</c:v>
                </c:pt>
                <c:pt idx="7">
                  <c:v>2.8972699999999998</c:v>
                </c:pt>
              </c:numCache>
            </c:numRef>
          </c:val>
          <c:smooth val="0"/>
          <c:extLst>
            <c:ext xmlns:c16="http://schemas.microsoft.com/office/drawing/2014/chart" uri="{C3380CC4-5D6E-409C-BE32-E72D297353CC}">
              <c16:uniqueId val="{00000004-C439-41EF-8A39-35C53A9902CC}"/>
            </c:ext>
          </c:extLst>
        </c:ser>
        <c:dLbls>
          <c:showLegendKey val="0"/>
          <c:showVal val="0"/>
          <c:showCatName val="0"/>
          <c:showSerName val="0"/>
          <c:showPercent val="0"/>
          <c:showBubbleSize val="0"/>
        </c:dLbls>
        <c:marker val="1"/>
        <c:smooth val="0"/>
        <c:axId val="215058944"/>
        <c:axId val="215059504"/>
        <c:extLst>
          <c:ext xmlns:c15="http://schemas.microsoft.com/office/drawing/2012/chart" uri="{02D57815-91ED-43cb-92C2-25804820EDAC}">
            <c15:filteredLineSeries>
              <c15:ser>
                <c:idx val="0"/>
                <c:order val="0"/>
                <c:tx>
                  <c:strRef>
                    <c:extLst>
                      <c:ext uri="{02D57815-91ED-43cb-92C2-25804820EDAC}">
                        <c15:formulaRef>
                          <c15:sqref>area!$B$19</c15:sqref>
                        </c15:formulaRef>
                      </c:ext>
                    </c:extLst>
                    <c:strCache>
                      <c:ptCount val="1"/>
                      <c:pt idx="0">
                        <c:v>No</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extLst>
                      <c:ext uri="{02D57815-91ED-43cb-92C2-25804820EDAC}">
                        <c15:formulaRef>
                          <c15:sqref>area!$C$18:$J$18</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area!$C$19:$J$19</c15:sqref>
                        </c15:formulaRef>
                      </c:ext>
                    </c:extLst>
                    <c:numCache>
                      <c:formatCode>General</c:formatCode>
                      <c:ptCount val="8"/>
                      <c:pt idx="0">
                        <c:v>0</c:v>
                      </c:pt>
                      <c:pt idx="1">
                        <c:v>0</c:v>
                      </c:pt>
                      <c:pt idx="2">
                        <c:v>0</c:v>
                      </c:pt>
                      <c:pt idx="3">
                        <c:v>0</c:v>
                      </c:pt>
                      <c:pt idx="4">
                        <c:v>0</c:v>
                      </c:pt>
                      <c:pt idx="5">
                        <c:v>0</c:v>
                      </c:pt>
                      <c:pt idx="6">
                        <c:v>0</c:v>
                      </c:pt>
                      <c:pt idx="7">
                        <c:v>0</c:v>
                      </c:pt>
                    </c:numCache>
                  </c:numRef>
                </c:val>
                <c:smooth val="0"/>
                <c:extLst>
                  <c:ext xmlns:c16="http://schemas.microsoft.com/office/drawing/2014/chart" uri="{C3380CC4-5D6E-409C-BE32-E72D297353CC}">
                    <c16:uniqueId val="{00000005-C439-41EF-8A39-35C53A9902CC}"/>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area!$B$23</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xmlns:c15="http://schemas.microsoft.com/office/drawing/2012/chart">
                      <c:ext xmlns:c15="http://schemas.microsoft.com/office/drawing/2012/chart" uri="{02D57815-91ED-43cb-92C2-25804820EDAC}">
                        <c15:formulaRef>
                          <c15:sqref>area!$C$18:$J$18</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xmlns:c15="http://schemas.microsoft.com/office/drawing/2012/chart">
                      <c:ext xmlns:c15="http://schemas.microsoft.com/office/drawing/2012/chart" uri="{02D57815-91ED-43cb-92C2-25804820EDAC}">
                        <c15:formulaRef>
                          <c15:sqref>area!$C$23:$J$23</c15:sqref>
                        </c15:formulaRef>
                      </c:ext>
                    </c:extLst>
                    <c:numCache>
                      <c:formatCode>General</c:formatCode>
                      <c:ptCount val="8"/>
                      <c:pt idx="0">
                        <c:v>4.3446666666666669</c:v>
                      </c:pt>
                      <c:pt idx="1">
                        <c:v>4.1230000000000002</c:v>
                      </c:pt>
                      <c:pt idx="2">
                        <c:v>4.1073529411764707</c:v>
                      </c:pt>
                      <c:pt idx="3">
                        <c:v>3.9987213114754097</c:v>
                      </c:pt>
                      <c:pt idx="4">
                        <c:v>3.9373437500000001</c:v>
                      </c:pt>
                      <c:pt idx="5">
                        <c:v>3.9234999999999998</c:v>
                      </c:pt>
                      <c:pt idx="6">
                        <c:v>3.8897251308900525</c:v>
                      </c:pt>
                      <c:pt idx="7">
                        <c:v>3.86551</c:v>
                      </c:pt>
                    </c:numCache>
                  </c:numRef>
                </c:val>
                <c:smooth val="0"/>
                <c:extLst xmlns:c15="http://schemas.microsoft.com/office/drawing/2012/chart">
                  <c:ext xmlns:c16="http://schemas.microsoft.com/office/drawing/2014/chart" uri="{C3380CC4-5D6E-409C-BE32-E72D297353CC}">
                    <c16:uniqueId val="{00000006-C439-41EF-8A39-35C53A9902CC}"/>
                  </c:ext>
                </c:extLst>
              </c15:ser>
            </c15:filteredLineSeries>
          </c:ext>
        </c:extLst>
      </c:lineChart>
      <c:catAx>
        <c:axId val="21505894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err="1" smtClean="0"/>
                  <a:t>tsv</a:t>
                </a:r>
                <a:r>
                  <a:rPr lang="en-US" dirty="0" smtClean="0"/>
                  <a:t> block size</a:t>
                </a:r>
                <a:endParaRPr lang="zh-TW"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15059504"/>
        <c:crosses val="autoZero"/>
        <c:auto val="1"/>
        <c:lblAlgn val="ctr"/>
        <c:lblOffset val="100"/>
        <c:noMultiLvlLbl val="0"/>
      </c:catAx>
      <c:valAx>
        <c:axId val="215059504"/>
        <c:scaling>
          <c:orientation val="minMax"/>
          <c:max val="12"/>
          <c:min val="0"/>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smtClean="0"/>
                  <a:t>Mux-area / signal</a:t>
                </a:r>
                <a:endParaRPr lang="zh-TW" dirty="0"/>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15058944"/>
        <c:crosses val="autoZero"/>
        <c:crossBetween val="between"/>
        <c:majorUnit val="2"/>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area!$B$52</c:f>
              <c:strCache>
                <c:ptCount val="1"/>
                <c:pt idx="0">
                  <c:v>Shift</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area!$C$52:$J$52</c:f>
              <c:numCache>
                <c:formatCode>General</c:formatCode>
                <c:ptCount val="8"/>
                <c:pt idx="0">
                  <c:v>1.263965</c:v>
                </c:pt>
                <c:pt idx="1">
                  <c:v>1.1412925</c:v>
                </c:pt>
                <c:pt idx="2">
                  <c:v>1.1004016666666667</c:v>
                </c:pt>
                <c:pt idx="3">
                  <c:v>1.07995625</c:v>
                </c:pt>
                <c:pt idx="4">
                  <c:v>1.0676889999999999</c:v>
                </c:pt>
                <c:pt idx="5">
                  <c:v>1.059510763888889</c:v>
                </c:pt>
                <c:pt idx="6">
                  <c:v>1.0536692602040816</c:v>
                </c:pt>
                <c:pt idx="7">
                  <c:v>1.0492880859375</c:v>
                </c:pt>
              </c:numCache>
            </c:numRef>
          </c:val>
          <c:smooth val="0"/>
          <c:extLst>
            <c:ext xmlns:c16="http://schemas.microsoft.com/office/drawing/2014/chart" uri="{C3380CC4-5D6E-409C-BE32-E72D297353CC}">
              <c16:uniqueId val="{00000000-BEB0-4CFF-A030-87C1DBF6B6E9}"/>
            </c:ext>
          </c:extLst>
        </c:ser>
        <c:ser>
          <c:idx val="2"/>
          <c:order val="2"/>
          <c:tx>
            <c:strRef>
              <c:f>area!$B$53</c:f>
              <c:strCache>
                <c:ptCount val="1"/>
                <c:pt idx="0">
                  <c:v>Switch</c:v>
                </c:pt>
              </c:strCache>
            </c:strRef>
          </c:tx>
          <c:spPr>
            <a:ln w="22225" cap="rnd">
              <a:solidFill>
                <a:schemeClr val="accent3"/>
              </a:solidFill>
              <a:round/>
            </a:ln>
            <a:effectLst/>
          </c:spPr>
          <c:marker>
            <c:symbol val="square"/>
            <c:size val="6"/>
            <c:spPr>
              <a:solidFill>
                <a:schemeClr val="accent3"/>
              </a:solidFill>
              <a:ln w="9525">
                <a:solidFill>
                  <a:schemeClr val="accent3"/>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area!$C$53:$J$53</c:f>
              <c:numCache>
                <c:formatCode>General</c:formatCode>
                <c:ptCount val="8"/>
                <c:pt idx="0">
                  <c:v>1.52793</c:v>
                </c:pt>
                <c:pt idx="1">
                  <c:v>1.2825850000000001</c:v>
                </c:pt>
                <c:pt idx="2">
                  <c:v>1.2008033333333332</c:v>
                </c:pt>
                <c:pt idx="3">
                  <c:v>1.1599124999999999</c:v>
                </c:pt>
                <c:pt idx="4">
                  <c:v>1.135378</c:v>
                </c:pt>
                <c:pt idx="5">
                  <c:v>1.119021701388889</c:v>
                </c:pt>
                <c:pt idx="6">
                  <c:v>1.1073385204081632</c:v>
                </c:pt>
                <c:pt idx="7">
                  <c:v>1.09857626953125</c:v>
                </c:pt>
              </c:numCache>
            </c:numRef>
          </c:val>
          <c:smooth val="0"/>
          <c:extLst>
            <c:ext xmlns:c16="http://schemas.microsoft.com/office/drawing/2014/chart" uri="{C3380CC4-5D6E-409C-BE32-E72D297353CC}">
              <c16:uniqueId val="{00000001-BEB0-4CFF-A030-87C1DBF6B6E9}"/>
            </c:ext>
          </c:extLst>
        </c:ser>
        <c:ser>
          <c:idx val="3"/>
          <c:order val="3"/>
          <c:tx>
            <c:strRef>
              <c:f>area!$B$54</c:f>
              <c:strCache>
                <c:ptCount val="1"/>
                <c:pt idx="0">
                  <c:v>Router</c:v>
                </c:pt>
              </c:strCache>
            </c:strRef>
          </c:tx>
          <c:spPr>
            <a:ln w="22225" cap="rnd">
              <a:solidFill>
                <a:schemeClr val="accent4"/>
              </a:solidFill>
              <a:round/>
            </a:ln>
            <a:effectLst/>
          </c:spPr>
          <c:marker>
            <c:symbol val="triangle"/>
            <c:size val="6"/>
            <c:spPr>
              <a:solidFill>
                <a:schemeClr val="accent4"/>
              </a:solidFill>
              <a:ln w="9525">
                <a:solidFill>
                  <a:schemeClr val="accent4"/>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area!$C$54:$J$54</c:f>
              <c:numCache>
                <c:formatCode>General</c:formatCode>
                <c:ptCount val="8"/>
                <c:pt idx="0">
                  <c:v>1.61172</c:v>
                </c:pt>
                <c:pt idx="1">
                  <c:v>1.36172</c:v>
                </c:pt>
                <c:pt idx="2">
                  <c:v>1.2783868055555556</c:v>
                </c:pt>
                <c:pt idx="3">
                  <c:v>1.236719921875</c:v>
                </c:pt>
                <c:pt idx="4">
                  <c:v>1.2117200000000001</c:v>
                </c:pt>
                <c:pt idx="5">
                  <c:v>1.1950532986111113</c:v>
                </c:pt>
                <c:pt idx="6">
                  <c:v>1.1831485969387756</c:v>
                </c:pt>
                <c:pt idx="7">
                  <c:v>1.1742197265625001</c:v>
                </c:pt>
              </c:numCache>
            </c:numRef>
          </c:val>
          <c:smooth val="0"/>
          <c:extLst>
            <c:ext xmlns:c16="http://schemas.microsoft.com/office/drawing/2014/chart" uri="{C3380CC4-5D6E-409C-BE32-E72D297353CC}">
              <c16:uniqueId val="{00000002-BEB0-4CFF-A030-87C1DBF6B6E9}"/>
            </c:ext>
          </c:extLst>
        </c:ser>
        <c:ser>
          <c:idx val="5"/>
          <c:order val="5"/>
          <c:tx>
            <c:strRef>
              <c:f>area!$B$56</c:f>
              <c:strCache>
                <c:ptCount val="1"/>
                <c:pt idx="0">
                  <c:v>Ring-1</c:v>
                </c:pt>
              </c:strCache>
            </c:strRef>
          </c:tx>
          <c:spPr>
            <a:ln w="22225" cap="rnd">
              <a:solidFill>
                <a:schemeClr val="accent6"/>
              </a:solidFill>
              <a:round/>
            </a:ln>
            <a:effectLst/>
          </c:spPr>
          <c:marker>
            <c:symbol val="x"/>
            <c:size val="6"/>
            <c:spPr>
              <a:noFill/>
              <a:ln w="9525">
                <a:solidFill>
                  <a:schemeClr val="accent6"/>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area!$C$56:$J$56</c:f>
              <c:numCache>
                <c:formatCode>General</c:formatCode>
                <c:ptCount val="8"/>
                <c:pt idx="0">
                  <c:v>1.3643666666666667</c:v>
                </c:pt>
                <c:pt idx="1">
                  <c:v>1.1774371428571428</c:v>
                </c:pt>
                <c:pt idx="2">
                  <c:v>1.0949682352941175</c:v>
                </c:pt>
                <c:pt idx="3">
                  <c:v>1.0855045901639344</c:v>
                </c:pt>
                <c:pt idx="4">
                  <c:v>1.0781307291666666</c:v>
                </c:pt>
                <c:pt idx="5">
                  <c:v>1.0652794642857142</c:v>
                </c:pt>
                <c:pt idx="6">
                  <c:v>1.0629306282722513</c:v>
                </c:pt>
                <c:pt idx="7">
                  <c:v>1.0607930999999999</c:v>
                </c:pt>
              </c:numCache>
            </c:numRef>
          </c:val>
          <c:smooth val="0"/>
          <c:extLst>
            <c:ext xmlns:c16="http://schemas.microsoft.com/office/drawing/2014/chart" uri="{C3380CC4-5D6E-409C-BE32-E72D297353CC}">
              <c16:uniqueId val="{00000003-BEB0-4CFF-A030-87C1DBF6B6E9}"/>
            </c:ext>
          </c:extLst>
        </c:ser>
        <c:ser>
          <c:idx val="6"/>
          <c:order val="6"/>
          <c:tx>
            <c:strRef>
              <c:f>area!$B$57</c:f>
              <c:strCache>
                <c:ptCount val="1"/>
                <c:pt idx="0">
                  <c:v>Ring-2</c:v>
                </c:pt>
              </c:strCache>
            </c:strRef>
          </c:tx>
          <c:spPr>
            <a:ln w="22225" cap="rnd">
              <a:solidFill>
                <a:schemeClr val="accent1">
                  <a:lumMod val="60000"/>
                </a:schemeClr>
              </a:solidFill>
              <a:round/>
            </a:ln>
            <a:effectLst/>
          </c:spPr>
          <c:marker>
            <c:symbol val="star"/>
            <c:size val="6"/>
            <c:spPr>
              <a:noFill/>
              <a:ln w="9525">
                <a:solidFill>
                  <a:schemeClr val="accent1">
                    <a:lumMod val="60000"/>
                  </a:schemeClr>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area!$C$57:$J$57</c:f>
              <c:numCache>
                <c:formatCode>General</c:formatCode>
                <c:ptCount val="8"/>
                <c:pt idx="0">
                  <c:v>1.3643666666666667</c:v>
                </c:pt>
                <c:pt idx="1">
                  <c:v>1.1734471428571429</c:v>
                </c:pt>
                <c:pt idx="2">
                  <c:v>1.0894917647058824</c:v>
                </c:pt>
                <c:pt idx="3">
                  <c:v>1.0790944262295081</c:v>
                </c:pt>
                <c:pt idx="4">
                  <c:v>1.0711484375</c:v>
                </c:pt>
                <c:pt idx="5">
                  <c:v>1.0579644642857142</c:v>
                </c:pt>
                <c:pt idx="6">
                  <c:v>1.0553265706806281</c:v>
                </c:pt>
                <c:pt idx="7">
                  <c:v>1.0529727</c:v>
                </c:pt>
              </c:numCache>
            </c:numRef>
          </c:val>
          <c:smooth val="0"/>
          <c:extLst>
            <c:ext xmlns:c16="http://schemas.microsoft.com/office/drawing/2014/chart" uri="{C3380CC4-5D6E-409C-BE32-E72D297353CC}">
              <c16:uniqueId val="{00000004-BEB0-4CFF-A030-87C1DBF6B6E9}"/>
            </c:ext>
          </c:extLst>
        </c:ser>
        <c:dLbls>
          <c:showLegendKey val="0"/>
          <c:showVal val="0"/>
          <c:showCatName val="0"/>
          <c:showSerName val="0"/>
          <c:showPercent val="0"/>
          <c:showBubbleSize val="0"/>
        </c:dLbls>
        <c:marker val="1"/>
        <c:smooth val="0"/>
        <c:axId val="215989952"/>
        <c:axId val="215990512"/>
        <c:extLst>
          <c:ext xmlns:c15="http://schemas.microsoft.com/office/drawing/2012/chart" uri="{02D57815-91ED-43cb-92C2-25804820EDAC}">
            <c15:filteredLineSeries>
              <c15:ser>
                <c:idx val="0"/>
                <c:order val="0"/>
                <c:tx>
                  <c:strRef>
                    <c:extLst>
                      <c:ext uri="{02D57815-91ED-43cb-92C2-25804820EDAC}">
                        <c15:formulaRef>
                          <c15:sqref>area!$B$51</c15:sqref>
                        </c15:formulaRef>
                      </c:ext>
                    </c:extLst>
                    <c:strCache>
                      <c:ptCount val="1"/>
                      <c:pt idx="0">
                        <c:v>No</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extLst>
                      <c:ext uri="{02D57815-91ED-43cb-92C2-25804820EDAC}">
                        <c15:formulaRef>
                          <c15:sqref>area!$C$50:$J$50</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area!$C$51:$J$51</c15:sqref>
                        </c15:formulaRef>
                      </c:ext>
                    </c:extLst>
                    <c:numCache>
                      <c:formatCode>General</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5-BEB0-4CFF-A030-87C1DBF6B6E9}"/>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area!$B$55</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xmlns:c15="http://schemas.microsoft.com/office/drawing/2012/chart">
                      <c:ext xmlns:c15="http://schemas.microsoft.com/office/drawing/2012/chart" uri="{02D57815-91ED-43cb-92C2-25804820EDAC}">
                        <c15:formulaRef>
                          <c15:sqref>area!$C$50:$J$50</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xmlns:c15="http://schemas.microsoft.com/office/drawing/2012/chart">
                      <c:ext xmlns:c15="http://schemas.microsoft.com/office/drawing/2012/chart" uri="{02D57815-91ED-43cb-92C2-25804820EDAC}">
                        <c15:formulaRef>
                          <c15:sqref>area!$C$55:$J$55</c15:sqref>
                        </c15:formulaRef>
                      </c:ext>
                    </c:extLst>
                    <c:numCache>
                      <c:formatCode>General</c:formatCode>
                      <c:ptCount val="8"/>
                      <c:pt idx="0">
                        <c:v>1.3767799999999999</c:v>
                      </c:pt>
                      <c:pt idx="1">
                        <c:v>1.1126585714285715</c:v>
                      </c:pt>
                      <c:pt idx="2">
                        <c:v>1.070485294117647</c:v>
                      </c:pt>
                      <c:pt idx="3">
                        <c:v>1.0563806557377049</c:v>
                      </c:pt>
                      <c:pt idx="4">
                        <c:v>1.0497901041666666</c:v>
                      </c:pt>
                      <c:pt idx="5">
                        <c:v>1.0463778571428572</c:v>
                      </c:pt>
                      <c:pt idx="6">
                        <c:v>1.0441328534031413</c:v>
                      </c:pt>
                      <c:pt idx="7">
                        <c:v>1.0426550999999999</c:v>
                      </c:pt>
                    </c:numCache>
                  </c:numRef>
                </c:val>
                <c:smooth val="0"/>
                <c:extLst xmlns:c15="http://schemas.microsoft.com/office/drawing/2012/chart">
                  <c:ext xmlns:c16="http://schemas.microsoft.com/office/drawing/2014/chart" uri="{C3380CC4-5D6E-409C-BE32-E72D297353CC}">
                    <c16:uniqueId val="{00000006-BEB0-4CFF-A030-87C1DBF6B6E9}"/>
                  </c:ext>
                </c:extLst>
              </c15:ser>
            </c15:filteredLineSeries>
          </c:ext>
        </c:extLst>
      </c:lineChart>
      <c:catAx>
        <c:axId val="215989952"/>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err="1" smtClean="0"/>
                  <a:t>tsv</a:t>
                </a:r>
                <a:r>
                  <a:rPr lang="en-US" dirty="0" smtClean="0"/>
                  <a:t> block size</a:t>
                </a:r>
                <a:endParaRPr lang="zh-TW"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15990512"/>
        <c:crosses val="autoZero"/>
        <c:auto val="1"/>
        <c:lblAlgn val="ctr"/>
        <c:lblOffset val="100"/>
        <c:noMultiLvlLbl val="0"/>
      </c:catAx>
      <c:valAx>
        <c:axId val="215990512"/>
        <c:scaling>
          <c:orientation val="minMax"/>
          <c:max val="1.6"/>
          <c:min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normalized area</a:t>
                </a:r>
                <a:endParaRPr lang="zh-TW"/>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15989952"/>
        <c:crosses val="autoZero"/>
        <c:crossBetween val="between"/>
        <c:majorUnit val="0.1"/>
        <c:min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area!$B$52</c:f>
              <c:strCache>
                <c:ptCount val="1"/>
                <c:pt idx="0">
                  <c:v>Shift</c:v>
                </c:pt>
              </c:strCache>
            </c:strRef>
          </c:tx>
          <c:spPr>
            <a:ln w="22225" cap="rnd">
              <a:solidFill>
                <a:schemeClr val="accent2"/>
              </a:solidFill>
              <a:round/>
            </a:ln>
            <a:effectLst/>
          </c:spPr>
          <c:marker>
            <c:symbol val="diamond"/>
            <c:size val="6"/>
            <c:spPr>
              <a:solidFill>
                <a:schemeClr val="accent2"/>
              </a:solidFill>
              <a:ln w="9525">
                <a:solidFill>
                  <a:schemeClr val="accent2"/>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area!$C$52:$J$52</c:f>
              <c:numCache>
                <c:formatCode>General</c:formatCode>
                <c:ptCount val="8"/>
                <c:pt idx="0">
                  <c:v>1.263965</c:v>
                </c:pt>
                <c:pt idx="1">
                  <c:v>1.1412925</c:v>
                </c:pt>
                <c:pt idx="2">
                  <c:v>1.1004016666666667</c:v>
                </c:pt>
                <c:pt idx="3">
                  <c:v>1.07995625</c:v>
                </c:pt>
                <c:pt idx="4">
                  <c:v>1.0676889999999999</c:v>
                </c:pt>
                <c:pt idx="5">
                  <c:v>1.059510763888889</c:v>
                </c:pt>
                <c:pt idx="6">
                  <c:v>1.0536692602040816</c:v>
                </c:pt>
                <c:pt idx="7">
                  <c:v>1.0492880859375</c:v>
                </c:pt>
              </c:numCache>
            </c:numRef>
          </c:val>
          <c:smooth val="0"/>
          <c:extLst>
            <c:ext xmlns:c16="http://schemas.microsoft.com/office/drawing/2014/chart" uri="{C3380CC4-5D6E-409C-BE32-E72D297353CC}">
              <c16:uniqueId val="{00000000-C25A-41F3-82A6-282C08E98F04}"/>
            </c:ext>
          </c:extLst>
        </c:ser>
        <c:ser>
          <c:idx val="2"/>
          <c:order val="2"/>
          <c:tx>
            <c:strRef>
              <c:f>area!$B$53</c:f>
              <c:strCache>
                <c:ptCount val="1"/>
                <c:pt idx="0">
                  <c:v>Switch</c:v>
                </c:pt>
              </c:strCache>
            </c:strRef>
          </c:tx>
          <c:spPr>
            <a:ln w="22225" cap="rnd">
              <a:solidFill>
                <a:schemeClr val="accent3"/>
              </a:solidFill>
              <a:round/>
            </a:ln>
            <a:effectLst/>
          </c:spPr>
          <c:marker>
            <c:symbol val="square"/>
            <c:size val="6"/>
            <c:spPr>
              <a:solidFill>
                <a:schemeClr val="accent3"/>
              </a:solidFill>
              <a:ln w="9525">
                <a:solidFill>
                  <a:schemeClr val="accent3"/>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area!$C$53:$J$53</c:f>
              <c:numCache>
                <c:formatCode>General</c:formatCode>
                <c:ptCount val="8"/>
                <c:pt idx="0">
                  <c:v>1.52793</c:v>
                </c:pt>
                <c:pt idx="1">
                  <c:v>1.2825850000000001</c:v>
                </c:pt>
                <c:pt idx="2">
                  <c:v>1.2008033333333332</c:v>
                </c:pt>
                <c:pt idx="3">
                  <c:v>1.1599124999999999</c:v>
                </c:pt>
                <c:pt idx="4">
                  <c:v>1.135378</c:v>
                </c:pt>
                <c:pt idx="5">
                  <c:v>1.119021701388889</c:v>
                </c:pt>
                <c:pt idx="6">
                  <c:v>1.1073385204081632</c:v>
                </c:pt>
                <c:pt idx="7">
                  <c:v>1.09857626953125</c:v>
                </c:pt>
              </c:numCache>
            </c:numRef>
          </c:val>
          <c:smooth val="0"/>
          <c:extLst>
            <c:ext xmlns:c16="http://schemas.microsoft.com/office/drawing/2014/chart" uri="{C3380CC4-5D6E-409C-BE32-E72D297353CC}">
              <c16:uniqueId val="{00000001-C25A-41F3-82A6-282C08E98F04}"/>
            </c:ext>
          </c:extLst>
        </c:ser>
        <c:ser>
          <c:idx val="3"/>
          <c:order val="3"/>
          <c:tx>
            <c:strRef>
              <c:f>area!$B$54</c:f>
              <c:strCache>
                <c:ptCount val="1"/>
                <c:pt idx="0">
                  <c:v>Router</c:v>
                </c:pt>
              </c:strCache>
            </c:strRef>
          </c:tx>
          <c:spPr>
            <a:ln w="22225" cap="rnd">
              <a:solidFill>
                <a:schemeClr val="accent4"/>
              </a:solidFill>
              <a:round/>
            </a:ln>
            <a:effectLst/>
          </c:spPr>
          <c:marker>
            <c:symbol val="triangle"/>
            <c:size val="6"/>
            <c:spPr>
              <a:solidFill>
                <a:schemeClr val="accent4"/>
              </a:solidFill>
              <a:ln w="9525">
                <a:solidFill>
                  <a:schemeClr val="accent4"/>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area!$C$54:$J$54</c:f>
              <c:numCache>
                <c:formatCode>General</c:formatCode>
                <c:ptCount val="8"/>
                <c:pt idx="0">
                  <c:v>1.61172</c:v>
                </c:pt>
                <c:pt idx="1">
                  <c:v>1.36172</c:v>
                </c:pt>
                <c:pt idx="2">
                  <c:v>1.2783868055555556</c:v>
                </c:pt>
                <c:pt idx="3">
                  <c:v>1.236719921875</c:v>
                </c:pt>
                <c:pt idx="4">
                  <c:v>1.2117200000000001</c:v>
                </c:pt>
                <c:pt idx="5">
                  <c:v>1.1950532986111113</c:v>
                </c:pt>
                <c:pt idx="6">
                  <c:v>1.1831485969387756</c:v>
                </c:pt>
                <c:pt idx="7">
                  <c:v>1.1742197265625001</c:v>
                </c:pt>
              </c:numCache>
            </c:numRef>
          </c:val>
          <c:smooth val="0"/>
          <c:extLst>
            <c:ext xmlns:c16="http://schemas.microsoft.com/office/drawing/2014/chart" uri="{C3380CC4-5D6E-409C-BE32-E72D297353CC}">
              <c16:uniqueId val="{00000002-C25A-41F3-82A6-282C08E98F04}"/>
            </c:ext>
          </c:extLst>
        </c:ser>
        <c:ser>
          <c:idx val="5"/>
          <c:order val="5"/>
          <c:tx>
            <c:strRef>
              <c:f>area!$B$56</c:f>
              <c:strCache>
                <c:ptCount val="1"/>
                <c:pt idx="0">
                  <c:v>Ring-1</c:v>
                </c:pt>
              </c:strCache>
            </c:strRef>
          </c:tx>
          <c:spPr>
            <a:ln w="22225" cap="rnd">
              <a:solidFill>
                <a:schemeClr val="accent6"/>
              </a:solidFill>
              <a:round/>
            </a:ln>
            <a:effectLst/>
          </c:spPr>
          <c:marker>
            <c:symbol val="x"/>
            <c:size val="6"/>
            <c:spPr>
              <a:noFill/>
              <a:ln w="9525">
                <a:solidFill>
                  <a:schemeClr val="accent6"/>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area!$C$56:$J$56</c:f>
              <c:numCache>
                <c:formatCode>General</c:formatCode>
                <c:ptCount val="8"/>
                <c:pt idx="0">
                  <c:v>1.3643666666666667</c:v>
                </c:pt>
                <c:pt idx="1">
                  <c:v>1.1774371428571428</c:v>
                </c:pt>
                <c:pt idx="2">
                  <c:v>1.0949682352941175</c:v>
                </c:pt>
                <c:pt idx="3">
                  <c:v>1.0855045901639344</c:v>
                </c:pt>
                <c:pt idx="4">
                  <c:v>1.0781307291666666</c:v>
                </c:pt>
                <c:pt idx="5">
                  <c:v>1.0652794642857142</c:v>
                </c:pt>
                <c:pt idx="6">
                  <c:v>1.0629306282722513</c:v>
                </c:pt>
                <c:pt idx="7">
                  <c:v>1.0607930999999999</c:v>
                </c:pt>
              </c:numCache>
            </c:numRef>
          </c:val>
          <c:smooth val="0"/>
          <c:extLst>
            <c:ext xmlns:c16="http://schemas.microsoft.com/office/drawing/2014/chart" uri="{C3380CC4-5D6E-409C-BE32-E72D297353CC}">
              <c16:uniqueId val="{00000003-C25A-41F3-82A6-282C08E98F04}"/>
            </c:ext>
          </c:extLst>
        </c:ser>
        <c:ser>
          <c:idx val="6"/>
          <c:order val="6"/>
          <c:tx>
            <c:strRef>
              <c:f>area!$B$57</c:f>
              <c:strCache>
                <c:ptCount val="1"/>
                <c:pt idx="0">
                  <c:v>Ring-2</c:v>
                </c:pt>
              </c:strCache>
            </c:strRef>
          </c:tx>
          <c:spPr>
            <a:ln w="22225" cap="rnd">
              <a:solidFill>
                <a:schemeClr val="accent1">
                  <a:lumMod val="60000"/>
                </a:schemeClr>
              </a:solidFill>
              <a:round/>
            </a:ln>
            <a:effectLst/>
          </c:spPr>
          <c:marker>
            <c:symbol val="star"/>
            <c:size val="6"/>
            <c:spPr>
              <a:noFill/>
              <a:ln w="9525">
                <a:solidFill>
                  <a:schemeClr val="accent1">
                    <a:lumMod val="60000"/>
                  </a:schemeClr>
                </a:solidFill>
                <a:round/>
              </a:ln>
              <a:effectLst/>
            </c:spPr>
          </c:marker>
          <c:cat>
            <c:strRef>
              <c:f>area!$C$50:$J$50</c:f>
              <c:strCache>
                <c:ptCount val="8"/>
                <c:pt idx="0">
                  <c:v>4x4</c:v>
                </c:pt>
                <c:pt idx="1">
                  <c:v>8x8</c:v>
                </c:pt>
                <c:pt idx="2">
                  <c:v>12x12</c:v>
                </c:pt>
                <c:pt idx="3">
                  <c:v>16x16</c:v>
                </c:pt>
                <c:pt idx="4">
                  <c:v>20x20</c:v>
                </c:pt>
                <c:pt idx="5">
                  <c:v>24x24</c:v>
                </c:pt>
                <c:pt idx="6">
                  <c:v>28x28</c:v>
                </c:pt>
                <c:pt idx="7">
                  <c:v>32x32</c:v>
                </c:pt>
              </c:strCache>
            </c:strRef>
          </c:cat>
          <c:val>
            <c:numRef>
              <c:f>area!$C$57:$J$57</c:f>
              <c:numCache>
                <c:formatCode>General</c:formatCode>
                <c:ptCount val="8"/>
                <c:pt idx="0">
                  <c:v>1.3643666666666667</c:v>
                </c:pt>
                <c:pt idx="1">
                  <c:v>1.1734471428571429</c:v>
                </c:pt>
                <c:pt idx="2">
                  <c:v>1.0894917647058824</c:v>
                </c:pt>
                <c:pt idx="3">
                  <c:v>1.0790944262295081</c:v>
                </c:pt>
                <c:pt idx="4">
                  <c:v>1.0711484375</c:v>
                </c:pt>
                <c:pt idx="5">
                  <c:v>1.0579644642857142</c:v>
                </c:pt>
                <c:pt idx="6">
                  <c:v>1.0553265706806281</c:v>
                </c:pt>
                <c:pt idx="7">
                  <c:v>1.0529727</c:v>
                </c:pt>
              </c:numCache>
            </c:numRef>
          </c:val>
          <c:smooth val="0"/>
          <c:extLst>
            <c:ext xmlns:c16="http://schemas.microsoft.com/office/drawing/2014/chart" uri="{C3380CC4-5D6E-409C-BE32-E72D297353CC}">
              <c16:uniqueId val="{00000004-C25A-41F3-82A6-282C08E98F04}"/>
            </c:ext>
          </c:extLst>
        </c:ser>
        <c:dLbls>
          <c:showLegendKey val="0"/>
          <c:showVal val="0"/>
          <c:showCatName val="0"/>
          <c:showSerName val="0"/>
          <c:showPercent val="0"/>
          <c:showBubbleSize val="0"/>
        </c:dLbls>
        <c:marker val="1"/>
        <c:smooth val="0"/>
        <c:axId val="215672224"/>
        <c:axId val="215672784"/>
        <c:extLst>
          <c:ext xmlns:c15="http://schemas.microsoft.com/office/drawing/2012/chart" uri="{02D57815-91ED-43cb-92C2-25804820EDAC}">
            <c15:filteredLineSeries>
              <c15:ser>
                <c:idx val="0"/>
                <c:order val="0"/>
                <c:tx>
                  <c:strRef>
                    <c:extLst>
                      <c:ext uri="{02D57815-91ED-43cb-92C2-25804820EDAC}">
                        <c15:formulaRef>
                          <c15:sqref>area!$B$51</c15:sqref>
                        </c15:formulaRef>
                      </c:ext>
                    </c:extLst>
                    <c:strCache>
                      <c:ptCount val="1"/>
                      <c:pt idx="0">
                        <c:v>No</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extLst>
                      <c:ext uri="{02D57815-91ED-43cb-92C2-25804820EDAC}">
                        <c15:formulaRef>
                          <c15:sqref>area!$C$50:$J$50</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area!$C$51:$J$51</c15:sqref>
                        </c15:formulaRef>
                      </c:ext>
                    </c:extLst>
                    <c:numCache>
                      <c:formatCode>General</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5-C25A-41F3-82A6-282C08E98F0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area!$B$55</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xmlns:c15="http://schemas.microsoft.com/office/drawing/2012/chart">
                      <c:ext xmlns:c15="http://schemas.microsoft.com/office/drawing/2012/chart" uri="{02D57815-91ED-43cb-92C2-25804820EDAC}">
                        <c15:formulaRef>
                          <c15:sqref>area!$C$50:$J$50</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xmlns:c15="http://schemas.microsoft.com/office/drawing/2012/chart">
                      <c:ext xmlns:c15="http://schemas.microsoft.com/office/drawing/2012/chart" uri="{02D57815-91ED-43cb-92C2-25804820EDAC}">
                        <c15:formulaRef>
                          <c15:sqref>area!$C$55:$J$55</c15:sqref>
                        </c15:formulaRef>
                      </c:ext>
                    </c:extLst>
                    <c:numCache>
                      <c:formatCode>General</c:formatCode>
                      <c:ptCount val="8"/>
                      <c:pt idx="0">
                        <c:v>1.3767799999999999</c:v>
                      </c:pt>
                      <c:pt idx="1">
                        <c:v>1.1126585714285715</c:v>
                      </c:pt>
                      <c:pt idx="2">
                        <c:v>1.070485294117647</c:v>
                      </c:pt>
                      <c:pt idx="3">
                        <c:v>1.0563806557377049</c:v>
                      </c:pt>
                      <c:pt idx="4">
                        <c:v>1.0497901041666666</c:v>
                      </c:pt>
                      <c:pt idx="5">
                        <c:v>1.0463778571428572</c:v>
                      </c:pt>
                      <c:pt idx="6">
                        <c:v>1.0441328534031413</c:v>
                      </c:pt>
                      <c:pt idx="7">
                        <c:v>1.0426550999999999</c:v>
                      </c:pt>
                    </c:numCache>
                  </c:numRef>
                </c:val>
                <c:smooth val="0"/>
                <c:extLst xmlns:c15="http://schemas.microsoft.com/office/drawing/2012/chart">
                  <c:ext xmlns:c16="http://schemas.microsoft.com/office/drawing/2014/chart" uri="{C3380CC4-5D6E-409C-BE32-E72D297353CC}">
                    <c16:uniqueId val="{00000006-C25A-41F3-82A6-282C08E98F04}"/>
                  </c:ext>
                </c:extLst>
              </c15:ser>
            </c15:filteredLineSeries>
          </c:ext>
        </c:extLst>
      </c:lineChart>
      <c:catAx>
        <c:axId val="215672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err="1" smtClean="0"/>
                  <a:t>tsv</a:t>
                </a:r>
                <a:r>
                  <a:rPr lang="en-US" dirty="0" smtClean="0"/>
                  <a:t> block size</a:t>
                </a:r>
                <a:endParaRPr lang="zh-TW"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15672784"/>
        <c:crosses val="autoZero"/>
        <c:auto val="1"/>
        <c:lblAlgn val="ctr"/>
        <c:lblOffset val="100"/>
        <c:noMultiLvlLbl val="0"/>
      </c:catAx>
      <c:valAx>
        <c:axId val="215672784"/>
        <c:scaling>
          <c:orientation val="minMax"/>
          <c:max val="1.6"/>
          <c:min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normalized area</a:t>
                </a:r>
                <a:endParaRPr lang="zh-TW"/>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15672224"/>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'repair rate'!$A$34</c:f>
              <c:strCache>
                <c:ptCount val="1"/>
                <c:pt idx="0">
                  <c:v>None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rate'!$C$34:$J$34</c:f>
              <c:numCache>
                <c:formatCode>General</c:formatCode>
                <c:ptCount val="8"/>
                <c:pt idx="0">
                  <c:v>0.79500000000000004</c:v>
                </c:pt>
                <c:pt idx="1">
                  <c:v>0.41199999999999998</c:v>
                </c:pt>
                <c:pt idx="2">
                  <c:v>0.13300000000000001</c:v>
                </c:pt>
                <c:pt idx="3">
                  <c:v>0.04</c:v>
                </c:pt>
                <c:pt idx="4">
                  <c:v>6.0000000000000001E-3</c:v>
                </c:pt>
                <c:pt idx="5">
                  <c:v>1E-3</c:v>
                </c:pt>
                <c:pt idx="6">
                  <c:v>0</c:v>
                </c:pt>
                <c:pt idx="7">
                  <c:v>0</c:v>
                </c:pt>
              </c:numCache>
            </c:numRef>
          </c:val>
          <c:smooth val="0"/>
          <c:extLst>
            <c:ext xmlns:c16="http://schemas.microsoft.com/office/drawing/2014/chart" uri="{C3380CC4-5D6E-409C-BE32-E72D297353CC}">
              <c16:uniqueId val="{00000000-35E6-4F49-9794-060C29B8B9C1}"/>
            </c:ext>
          </c:extLst>
        </c:ser>
        <c:ser>
          <c:idx val="1"/>
          <c:order val="1"/>
          <c:tx>
            <c:strRef>
              <c:f>'repair rate'!$A$35</c:f>
              <c:strCache>
                <c:ptCount val="1"/>
                <c:pt idx="0">
                  <c:v>Shift</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rate'!$C$35:$J$35</c:f>
              <c:numCache>
                <c:formatCode>General</c:formatCode>
                <c:ptCount val="8"/>
                <c:pt idx="0">
                  <c:v>0.996</c:v>
                </c:pt>
                <c:pt idx="1">
                  <c:v>0.95599999999999996</c:v>
                </c:pt>
                <c:pt idx="2">
                  <c:v>0.88100000000000001</c:v>
                </c:pt>
                <c:pt idx="3">
                  <c:v>0.74099999999999999</c:v>
                </c:pt>
                <c:pt idx="4">
                  <c:v>0.55000000000000004</c:v>
                </c:pt>
                <c:pt idx="5">
                  <c:v>0.34899999999999998</c:v>
                </c:pt>
                <c:pt idx="6">
                  <c:v>0.19900000000000001</c:v>
                </c:pt>
                <c:pt idx="7">
                  <c:v>7.9000000000000001E-2</c:v>
                </c:pt>
              </c:numCache>
            </c:numRef>
          </c:val>
          <c:smooth val="0"/>
          <c:extLst>
            <c:ext xmlns:c16="http://schemas.microsoft.com/office/drawing/2014/chart" uri="{C3380CC4-5D6E-409C-BE32-E72D297353CC}">
              <c16:uniqueId val="{00000001-35E6-4F49-9794-060C29B8B9C1}"/>
            </c:ext>
          </c:extLst>
        </c:ser>
        <c:ser>
          <c:idx val="2"/>
          <c:order val="2"/>
          <c:tx>
            <c:strRef>
              <c:f>'repair rate'!$A$36</c:f>
              <c:strCache>
                <c:ptCount val="1"/>
                <c:pt idx="0">
                  <c:v>Switch</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rate'!$C$36:$J$36</c:f>
              <c:numCache>
                <c:formatCode>General</c:formatCode>
                <c:ptCount val="8"/>
                <c:pt idx="0">
                  <c:v>1</c:v>
                </c:pt>
                <c:pt idx="1">
                  <c:v>0.998</c:v>
                </c:pt>
                <c:pt idx="2">
                  <c:v>0.99199999999999999</c:v>
                </c:pt>
                <c:pt idx="3">
                  <c:v>0.97399999999999998</c:v>
                </c:pt>
                <c:pt idx="4">
                  <c:v>0.95099999999999996</c:v>
                </c:pt>
                <c:pt idx="5">
                  <c:v>0.89500000000000002</c:v>
                </c:pt>
                <c:pt idx="6">
                  <c:v>0.83599999999999997</c:v>
                </c:pt>
                <c:pt idx="7">
                  <c:v>0.72599999999999998</c:v>
                </c:pt>
              </c:numCache>
            </c:numRef>
          </c:val>
          <c:smooth val="0"/>
          <c:extLst>
            <c:ext xmlns:c16="http://schemas.microsoft.com/office/drawing/2014/chart" uri="{C3380CC4-5D6E-409C-BE32-E72D297353CC}">
              <c16:uniqueId val="{00000002-35E6-4F49-9794-060C29B8B9C1}"/>
            </c:ext>
          </c:extLst>
        </c:ser>
        <c:ser>
          <c:idx val="3"/>
          <c:order val="3"/>
          <c:tx>
            <c:strRef>
              <c:f>'repair rate'!$A$37</c:f>
              <c:strCache>
                <c:ptCount val="1"/>
                <c:pt idx="0">
                  <c:v>Router</c:v>
                </c:pt>
              </c:strCache>
            </c:strRef>
          </c:tx>
          <c:spPr>
            <a:ln w="22225" cap="rnd">
              <a:solidFill>
                <a:schemeClr val="accent4"/>
              </a:solidFill>
              <a:round/>
            </a:ln>
            <a:effectLst/>
          </c:spPr>
          <c:marker>
            <c:symbol val="x"/>
            <c:size val="6"/>
            <c:spPr>
              <a:noFill/>
              <a:ln w="9525">
                <a:solidFill>
                  <a:schemeClr val="accent4"/>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rate'!$C$37:$J$37</c:f>
              <c:numCache>
                <c:formatCode>General</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3-35E6-4F49-9794-060C29B8B9C1}"/>
            </c:ext>
          </c:extLst>
        </c:ser>
        <c:ser>
          <c:idx val="5"/>
          <c:order val="5"/>
          <c:tx>
            <c:strRef>
              <c:f>'repair rate'!$A$39</c:f>
              <c:strCache>
                <c:ptCount val="1"/>
                <c:pt idx="0">
                  <c:v>Ring-1</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rate'!$C$39:$J$39</c:f>
              <c:numCache>
                <c:formatCode>General</c:formatCode>
                <c:ptCount val="8"/>
                <c:pt idx="0">
                  <c:v>1</c:v>
                </c:pt>
                <c:pt idx="1">
                  <c:v>1</c:v>
                </c:pt>
                <c:pt idx="2">
                  <c:v>0.999</c:v>
                </c:pt>
                <c:pt idx="3">
                  <c:v>0.998</c:v>
                </c:pt>
                <c:pt idx="4">
                  <c:v>0.999</c:v>
                </c:pt>
                <c:pt idx="5">
                  <c:v>1</c:v>
                </c:pt>
                <c:pt idx="6">
                  <c:v>0.99099999999999999</c:v>
                </c:pt>
                <c:pt idx="7">
                  <c:v>0.99399999999999999</c:v>
                </c:pt>
              </c:numCache>
            </c:numRef>
          </c:val>
          <c:smooth val="0"/>
          <c:extLst>
            <c:ext xmlns:c16="http://schemas.microsoft.com/office/drawing/2014/chart" uri="{C3380CC4-5D6E-409C-BE32-E72D297353CC}">
              <c16:uniqueId val="{00000004-35E6-4F49-9794-060C29B8B9C1}"/>
            </c:ext>
          </c:extLst>
        </c:ser>
        <c:ser>
          <c:idx val="6"/>
          <c:order val="6"/>
          <c:tx>
            <c:strRef>
              <c:f>'repair rate'!$A$40</c:f>
              <c:strCache>
                <c:ptCount val="1"/>
                <c:pt idx="0">
                  <c:v>Ring-2</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rate'!$C$40:$J$40</c:f>
              <c:numCache>
                <c:formatCode>General</c:formatCode>
                <c:ptCount val="8"/>
                <c:pt idx="0">
                  <c:v>1</c:v>
                </c:pt>
                <c:pt idx="1">
                  <c:v>0.998</c:v>
                </c:pt>
                <c:pt idx="2">
                  <c:v>0.98299999999999998</c:v>
                </c:pt>
                <c:pt idx="3">
                  <c:v>0.98199999999999998</c:v>
                </c:pt>
                <c:pt idx="4">
                  <c:v>0.96</c:v>
                </c:pt>
                <c:pt idx="5">
                  <c:v>0.94499999999999995</c:v>
                </c:pt>
                <c:pt idx="6">
                  <c:v>0.93200000000000005</c:v>
                </c:pt>
                <c:pt idx="7">
                  <c:v>0.89400000000000002</c:v>
                </c:pt>
              </c:numCache>
            </c:numRef>
          </c:val>
          <c:smooth val="0"/>
          <c:extLst>
            <c:ext xmlns:c16="http://schemas.microsoft.com/office/drawing/2014/chart" uri="{C3380CC4-5D6E-409C-BE32-E72D297353CC}">
              <c16:uniqueId val="{00000005-35E6-4F49-9794-060C29B8B9C1}"/>
            </c:ext>
          </c:extLst>
        </c:ser>
        <c:dLbls>
          <c:showLegendKey val="0"/>
          <c:showVal val="0"/>
          <c:showCatName val="0"/>
          <c:showSerName val="0"/>
          <c:showPercent val="0"/>
          <c:showBubbleSize val="0"/>
        </c:dLbls>
        <c:marker val="1"/>
        <c:smooth val="0"/>
        <c:axId val="215837440"/>
        <c:axId val="215838000"/>
        <c:extLst>
          <c:ext xmlns:c15="http://schemas.microsoft.com/office/drawing/2012/chart" uri="{02D57815-91ED-43cb-92C2-25804820EDAC}">
            <c15:filteredLineSeries>
              <c15:ser>
                <c:idx val="4"/>
                <c:order val="4"/>
                <c:tx>
                  <c:strRef>
                    <c:extLst>
                      <c:ext uri="{02D57815-91ED-43cb-92C2-25804820EDAC}">
                        <c15:formulaRef>
                          <c15:sqref>'repair rate'!$A$38</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c:ext uri="{02D57815-91ED-43cb-92C2-25804820EDAC}">
                        <c15:formulaRef>
                          <c15:sqref>'repair rate'!$C$33:$J$33</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'repair rate'!$C$38:$J$38</c15:sqref>
                        </c15:formulaRef>
                      </c:ext>
                    </c:extLst>
                    <c:numCache>
                      <c:formatCode>General</c:formatCode>
                      <c:ptCount val="8"/>
                      <c:pt idx="0">
                        <c:v>1</c:v>
                      </c:pt>
                      <c:pt idx="1">
                        <c:v>0.997</c:v>
                      </c:pt>
                      <c:pt idx="2">
                        <c:v>0.94799999999999995</c:v>
                      </c:pt>
                      <c:pt idx="3">
                        <c:v>0.745</c:v>
                      </c:pt>
                      <c:pt idx="4">
                        <c:v>0.35099999999999998</c:v>
                      </c:pt>
                      <c:pt idx="5">
                        <c:v>0.10100000000000001</c:v>
                      </c:pt>
                      <c:pt idx="6">
                        <c:v>1.4999999999999999E-2</c:v>
                      </c:pt>
                      <c:pt idx="7">
                        <c:v>3.0000000000000001E-3</c:v>
                      </c:pt>
                    </c:numCache>
                  </c:numRef>
                </c:val>
                <c:smooth val="0"/>
                <c:extLst>
                  <c:ext xmlns:c16="http://schemas.microsoft.com/office/drawing/2014/chart" uri="{C3380CC4-5D6E-409C-BE32-E72D297353CC}">
                    <c16:uniqueId val="{00000006-35E6-4F49-9794-060C29B8B9C1}"/>
                  </c:ext>
                </c:extLst>
              </c15:ser>
            </c15:filteredLineSeries>
          </c:ext>
        </c:extLst>
      </c:lineChart>
      <c:catAx>
        <c:axId val="215837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err="1" smtClean="0"/>
                  <a:t>tsv</a:t>
                </a:r>
                <a:r>
                  <a:rPr lang="en-US" dirty="0" smtClean="0"/>
                  <a:t> block size</a:t>
                </a:r>
                <a:endParaRPr lang="zh-TW"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15838000"/>
        <c:crosses val="autoZero"/>
        <c:auto val="1"/>
        <c:lblAlgn val="ctr"/>
        <c:lblOffset val="100"/>
        <c:noMultiLvlLbl val="0"/>
      </c:catAx>
      <c:valAx>
        <c:axId val="215838000"/>
        <c:scaling>
          <c:orientation val="minMax"/>
          <c:max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repair rate</a:t>
                </a:r>
                <a:endParaRPr lang="zh-TW"/>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158374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'block level'!$N$35</c:f>
              <c:strCache>
                <c:ptCount val="1"/>
                <c:pt idx="0">
                  <c:v>Shift</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'block level'!$P$33:$W$33</c:f>
              <c:strCache>
                <c:ptCount val="8"/>
                <c:pt idx="0">
                  <c:v>4x4</c:v>
                </c:pt>
                <c:pt idx="1">
                  <c:v>8x8</c:v>
                </c:pt>
                <c:pt idx="2">
                  <c:v>12x12</c:v>
                </c:pt>
                <c:pt idx="3">
                  <c:v>16x16</c:v>
                </c:pt>
                <c:pt idx="4">
                  <c:v>20x20</c:v>
                </c:pt>
                <c:pt idx="5">
                  <c:v>24x24</c:v>
                </c:pt>
                <c:pt idx="6">
                  <c:v>28x28</c:v>
                </c:pt>
                <c:pt idx="7">
                  <c:v>32x32</c:v>
                </c:pt>
              </c:strCache>
            </c:strRef>
          </c:cat>
          <c:val>
            <c:numRef>
              <c:f>'block level'!$P$35:$W$35</c:f>
              <c:numCache>
                <c:formatCode>General</c:formatCode>
                <c:ptCount val="8"/>
                <c:pt idx="0">
                  <c:v>1.263965</c:v>
                </c:pt>
              </c:numCache>
            </c:numRef>
          </c:val>
          <c:smooth val="0"/>
          <c:extLst>
            <c:ext xmlns:c16="http://schemas.microsoft.com/office/drawing/2014/chart" uri="{C3380CC4-5D6E-409C-BE32-E72D297353CC}">
              <c16:uniqueId val="{00000000-AD73-4792-ABDD-31AF9282B168}"/>
            </c:ext>
          </c:extLst>
        </c:ser>
        <c:ser>
          <c:idx val="2"/>
          <c:order val="2"/>
          <c:tx>
            <c:strRef>
              <c:f>'block level'!$N$36</c:f>
              <c:strCache>
                <c:ptCount val="1"/>
                <c:pt idx="0">
                  <c:v>Switch</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'block level'!$P$33:$W$33</c:f>
              <c:strCache>
                <c:ptCount val="8"/>
                <c:pt idx="0">
                  <c:v>4x4</c:v>
                </c:pt>
                <c:pt idx="1">
                  <c:v>8x8</c:v>
                </c:pt>
                <c:pt idx="2">
                  <c:v>12x12</c:v>
                </c:pt>
                <c:pt idx="3">
                  <c:v>16x16</c:v>
                </c:pt>
                <c:pt idx="4">
                  <c:v>20x20</c:v>
                </c:pt>
                <c:pt idx="5">
                  <c:v>24x24</c:v>
                </c:pt>
                <c:pt idx="6">
                  <c:v>28x28</c:v>
                </c:pt>
                <c:pt idx="7">
                  <c:v>32x32</c:v>
                </c:pt>
              </c:strCache>
            </c:strRef>
          </c:cat>
          <c:val>
            <c:numRef>
              <c:f>'block level'!$P$36:$W$36</c:f>
              <c:numCache>
                <c:formatCode>General</c:formatCode>
                <c:ptCount val="8"/>
                <c:pt idx="0">
                  <c:v>1.52793</c:v>
                </c:pt>
                <c:pt idx="1">
                  <c:v>1.2825850000000001</c:v>
                </c:pt>
                <c:pt idx="2">
                  <c:v>1.2008033333333332</c:v>
                </c:pt>
              </c:numCache>
            </c:numRef>
          </c:val>
          <c:smooth val="0"/>
          <c:extLst>
            <c:ext xmlns:c16="http://schemas.microsoft.com/office/drawing/2014/chart" uri="{C3380CC4-5D6E-409C-BE32-E72D297353CC}">
              <c16:uniqueId val="{00000001-AD73-4792-ABDD-31AF9282B168}"/>
            </c:ext>
          </c:extLst>
        </c:ser>
        <c:ser>
          <c:idx val="3"/>
          <c:order val="3"/>
          <c:tx>
            <c:strRef>
              <c:f>'block level'!$N$37</c:f>
              <c:strCache>
                <c:ptCount val="1"/>
                <c:pt idx="0">
                  <c:v>Router</c:v>
                </c:pt>
              </c:strCache>
            </c:strRef>
          </c:tx>
          <c:spPr>
            <a:ln w="22225" cap="rnd">
              <a:solidFill>
                <a:schemeClr val="accent4"/>
              </a:solidFill>
              <a:round/>
            </a:ln>
            <a:effectLst/>
          </c:spPr>
          <c:marker>
            <c:symbol val="x"/>
            <c:size val="6"/>
            <c:spPr>
              <a:noFill/>
              <a:ln w="9525">
                <a:solidFill>
                  <a:schemeClr val="accent4"/>
                </a:solidFill>
                <a:round/>
              </a:ln>
              <a:effectLst/>
            </c:spPr>
          </c:marker>
          <c:cat>
            <c:strRef>
              <c:f>'block level'!$P$33:$W$33</c:f>
              <c:strCache>
                <c:ptCount val="8"/>
                <c:pt idx="0">
                  <c:v>4x4</c:v>
                </c:pt>
                <c:pt idx="1">
                  <c:v>8x8</c:v>
                </c:pt>
                <c:pt idx="2">
                  <c:v>12x12</c:v>
                </c:pt>
                <c:pt idx="3">
                  <c:v>16x16</c:v>
                </c:pt>
                <c:pt idx="4">
                  <c:v>20x20</c:v>
                </c:pt>
                <c:pt idx="5">
                  <c:v>24x24</c:v>
                </c:pt>
                <c:pt idx="6">
                  <c:v>28x28</c:v>
                </c:pt>
                <c:pt idx="7">
                  <c:v>32x32</c:v>
                </c:pt>
              </c:strCache>
            </c:strRef>
          </c:cat>
          <c:val>
            <c:numRef>
              <c:f>'block level'!$P$37:$W$37</c:f>
              <c:numCache>
                <c:formatCode>General</c:formatCode>
                <c:ptCount val="8"/>
                <c:pt idx="0">
                  <c:v>1.61172</c:v>
                </c:pt>
                <c:pt idx="1">
                  <c:v>1.36172</c:v>
                </c:pt>
                <c:pt idx="2">
                  <c:v>1.2783868055555556</c:v>
                </c:pt>
                <c:pt idx="3">
                  <c:v>1.236719921875</c:v>
                </c:pt>
                <c:pt idx="4">
                  <c:v>1.2117200000000001</c:v>
                </c:pt>
                <c:pt idx="5">
                  <c:v>1.1950532986111113</c:v>
                </c:pt>
                <c:pt idx="6">
                  <c:v>1.1831485969387756</c:v>
                </c:pt>
                <c:pt idx="7">
                  <c:v>1.1742197265625001</c:v>
                </c:pt>
              </c:numCache>
            </c:numRef>
          </c:val>
          <c:smooth val="0"/>
          <c:extLst>
            <c:ext xmlns:c16="http://schemas.microsoft.com/office/drawing/2014/chart" uri="{C3380CC4-5D6E-409C-BE32-E72D297353CC}">
              <c16:uniqueId val="{00000002-AD73-4792-ABDD-31AF9282B168}"/>
            </c:ext>
          </c:extLst>
        </c:ser>
        <c:ser>
          <c:idx val="5"/>
          <c:order val="5"/>
          <c:tx>
            <c:strRef>
              <c:f>'block level'!$N$39</c:f>
              <c:strCache>
                <c:ptCount val="1"/>
                <c:pt idx="0">
                  <c:v>Ring-1</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'block level'!$P$33:$W$33</c:f>
              <c:strCache>
                <c:ptCount val="8"/>
                <c:pt idx="0">
                  <c:v>4x4</c:v>
                </c:pt>
                <c:pt idx="1">
                  <c:v>8x8</c:v>
                </c:pt>
                <c:pt idx="2">
                  <c:v>12x12</c:v>
                </c:pt>
                <c:pt idx="3">
                  <c:v>16x16</c:v>
                </c:pt>
                <c:pt idx="4">
                  <c:v>20x20</c:v>
                </c:pt>
                <c:pt idx="5">
                  <c:v>24x24</c:v>
                </c:pt>
                <c:pt idx="6">
                  <c:v>28x28</c:v>
                </c:pt>
                <c:pt idx="7">
                  <c:v>32x32</c:v>
                </c:pt>
              </c:strCache>
            </c:strRef>
          </c:cat>
          <c:val>
            <c:numRef>
              <c:f>'block level'!$P$39:$W$39</c:f>
              <c:numCache>
                <c:formatCode>General</c:formatCode>
                <c:ptCount val="8"/>
                <c:pt idx="0">
                  <c:v>1.3643666666666667</c:v>
                </c:pt>
                <c:pt idx="1">
                  <c:v>1.1774371428571428</c:v>
                </c:pt>
                <c:pt idx="2">
                  <c:v>1.0949682352941175</c:v>
                </c:pt>
                <c:pt idx="3">
                  <c:v>1.0855045901639344</c:v>
                </c:pt>
                <c:pt idx="4">
                  <c:v>1.0781307291666666</c:v>
                </c:pt>
                <c:pt idx="5">
                  <c:v>1.0652794642857142</c:v>
                </c:pt>
                <c:pt idx="6">
                  <c:v>1.0629306282722513</c:v>
                </c:pt>
                <c:pt idx="7">
                  <c:v>1.0607930999999999</c:v>
                </c:pt>
              </c:numCache>
            </c:numRef>
          </c:val>
          <c:smooth val="0"/>
          <c:extLst>
            <c:ext xmlns:c16="http://schemas.microsoft.com/office/drawing/2014/chart" uri="{C3380CC4-5D6E-409C-BE32-E72D297353CC}">
              <c16:uniqueId val="{00000003-AD73-4792-ABDD-31AF9282B168}"/>
            </c:ext>
          </c:extLst>
        </c:ser>
        <c:ser>
          <c:idx val="6"/>
          <c:order val="6"/>
          <c:tx>
            <c:strRef>
              <c:f>'block level'!$N$40</c:f>
              <c:strCache>
                <c:ptCount val="1"/>
                <c:pt idx="0">
                  <c:v>Ring-2</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'block level'!$P$33:$W$33</c:f>
              <c:strCache>
                <c:ptCount val="8"/>
                <c:pt idx="0">
                  <c:v>4x4</c:v>
                </c:pt>
                <c:pt idx="1">
                  <c:v>8x8</c:v>
                </c:pt>
                <c:pt idx="2">
                  <c:v>12x12</c:v>
                </c:pt>
                <c:pt idx="3">
                  <c:v>16x16</c:v>
                </c:pt>
                <c:pt idx="4">
                  <c:v>20x20</c:v>
                </c:pt>
                <c:pt idx="5">
                  <c:v>24x24</c:v>
                </c:pt>
                <c:pt idx="6">
                  <c:v>28x28</c:v>
                </c:pt>
                <c:pt idx="7">
                  <c:v>32x32</c:v>
                </c:pt>
              </c:strCache>
            </c:strRef>
          </c:cat>
          <c:val>
            <c:numRef>
              <c:f>'block level'!$P$40:$W$40</c:f>
              <c:numCache>
                <c:formatCode>General</c:formatCode>
                <c:ptCount val="8"/>
                <c:pt idx="0">
                  <c:v>1.3643666666666667</c:v>
                </c:pt>
                <c:pt idx="1">
                  <c:v>1.1734471428571429</c:v>
                </c:pt>
              </c:numCache>
            </c:numRef>
          </c:val>
          <c:smooth val="0"/>
          <c:extLst>
            <c:ext xmlns:c16="http://schemas.microsoft.com/office/drawing/2014/chart" uri="{C3380CC4-5D6E-409C-BE32-E72D297353CC}">
              <c16:uniqueId val="{00000004-AD73-4792-ABDD-31AF9282B168}"/>
            </c:ext>
          </c:extLst>
        </c:ser>
        <c:dLbls>
          <c:showLegendKey val="0"/>
          <c:showVal val="0"/>
          <c:showCatName val="0"/>
          <c:showSerName val="0"/>
          <c:showPercent val="0"/>
          <c:showBubbleSize val="0"/>
        </c:dLbls>
        <c:marker val="1"/>
        <c:smooth val="0"/>
        <c:axId val="221184176"/>
        <c:axId val="221184736"/>
        <c:extLst>
          <c:ext xmlns:c15="http://schemas.microsoft.com/office/drawing/2012/chart" uri="{02D57815-91ED-43cb-92C2-25804820EDAC}">
            <c15:filteredLineSeries>
              <c15:ser>
                <c:idx val="0"/>
                <c:order val="0"/>
                <c:tx>
                  <c:strRef>
                    <c:extLst>
                      <c:ext uri="{02D57815-91ED-43cb-92C2-25804820EDAC}">
                        <c15:formulaRef>
                          <c15:sqref>'block level'!$N$34</c15:sqref>
                        </c15:formulaRef>
                      </c:ext>
                    </c:extLst>
                    <c:strCache>
                      <c:ptCount val="1"/>
                      <c:pt idx="0">
                        <c:v>No</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extLst>
                      <c:ext uri="{02D57815-91ED-43cb-92C2-25804820EDAC}">
                        <c15:formulaRef>
                          <c15:sqref>'block level'!$P$33:$W$33</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'block level'!$P$34:$W$34</c15:sqref>
                        </c15:formulaRef>
                      </c:ext>
                    </c:extLst>
                    <c:numCache>
                      <c:formatCode>General</c:formatCode>
                      <c:ptCount val="8"/>
                    </c:numCache>
                  </c:numRef>
                </c:val>
                <c:smooth val="0"/>
                <c:extLst>
                  <c:ext xmlns:c16="http://schemas.microsoft.com/office/drawing/2014/chart" uri="{C3380CC4-5D6E-409C-BE32-E72D297353CC}">
                    <c16:uniqueId val="{00000005-AD73-4792-ABDD-31AF9282B168}"/>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'block level'!$N$38</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xmlns:c15="http://schemas.microsoft.com/office/drawing/2012/chart">
                      <c:ext xmlns:c15="http://schemas.microsoft.com/office/drawing/2012/chart" uri="{02D57815-91ED-43cb-92C2-25804820EDAC}">
                        <c15:formulaRef>
                          <c15:sqref>'block level'!$P$33:$W$33</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xmlns:c15="http://schemas.microsoft.com/office/drawing/2012/chart">
                      <c:ext xmlns:c15="http://schemas.microsoft.com/office/drawing/2012/chart" uri="{02D57815-91ED-43cb-92C2-25804820EDAC}">
                        <c15:formulaRef>
                          <c15:sqref>'block level'!$P$38:$W$38</c15:sqref>
                        </c15:formulaRef>
                      </c:ext>
                    </c:extLst>
                    <c:numCache>
                      <c:formatCode>General</c:formatCode>
                      <c:ptCount val="8"/>
                      <c:pt idx="0">
                        <c:v>1.3767799999999999</c:v>
                      </c:pt>
                      <c:pt idx="1">
                        <c:v>1.1126585714285715</c:v>
                      </c:pt>
                    </c:numCache>
                  </c:numRef>
                </c:val>
                <c:smooth val="0"/>
                <c:extLst xmlns:c15="http://schemas.microsoft.com/office/drawing/2012/chart">
                  <c:ext xmlns:c16="http://schemas.microsoft.com/office/drawing/2014/chart" uri="{C3380CC4-5D6E-409C-BE32-E72D297353CC}">
                    <c16:uniqueId val="{00000006-AD73-4792-ABDD-31AF9282B168}"/>
                  </c:ext>
                </c:extLst>
              </c15:ser>
            </c15:filteredLineSeries>
          </c:ext>
        </c:extLst>
      </c:lineChart>
      <c:catAx>
        <c:axId val="22118417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err="1" smtClean="0"/>
                  <a:t>tsv</a:t>
                </a:r>
                <a:r>
                  <a:rPr lang="en-US" dirty="0" smtClean="0"/>
                  <a:t> block size</a:t>
                </a:r>
                <a:endParaRPr lang="zh-TW"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21184736"/>
        <c:crosses val="autoZero"/>
        <c:auto val="1"/>
        <c:lblAlgn val="ctr"/>
        <c:lblOffset val="100"/>
        <c:noMultiLvlLbl val="0"/>
      </c:catAx>
      <c:valAx>
        <c:axId val="221184736"/>
        <c:scaling>
          <c:orientation val="minMax"/>
          <c:max val="1.6"/>
          <c:min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normalized area</a:t>
                </a:r>
                <a:endParaRPr lang="zh-TW"/>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21184176"/>
        <c:crosses val="autoZero"/>
        <c:crossBetween val="between"/>
        <c:majorUnit val="0.1"/>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'chip level Ring 2'!$A$33</c:f>
              <c:strCache>
                <c:ptCount val="1"/>
                <c:pt idx="0">
                  <c:v>4x4 TSV block</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'chip level Ring 2'!$C$32:$H$32</c:f>
              <c:numCache>
                <c:formatCode>General</c:formatCode>
                <c:ptCount val="6"/>
                <c:pt idx="0">
                  <c:v>512</c:v>
                </c:pt>
                <c:pt idx="1">
                  <c:v>1024</c:v>
                </c:pt>
                <c:pt idx="2">
                  <c:v>1536</c:v>
                </c:pt>
                <c:pt idx="3">
                  <c:v>2048</c:v>
                </c:pt>
                <c:pt idx="4">
                  <c:v>2560</c:v>
                </c:pt>
                <c:pt idx="5">
                  <c:v>3072</c:v>
                </c:pt>
              </c:numCache>
            </c:numRef>
          </c:cat>
          <c:val>
            <c:numRef>
              <c:f>'chip level Ring 2'!$C$33:$H$33</c:f>
              <c:numCache>
                <c:formatCode>General</c:formatCode>
                <c:ptCount val="6"/>
                <c:pt idx="0">
                  <c:v>1.3750253906250001</c:v>
                </c:pt>
                <c:pt idx="1">
                  <c:v>1.375029296875</c:v>
                </c:pt>
                <c:pt idx="2">
                  <c:v>1.3643684895833335</c:v>
                </c:pt>
                <c:pt idx="3">
                  <c:v>1.3670312499999999</c:v>
                </c:pt>
                <c:pt idx="4">
                  <c:v>1.3686289062500001</c:v>
                </c:pt>
                <c:pt idx="5">
                  <c:v>1.3643652343749999</c:v>
                </c:pt>
              </c:numCache>
            </c:numRef>
          </c:val>
          <c:smooth val="0"/>
          <c:extLst>
            <c:ext xmlns:c16="http://schemas.microsoft.com/office/drawing/2014/chart" uri="{C3380CC4-5D6E-409C-BE32-E72D297353CC}">
              <c16:uniqueId val="{00000000-9672-4AF3-BCB0-1862E5A433C4}"/>
            </c:ext>
          </c:extLst>
        </c:ser>
        <c:ser>
          <c:idx val="1"/>
          <c:order val="1"/>
          <c:tx>
            <c:strRef>
              <c:f>'chip level Ring 2'!$A$34</c:f>
              <c:strCache>
                <c:ptCount val="1"/>
                <c:pt idx="0">
                  <c:v>8x8 TSV block</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'chip level Ring 2'!$C$32:$H$32</c:f>
              <c:numCache>
                <c:formatCode>General</c:formatCode>
                <c:ptCount val="6"/>
                <c:pt idx="0">
                  <c:v>512</c:v>
                </c:pt>
                <c:pt idx="1">
                  <c:v>1024</c:v>
                </c:pt>
                <c:pt idx="2">
                  <c:v>1536</c:v>
                </c:pt>
                <c:pt idx="3">
                  <c:v>2048</c:v>
                </c:pt>
                <c:pt idx="4">
                  <c:v>2560</c:v>
                </c:pt>
                <c:pt idx="5">
                  <c:v>3072</c:v>
                </c:pt>
              </c:numCache>
            </c:numRef>
          </c:cat>
          <c:val>
            <c:numRef>
              <c:f>'chip level Ring 2'!$C$34:$H$34</c:f>
              <c:numCache>
                <c:formatCode>General</c:formatCode>
                <c:ptCount val="6"/>
                <c:pt idx="0">
                  <c:v>1.28345703125</c:v>
                </c:pt>
                <c:pt idx="1">
                  <c:v>1.219287109375</c:v>
                </c:pt>
                <c:pt idx="2">
                  <c:v>1.1978971354166668</c:v>
                </c:pt>
                <c:pt idx="3">
                  <c:v>1.1871972656250001</c:v>
                </c:pt>
                <c:pt idx="4">
                  <c:v>1.1807812499999999</c:v>
                </c:pt>
                <c:pt idx="5">
                  <c:v>1.17650390625</c:v>
                </c:pt>
              </c:numCache>
            </c:numRef>
          </c:val>
          <c:smooth val="0"/>
          <c:extLst>
            <c:ext xmlns:c16="http://schemas.microsoft.com/office/drawing/2014/chart" uri="{C3380CC4-5D6E-409C-BE32-E72D297353CC}">
              <c16:uniqueId val="{00000001-9672-4AF3-BCB0-1862E5A433C4}"/>
            </c:ext>
          </c:extLst>
        </c:ser>
        <c:ser>
          <c:idx val="2"/>
          <c:order val="2"/>
          <c:tx>
            <c:strRef>
              <c:f>'chip level Ring 2'!$A$35</c:f>
              <c:strCache>
                <c:ptCount val="1"/>
                <c:pt idx="0">
                  <c:v>12x12 TSV block</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'chip level Ring 2'!$C$32:$H$32</c:f>
              <c:numCache>
                <c:formatCode>General</c:formatCode>
                <c:ptCount val="6"/>
                <c:pt idx="0">
                  <c:v>512</c:v>
                </c:pt>
                <c:pt idx="1">
                  <c:v>1024</c:v>
                </c:pt>
                <c:pt idx="2">
                  <c:v>1536</c:v>
                </c:pt>
                <c:pt idx="3">
                  <c:v>2048</c:v>
                </c:pt>
                <c:pt idx="4">
                  <c:v>2560</c:v>
                </c:pt>
                <c:pt idx="5">
                  <c:v>3072</c:v>
                </c:pt>
              </c:numCache>
            </c:numRef>
          </c:cat>
          <c:val>
            <c:numRef>
              <c:f>'chip level Ring 2'!$C$35:$H$35</c:f>
              <c:numCache>
                <c:formatCode>General</c:formatCode>
                <c:ptCount val="6"/>
                <c:pt idx="0">
                  <c:v>1.1575859374999999</c:v>
                </c:pt>
                <c:pt idx="1">
                  <c:v>1.1575878906249999</c:v>
                </c:pt>
                <c:pt idx="2">
                  <c:v>1.1575846354166668</c:v>
                </c:pt>
                <c:pt idx="3">
                  <c:v>1.1575830078125</c:v>
                </c:pt>
                <c:pt idx="4">
                  <c:v>1.0997070312499999</c:v>
                </c:pt>
                <c:pt idx="5">
                  <c:v>1.1093522135416667</c:v>
                </c:pt>
              </c:numCache>
            </c:numRef>
          </c:val>
          <c:smooth val="0"/>
          <c:extLst>
            <c:ext xmlns:c16="http://schemas.microsoft.com/office/drawing/2014/chart" uri="{C3380CC4-5D6E-409C-BE32-E72D297353CC}">
              <c16:uniqueId val="{00000002-9672-4AF3-BCB0-1862E5A433C4}"/>
            </c:ext>
          </c:extLst>
        </c:ser>
        <c:dLbls>
          <c:showLegendKey val="0"/>
          <c:showVal val="0"/>
          <c:showCatName val="0"/>
          <c:showSerName val="0"/>
          <c:showPercent val="0"/>
          <c:showBubbleSize val="0"/>
        </c:dLbls>
        <c:marker val="1"/>
        <c:smooth val="0"/>
        <c:axId val="221190896"/>
        <c:axId val="221191456"/>
        <c:extLst>
          <c:ext xmlns:c15="http://schemas.microsoft.com/office/drawing/2012/chart" uri="{02D57815-91ED-43cb-92C2-25804820EDAC}">
            <c15:filteredLineSeries>
              <c15:ser>
                <c:idx val="3"/>
                <c:order val="3"/>
                <c:tx>
                  <c:strRef>
                    <c:extLst>
                      <c:ext uri="{02D57815-91ED-43cb-92C2-25804820EDAC}">
                        <c15:formulaRef>
                          <c15:sqref>'chip level Ring 2'!$A$36</c15:sqref>
                        </c15:formulaRef>
                      </c:ext>
                    </c:extLst>
                    <c:strCache>
                      <c:ptCount val="1"/>
                      <c:pt idx="0">
                        <c:v>16x16 TSV block</c:v>
                      </c:pt>
                    </c:strCache>
                  </c:strRef>
                </c:tx>
                <c:spPr>
                  <a:ln w="22225" cap="rnd">
                    <a:solidFill>
                      <a:schemeClr val="accent4"/>
                    </a:solidFill>
                    <a:round/>
                  </a:ln>
                  <a:effectLst/>
                </c:spPr>
                <c:marker>
                  <c:symbol val="x"/>
                  <c:size val="6"/>
                  <c:spPr>
                    <a:noFill/>
                    <a:ln w="9525">
                      <a:solidFill>
                        <a:schemeClr val="accent4"/>
                      </a:solidFill>
                      <a:round/>
                    </a:ln>
                    <a:effectLst/>
                  </c:spPr>
                </c:marker>
                <c:cat>
                  <c:numRef>
                    <c:extLst>
                      <c:ext uri="{02D57815-91ED-43cb-92C2-25804820EDAC}">
                        <c15:formulaRef>
                          <c15:sqref>'chip level Ring 2'!$C$32:$H$32</c15:sqref>
                        </c15:formulaRef>
                      </c:ext>
                    </c:extLst>
                    <c:numCache>
                      <c:formatCode>General</c:formatCode>
                      <c:ptCount val="6"/>
                      <c:pt idx="0">
                        <c:v>512</c:v>
                      </c:pt>
                      <c:pt idx="1">
                        <c:v>1024</c:v>
                      </c:pt>
                      <c:pt idx="2">
                        <c:v>1536</c:v>
                      </c:pt>
                      <c:pt idx="3">
                        <c:v>2048</c:v>
                      </c:pt>
                      <c:pt idx="4">
                        <c:v>2560</c:v>
                      </c:pt>
                      <c:pt idx="5">
                        <c:v>3072</c:v>
                      </c:pt>
                    </c:numCache>
                  </c:numRef>
                </c:cat>
                <c:val>
                  <c:numRef>
                    <c:extLst>
                      <c:ext uri="{02D57815-91ED-43cb-92C2-25804820EDAC}">
                        <c15:formulaRef>
                          <c15:sqref>'chip level Ring 2'!$C$36:$H$36</c15:sqref>
                        </c15:formulaRef>
                      </c:ext>
                    </c:extLst>
                    <c:numCache>
                      <c:formatCode>General</c:formatCode>
                      <c:ptCount val="6"/>
                      <c:pt idx="0">
                        <c:v>1.5427675781249999</c:v>
                      </c:pt>
                      <c:pt idx="1">
                        <c:v>1.28564453125</c:v>
                      </c:pt>
                      <c:pt idx="2">
                        <c:v>1.1999283854166667</c:v>
                      </c:pt>
                      <c:pt idx="3">
                        <c:v>1.1570751953125</c:v>
                      </c:pt>
                      <c:pt idx="4">
                        <c:v>1.1313632812500001</c:v>
                      </c:pt>
                      <c:pt idx="5">
                        <c:v>1.1142220052083334</c:v>
                      </c:pt>
                    </c:numCache>
                  </c:numRef>
                </c:val>
                <c:smooth val="0"/>
                <c:extLst>
                  <c:ext xmlns:c16="http://schemas.microsoft.com/office/drawing/2014/chart" uri="{C3380CC4-5D6E-409C-BE32-E72D297353CC}">
                    <c16:uniqueId val="{00000003-9672-4AF3-BCB0-1862E5A433C4}"/>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'chip level Ring 2'!$A$37</c15:sqref>
                        </c15:formulaRef>
                      </c:ext>
                    </c:extLst>
                    <c:strCache>
                      <c:ptCount val="1"/>
                      <c:pt idx="0">
                        <c:v>20x20 TSV block</c:v>
                      </c:pt>
                    </c:strCache>
                  </c:strRef>
                </c:tx>
                <c:spPr>
                  <a:ln w="22225" cap="rnd">
                    <a:solidFill>
                      <a:schemeClr val="accent5"/>
                    </a:solidFill>
                    <a:round/>
                  </a:ln>
                  <a:effectLst/>
                </c:spPr>
                <c:marker>
                  <c:symbol val="star"/>
                  <c:size val="6"/>
                  <c:spPr>
                    <a:noFill/>
                    <a:ln w="9525">
                      <a:solidFill>
                        <a:schemeClr val="accent5"/>
                      </a:solidFill>
                      <a:round/>
                    </a:ln>
                    <a:effectLst/>
                  </c:spPr>
                </c:marker>
                <c:cat>
                  <c:numRef>
                    <c:extLst xmlns:c15="http://schemas.microsoft.com/office/drawing/2012/chart">
                      <c:ext xmlns:c15="http://schemas.microsoft.com/office/drawing/2012/chart" uri="{02D57815-91ED-43cb-92C2-25804820EDAC}">
                        <c15:formulaRef>
                          <c15:sqref>'chip level Ring 2'!$C$32:$H$32</c15:sqref>
                        </c15:formulaRef>
                      </c:ext>
                    </c:extLst>
                    <c:numCache>
                      <c:formatCode>General</c:formatCode>
                      <c:ptCount val="6"/>
                      <c:pt idx="0">
                        <c:v>512</c:v>
                      </c:pt>
                      <c:pt idx="1">
                        <c:v>1024</c:v>
                      </c:pt>
                      <c:pt idx="2">
                        <c:v>1536</c:v>
                      </c:pt>
                      <c:pt idx="3">
                        <c:v>2048</c:v>
                      </c:pt>
                      <c:pt idx="4">
                        <c:v>2560</c:v>
                      </c:pt>
                      <c:pt idx="5">
                        <c:v>3072</c:v>
                      </c:pt>
                    </c:numCache>
                  </c:numRef>
                </c:cat>
                <c:val>
                  <c:numRef>
                    <c:extLst xmlns:c15="http://schemas.microsoft.com/office/drawing/2012/chart">
                      <c:ext xmlns:c15="http://schemas.microsoft.com/office/drawing/2012/chart" uri="{02D57815-91ED-43cb-92C2-25804820EDAC}">
                        <c15:formulaRef>
                          <c15:sqref>'chip level Ring 2'!$C$37:$H$37</c15:sqref>
                        </c15:formulaRef>
                      </c:ext>
                    </c:extLst>
                    <c:numCache>
                      <c:formatCode>General</c:formatCode>
                      <c:ptCount val="6"/>
                      <c:pt idx="0">
                        <c:v>1.6067226562499999</c:v>
                      </c:pt>
                      <c:pt idx="1">
                        <c:v>1.2050390625</c:v>
                      </c:pt>
                      <c:pt idx="2">
                        <c:v>1.0711458333333332</c:v>
                      </c:pt>
                      <c:pt idx="3">
                        <c:v>1.2050439453124999</c:v>
                      </c:pt>
                      <c:pt idx="4">
                        <c:v>1.12470703125</c:v>
                      </c:pt>
                      <c:pt idx="5">
                        <c:v>1.0711490885416668</c:v>
                      </c:pt>
                    </c:numCache>
                  </c:numRef>
                </c:val>
                <c:smooth val="0"/>
                <c:extLst xmlns:c15="http://schemas.microsoft.com/office/drawing/2012/chart">
                  <c:ext xmlns:c16="http://schemas.microsoft.com/office/drawing/2014/chart" uri="{C3380CC4-5D6E-409C-BE32-E72D297353CC}">
                    <c16:uniqueId val="{00000004-9672-4AF3-BCB0-1862E5A433C4}"/>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'chip level Ring 2'!$A$38</c15:sqref>
                        </c15:formulaRef>
                      </c:ext>
                    </c:extLst>
                    <c:strCache>
                      <c:ptCount val="1"/>
                      <c:pt idx="0">
                        <c:v>24x24 TSV block</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extLst xmlns:c15="http://schemas.microsoft.com/office/drawing/2012/chart">
                      <c:ext xmlns:c15="http://schemas.microsoft.com/office/drawing/2012/chart" uri="{02D57815-91ED-43cb-92C2-25804820EDAC}">
                        <c15:formulaRef>
                          <c15:sqref>'chip level Ring 2'!$C$32:$H$32</c15:sqref>
                        </c15:formulaRef>
                      </c:ext>
                    </c:extLst>
                    <c:numCache>
                      <c:formatCode>General</c:formatCode>
                      <c:ptCount val="6"/>
                      <c:pt idx="0">
                        <c:v>512</c:v>
                      </c:pt>
                      <c:pt idx="1">
                        <c:v>1024</c:v>
                      </c:pt>
                      <c:pt idx="2">
                        <c:v>1536</c:v>
                      </c:pt>
                      <c:pt idx="3">
                        <c:v>2048</c:v>
                      </c:pt>
                      <c:pt idx="4">
                        <c:v>2560</c:v>
                      </c:pt>
                      <c:pt idx="5">
                        <c:v>3072</c:v>
                      </c:pt>
                    </c:numCache>
                  </c:numRef>
                </c:cat>
                <c:val>
                  <c:numRef>
                    <c:extLst xmlns:c15="http://schemas.microsoft.com/office/drawing/2012/chart">
                      <c:ext xmlns:c15="http://schemas.microsoft.com/office/drawing/2012/chart" uri="{02D57815-91ED-43cb-92C2-25804820EDAC}">
                        <c15:formulaRef>
                          <c15:sqref>'chip level Ring 2'!$C$38:$H$38</c15:sqref>
                        </c15:formulaRef>
                      </c:ext>
                    </c:extLst>
                    <c:numCache>
                      <c:formatCode>General</c:formatCode>
                      <c:ptCount val="6"/>
                      <c:pt idx="0">
                        <c:v>1.1571484375000001</c:v>
                      </c:pt>
                      <c:pt idx="1">
                        <c:v>1.1571484375000001</c:v>
                      </c:pt>
                      <c:pt idx="2">
                        <c:v>1.1571484375000001</c:v>
                      </c:pt>
                      <c:pt idx="3">
                        <c:v>1.1571484375000001</c:v>
                      </c:pt>
                      <c:pt idx="4">
                        <c:v>1.1571484375000001</c:v>
                      </c:pt>
                      <c:pt idx="5">
                        <c:v>1.1571484375000001</c:v>
                      </c:pt>
                    </c:numCache>
                  </c:numRef>
                </c:val>
                <c:smooth val="0"/>
                <c:extLst xmlns:c15="http://schemas.microsoft.com/office/drawing/2012/chart">
                  <c:ext xmlns:c16="http://schemas.microsoft.com/office/drawing/2014/chart" uri="{C3380CC4-5D6E-409C-BE32-E72D297353CC}">
                    <c16:uniqueId val="{00000005-9672-4AF3-BCB0-1862E5A433C4}"/>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'chip level Ring 2'!$A$39</c15:sqref>
                        </c15:formulaRef>
                      </c:ext>
                    </c:extLst>
                    <c:strCache>
                      <c:ptCount val="1"/>
                      <c:pt idx="0">
                        <c:v>28x28 TSV block</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extLst xmlns:c15="http://schemas.microsoft.com/office/drawing/2012/chart">
                      <c:ext xmlns:c15="http://schemas.microsoft.com/office/drawing/2012/chart" uri="{02D57815-91ED-43cb-92C2-25804820EDAC}">
                        <c15:formulaRef>
                          <c15:sqref>'chip level Ring 2'!$C$32:$H$32</c15:sqref>
                        </c15:formulaRef>
                      </c:ext>
                    </c:extLst>
                    <c:numCache>
                      <c:formatCode>General</c:formatCode>
                      <c:ptCount val="6"/>
                      <c:pt idx="0">
                        <c:v>512</c:v>
                      </c:pt>
                      <c:pt idx="1">
                        <c:v>1024</c:v>
                      </c:pt>
                      <c:pt idx="2">
                        <c:v>1536</c:v>
                      </c:pt>
                      <c:pt idx="3">
                        <c:v>2048</c:v>
                      </c:pt>
                      <c:pt idx="4">
                        <c:v>2560</c:v>
                      </c:pt>
                      <c:pt idx="5">
                        <c:v>3072</c:v>
                      </c:pt>
                    </c:numCache>
                  </c:numRef>
                </c:cat>
                <c:val>
                  <c:numRef>
                    <c:extLst xmlns:c15="http://schemas.microsoft.com/office/drawing/2012/chart">
                      <c:ext xmlns:c15="http://schemas.microsoft.com/office/drawing/2012/chart" uri="{02D57815-91ED-43cb-92C2-25804820EDAC}">
                        <c15:formulaRef>
                          <c15:sqref>'chip level Ring 2'!$C$39:$H$39</c15:sqref>
                        </c15:formulaRef>
                      </c:ext>
                    </c:extLst>
                    <c:numCache>
                      <c:formatCode>General</c:formatCode>
                      <c:ptCount val="6"/>
                      <c:pt idx="0">
                        <c:v>1.5747441406249998</c:v>
                      </c:pt>
                      <c:pt idx="1">
                        <c:v>1.57474609375</c:v>
                      </c:pt>
                      <c:pt idx="2">
                        <c:v>1.57474609375</c:v>
                      </c:pt>
                      <c:pt idx="3">
                        <c:v>1.1810595703125</c:v>
                      </c:pt>
                      <c:pt idx="4">
                        <c:v>1.2597968749999999</c:v>
                      </c:pt>
                      <c:pt idx="5">
                        <c:v>1.3122884114583335</c:v>
                      </c:pt>
                    </c:numCache>
                  </c:numRef>
                </c:val>
                <c:smooth val="0"/>
                <c:extLst xmlns:c15="http://schemas.microsoft.com/office/drawing/2012/chart">
                  <c:ext xmlns:c16="http://schemas.microsoft.com/office/drawing/2014/chart" uri="{C3380CC4-5D6E-409C-BE32-E72D297353CC}">
                    <c16:uniqueId val="{00000006-9672-4AF3-BCB0-1862E5A433C4}"/>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'chip level Ring 2'!$A$40</c15:sqref>
                        </c15:formulaRef>
                      </c:ext>
                    </c:extLst>
                    <c:strCache>
                      <c:ptCount val="1"/>
                      <c:pt idx="0">
                        <c:v>32x32 TSV block</c:v>
                      </c:pt>
                    </c:strCache>
                  </c:strRef>
                </c:tx>
                <c:spPr>
                  <a:ln w="22225"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numRef>
                    <c:extLst xmlns:c15="http://schemas.microsoft.com/office/drawing/2012/chart">
                      <c:ext xmlns:c15="http://schemas.microsoft.com/office/drawing/2012/chart" uri="{02D57815-91ED-43cb-92C2-25804820EDAC}">
                        <c15:formulaRef>
                          <c15:sqref>'chip level Ring 2'!$C$32:$H$32</c15:sqref>
                        </c15:formulaRef>
                      </c:ext>
                    </c:extLst>
                    <c:numCache>
                      <c:formatCode>General</c:formatCode>
                      <c:ptCount val="6"/>
                      <c:pt idx="0">
                        <c:v>512</c:v>
                      </c:pt>
                      <c:pt idx="1">
                        <c:v>1024</c:v>
                      </c:pt>
                      <c:pt idx="2">
                        <c:v>1536</c:v>
                      </c:pt>
                      <c:pt idx="3">
                        <c:v>2048</c:v>
                      </c:pt>
                      <c:pt idx="4">
                        <c:v>2560</c:v>
                      </c:pt>
                      <c:pt idx="5">
                        <c:v>3072</c:v>
                      </c:pt>
                    </c:numCache>
                  </c:numRef>
                </c:cat>
                <c:val>
                  <c:numRef>
                    <c:extLst xmlns:c15="http://schemas.microsoft.com/office/drawing/2012/chart">
                      <c:ext xmlns:c15="http://schemas.microsoft.com/office/drawing/2012/chart" uri="{02D57815-91ED-43cb-92C2-25804820EDAC}">
                        <c15:formulaRef>
                          <c15:sqref>'chip level Ring 2'!$C$40:$H$40</c15:sqref>
                        </c15:formulaRef>
                      </c:ext>
                    </c:extLst>
                    <c:numCache>
                      <c:formatCode>General</c:formatCode>
                      <c:ptCount val="6"/>
                      <c:pt idx="0">
                        <c:v>2.0565820312500001</c:v>
                      </c:pt>
                      <c:pt idx="1">
                        <c:v>2.0565917968749998</c:v>
                      </c:pt>
                      <c:pt idx="2">
                        <c:v>1.3710611979166665</c:v>
                      </c:pt>
                      <c:pt idx="3">
                        <c:v>1.54244140625</c:v>
                      </c:pt>
                      <c:pt idx="4">
                        <c:v>1.233953125</c:v>
                      </c:pt>
                      <c:pt idx="5">
                        <c:v>1.3710579427083334</c:v>
                      </c:pt>
                    </c:numCache>
                  </c:numRef>
                </c:val>
                <c:smooth val="0"/>
                <c:extLst xmlns:c15="http://schemas.microsoft.com/office/drawing/2012/chart">
                  <c:ext xmlns:c16="http://schemas.microsoft.com/office/drawing/2014/chart" uri="{C3380CC4-5D6E-409C-BE32-E72D297353CC}">
                    <c16:uniqueId val="{00000007-9672-4AF3-BCB0-1862E5A433C4}"/>
                  </c:ext>
                </c:extLst>
              </c15:ser>
            </c15:filteredLineSeries>
          </c:ext>
        </c:extLst>
      </c:lineChart>
      <c:catAx>
        <c:axId val="221190896"/>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smtClean="0"/>
                  <a:t>number </a:t>
                </a:r>
                <a:r>
                  <a:rPr lang="en-US" dirty="0"/>
                  <a:t>of </a:t>
                </a:r>
                <a:r>
                  <a:rPr lang="en-US" dirty="0" smtClean="0"/>
                  <a:t>signals on design</a:t>
                </a:r>
                <a:endParaRPr lang="zh-TW" dirty="0"/>
              </a:p>
            </c:rich>
          </c:tx>
          <c:layout/>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21191456"/>
        <c:crosses val="autoZero"/>
        <c:auto val="1"/>
        <c:lblAlgn val="ctr"/>
        <c:lblOffset val="100"/>
        <c:noMultiLvlLbl val="0"/>
      </c:catAx>
      <c:valAx>
        <c:axId val="221191456"/>
        <c:scaling>
          <c:orientation val="minMax"/>
          <c:min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normalized area</a:t>
                </a:r>
                <a:endParaRPr lang="zh-TW"/>
              </a:p>
            </c:rich>
          </c:tx>
          <c:layout/>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21190896"/>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noFill/>
    <a:ln>
      <a:noFill/>
    </a:ln>
    <a:effectLst/>
  </c:spPr>
  <c:txPr>
    <a:bodyPr/>
    <a:lstStyle/>
    <a:p>
      <a:pPr>
        <a:defRPr sz="1350">
          <a:solidFill>
            <a:sysClr val="windowText" lastClr="000000"/>
          </a:solidFill>
        </a:defRPr>
      </a:pPr>
      <a:endParaRPr lang="zh-TW"/>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'chip level Ring 2'!$A$3</c:f>
              <c:strCache>
                <c:ptCount val="1"/>
                <c:pt idx="0">
                  <c:v>4x4 TSV block</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numRef>
              <c:f>'chip level Ring 2'!$C$2:$H$2</c:f>
              <c:numCache>
                <c:formatCode>General</c:formatCode>
                <c:ptCount val="6"/>
                <c:pt idx="0">
                  <c:v>512</c:v>
                </c:pt>
                <c:pt idx="1">
                  <c:v>1024</c:v>
                </c:pt>
                <c:pt idx="2">
                  <c:v>1536</c:v>
                </c:pt>
                <c:pt idx="3">
                  <c:v>2048</c:v>
                </c:pt>
                <c:pt idx="4">
                  <c:v>2560</c:v>
                </c:pt>
                <c:pt idx="5">
                  <c:v>3072</c:v>
                </c:pt>
              </c:numCache>
            </c:numRef>
          </c:cat>
          <c:val>
            <c:numRef>
              <c:f>'chip level Ring 2'!$C$3:$H$3</c:f>
              <c:numCache>
                <c:formatCode>General</c:formatCode>
                <c:ptCount val="6"/>
                <c:pt idx="0">
                  <c:v>1</c:v>
                </c:pt>
                <c:pt idx="1">
                  <c:v>1</c:v>
                </c:pt>
                <c:pt idx="2">
                  <c:v>1</c:v>
                </c:pt>
                <c:pt idx="3">
                  <c:v>1</c:v>
                </c:pt>
                <c:pt idx="4">
                  <c:v>1</c:v>
                </c:pt>
                <c:pt idx="5">
                  <c:v>1</c:v>
                </c:pt>
              </c:numCache>
            </c:numRef>
          </c:val>
          <c:smooth val="0"/>
          <c:extLst>
            <c:ext xmlns:c16="http://schemas.microsoft.com/office/drawing/2014/chart" uri="{C3380CC4-5D6E-409C-BE32-E72D297353CC}">
              <c16:uniqueId val="{00000000-7677-4DCB-926B-1D59AAB4C277}"/>
            </c:ext>
          </c:extLst>
        </c:ser>
        <c:ser>
          <c:idx val="1"/>
          <c:order val="1"/>
          <c:tx>
            <c:strRef>
              <c:f>'chip level Ring 2'!$A$4</c:f>
              <c:strCache>
                <c:ptCount val="1"/>
                <c:pt idx="0">
                  <c:v>8x8 TSV block</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numRef>
              <c:f>'chip level Ring 2'!$C$2:$H$2</c:f>
              <c:numCache>
                <c:formatCode>General</c:formatCode>
                <c:ptCount val="6"/>
                <c:pt idx="0">
                  <c:v>512</c:v>
                </c:pt>
                <c:pt idx="1">
                  <c:v>1024</c:v>
                </c:pt>
                <c:pt idx="2">
                  <c:v>1536</c:v>
                </c:pt>
                <c:pt idx="3">
                  <c:v>2048</c:v>
                </c:pt>
                <c:pt idx="4">
                  <c:v>2560</c:v>
                </c:pt>
                <c:pt idx="5">
                  <c:v>3072</c:v>
                </c:pt>
              </c:numCache>
            </c:numRef>
          </c:cat>
          <c:val>
            <c:numRef>
              <c:f>'chip level Ring 2'!$C$4:$H$4</c:f>
              <c:numCache>
                <c:formatCode>General</c:formatCode>
                <c:ptCount val="6"/>
                <c:pt idx="0">
                  <c:v>0.98017900000000002</c:v>
                </c:pt>
                <c:pt idx="1">
                  <c:v>0.96267599999999998</c:v>
                </c:pt>
                <c:pt idx="2">
                  <c:v>0.94548600000000005</c:v>
                </c:pt>
                <c:pt idx="3">
                  <c:v>0.92860299999999996</c:v>
                </c:pt>
                <c:pt idx="4">
                  <c:v>0.91202099999999997</c:v>
                </c:pt>
                <c:pt idx="5">
                  <c:v>0.89573499999999995</c:v>
                </c:pt>
              </c:numCache>
            </c:numRef>
          </c:val>
          <c:smooth val="0"/>
          <c:extLst>
            <c:ext xmlns:c16="http://schemas.microsoft.com/office/drawing/2014/chart" uri="{C3380CC4-5D6E-409C-BE32-E72D297353CC}">
              <c16:uniqueId val="{00000001-7677-4DCB-926B-1D59AAB4C277}"/>
            </c:ext>
          </c:extLst>
        </c:ser>
        <c:ser>
          <c:idx val="2"/>
          <c:order val="2"/>
          <c:tx>
            <c:strRef>
              <c:f>'chip level Ring 2'!$A$5</c:f>
              <c:strCache>
                <c:ptCount val="1"/>
                <c:pt idx="0">
                  <c:v>12x12 TSV block</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numRef>
              <c:f>'chip level Ring 2'!$C$2:$H$2</c:f>
              <c:numCache>
                <c:formatCode>General</c:formatCode>
                <c:ptCount val="6"/>
                <c:pt idx="0">
                  <c:v>512</c:v>
                </c:pt>
                <c:pt idx="1">
                  <c:v>1024</c:v>
                </c:pt>
                <c:pt idx="2">
                  <c:v>1536</c:v>
                </c:pt>
                <c:pt idx="3">
                  <c:v>2048</c:v>
                </c:pt>
                <c:pt idx="4">
                  <c:v>2560</c:v>
                </c:pt>
                <c:pt idx="5">
                  <c:v>3072</c:v>
                </c:pt>
              </c:numCache>
            </c:numRef>
          </c:cat>
          <c:val>
            <c:numRef>
              <c:f>'chip level Ring 2'!$C$5:$H$5</c:f>
              <c:numCache>
                <c:formatCode>General</c:formatCode>
                <c:ptCount val="6"/>
                <c:pt idx="0">
                  <c:v>0.93371400000000004</c:v>
                </c:pt>
                <c:pt idx="1">
                  <c:v>0.87182300000000001</c:v>
                </c:pt>
                <c:pt idx="2">
                  <c:v>0.81403300000000001</c:v>
                </c:pt>
                <c:pt idx="3">
                  <c:v>0.76007499999999995</c:v>
                </c:pt>
                <c:pt idx="4">
                  <c:v>0.721966</c:v>
                </c:pt>
                <c:pt idx="5">
                  <c:v>0.67410999999999999</c:v>
                </c:pt>
              </c:numCache>
            </c:numRef>
          </c:val>
          <c:smooth val="0"/>
          <c:extLst>
            <c:ext xmlns:c16="http://schemas.microsoft.com/office/drawing/2014/chart" uri="{C3380CC4-5D6E-409C-BE32-E72D297353CC}">
              <c16:uniqueId val="{00000002-7677-4DCB-926B-1D59AAB4C277}"/>
            </c:ext>
          </c:extLst>
        </c:ser>
        <c:dLbls>
          <c:showLegendKey val="0"/>
          <c:showVal val="0"/>
          <c:showCatName val="0"/>
          <c:showSerName val="0"/>
          <c:showPercent val="0"/>
          <c:showBubbleSize val="0"/>
        </c:dLbls>
        <c:marker val="1"/>
        <c:smooth val="0"/>
        <c:axId val="221364224"/>
        <c:axId val="221364784"/>
        <c:extLst>
          <c:ext xmlns:c15="http://schemas.microsoft.com/office/drawing/2012/chart" uri="{02D57815-91ED-43cb-92C2-25804820EDAC}">
            <c15:filteredLineSeries>
              <c15:ser>
                <c:idx val="3"/>
                <c:order val="3"/>
                <c:tx>
                  <c:strRef>
                    <c:extLst>
                      <c:ext uri="{02D57815-91ED-43cb-92C2-25804820EDAC}">
                        <c15:formulaRef>
                          <c15:sqref>'chip level Ring 2'!$A$6</c15:sqref>
                        </c15:formulaRef>
                      </c:ext>
                    </c:extLst>
                    <c:strCache>
                      <c:ptCount val="1"/>
                      <c:pt idx="0">
                        <c:v>16x16 TSV block</c:v>
                      </c:pt>
                    </c:strCache>
                  </c:strRef>
                </c:tx>
                <c:spPr>
                  <a:ln w="22225" cap="rnd">
                    <a:solidFill>
                      <a:schemeClr val="accent4"/>
                    </a:solidFill>
                    <a:round/>
                  </a:ln>
                  <a:effectLst/>
                </c:spPr>
                <c:marker>
                  <c:symbol val="x"/>
                  <c:size val="6"/>
                  <c:spPr>
                    <a:noFill/>
                    <a:ln w="9525">
                      <a:solidFill>
                        <a:schemeClr val="accent4"/>
                      </a:solidFill>
                      <a:round/>
                    </a:ln>
                    <a:effectLst/>
                  </c:spPr>
                </c:marker>
                <c:cat>
                  <c:numRef>
                    <c:extLst>
                      <c:ext uri="{02D57815-91ED-43cb-92C2-25804820EDAC}">
                        <c15:formulaRef>
                          <c15:sqref>'chip level Ring 2'!$C$2:$H$2</c15:sqref>
                        </c15:formulaRef>
                      </c:ext>
                    </c:extLst>
                    <c:numCache>
                      <c:formatCode>General</c:formatCode>
                      <c:ptCount val="6"/>
                      <c:pt idx="0">
                        <c:v>512</c:v>
                      </c:pt>
                      <c:pt idx="1">
                        <c:v>1024</c:v>
                      </c:pt>
                      <c:pt idx="2">
                        <c:v>1536</c:v>
                      </c:pt>
                      <c:pt idx="3">
                        <c:v>2048</c:v>
                      </c:pt>
                      <c:pt idx="4">
                        <c:v>2560</c:v>
                      </c:pt>
                      <c:pt idx="5">
                        <c:v>3072</c:v>
                      </c:pt>
                    </c:numCache>
                  </c:numRef>
                </c:cat>
                <c:val>
                  <c:numRef>
                    <c:extLst>
                      <c:ext uri="{02D57815-91ED-43cb-92C2-25804820EDAC}">
                        <c15:formulaRef>
                          <c15:sqref>'chip level Ring 2'!$C$6:$H$6</c15:sqref>
                        </c15:formulaRef>
                      </c:ext>
                    </c:extLst>
                    <c:numCache>
                      <c:formatCode>General</c:formatCode>
                      <c:ptCount val="6"/>
                      <c:pt idx="0">
                        <c:v>0.94696599999999997</c:v>
                      </c:pt>
                      <c:pt idx="1">
                        <c:v>0.91318200000000005</c:v>
                      </c:pt>
                      <c:pt idx="2">
                        <c:v>0.88060400000000005</c:v>
                      </c:pt>
                      <c:pt idx="3">
                        <c:v>0.84918700000000003</c:v>
                      </c:pt>
                      <c:pt idx="4">
                        <c:v>0.81889199999999995</c:v>
                      </c:pt>
                      <c:pt idx="5">
                        <c:v>0.78967699999999996</c:v>
                      </c:pt>
                    </c:numCache>
                  </c:numRef>
                </c:val>
                <c:smooth val="0"/>
                <c:extLst>
                  <c:ext xmlns:c16="http://schemas.microsoft.com/office/drawing/2014/chart" uri="{C3380CC4-5D6E-409C-BE32-E72D297353CC}">
                    <c16:uniqueId val="{00000003-7677-4DCB-926B-1D59AAB4C277}"/>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'chip level Ring 2'!$A$7</c15:sqref>
                        </c15:formulaRef>
                      </c:ext>
                    </c:extLst>
                    <c:strCache>
                      <c:ptCount val="1"/>
                      <c:pt idx="0">
                        <c:v>20x20 TSV block</c:v>
                      </c:pt>
                    </c:strCache>
                  </c:strRef>
                </c:tx>
                <c:spPr>
                  <a:ln w="22225" cap="rnd">
                    <a:solidFill>
                      <a:schemeClr val="accent5"/>
                    </a:solidFill>
                    <a:round/>
                  </a:ln>
                  <a:effectLst/>
                </c:spPr>
                <c:marker>
                  <c:symbol val="star"/>
                  <c:size val="6"/>
                  <c:spPr>
                    <a:noFill/>
                    <a:ln w="9525">
                      <a:solidFill>
                        <a:schemeClr val="accent5"/>
                      </a:solidFill>
                      <a:round/>
                    </a:ln>
                    <a:effectLst/>
                  </c:spPr>
                </c:marker>
                <c:cat>
                  <c:numRef>
                    <c:extLst xmlns:c15="http://schemas.microsoft.com/office/drawing/2012/chart">
                      <c:ext xmlns:c15="http://schemas.microsoft.com/office/drawing/2012/chart" uri="{02D57815-91ED-43cb-92C2-25804820EDAC}">
                        <c15:formulaRef>
                          <c15:sqref>'chip level Ring 2'!$C$2:$H$2</c15:sqref>
                        </c15:formulaRef>
                      </c:ext>
                    </c:extLst>
                    <c:numCache>
                      <c:formatCode>General</c:formatCode>
                      <c:ptCount val="6"/>
                      <c:pt idx="0">
                        <c:v>512</c:v>
                      </c:pt>
                      <c:pt idx="1">
                        <c:v>1024</c:v>
                      </c:pt>
                      <c:pt idx="2">
                        <c:v>1536</c:v>
                      </c:pt>
                      <c:pt idx="3">
                        <c:v>2048</c:v>
                      </c:pt>
                      <c:pt idx="4">
                        <c:v>2560</c:v>
                      </c:pt>
                      <c:pt idx="5">
                        <c:v>3072</c:v>
                      </c:pt>
                    </c:numCache>
                  </c:numRef>
                </c:cat>
                <c:val>
                  <c:numRef>
                    <c:extLst xmlns:c15="http://schemas.microsoft.com/office/drawing/2012/chart">
                      <c:ext xmlns:c15="http://schemas.microsoft.com/office/drawing/2012/chart" uri="{02D57815-91ED-43cb-92C2-25804820EDAC}">
                        <c15:formulaRef>
                          <c15:sqref>'chip level Ring 2'!$C$7:$H$7</c15:sqref>
                        </c15:formulaRef>
                      </c:ext>
                    </c:extLst>
                    <c:numCache>
                      <c:formatCode>General</c:formatCode>
                      <c:ptCount val="6"/>
                      <c:pt idx="0">
                        <c:v>0.92159999999999997</c:v>
                      </c:pt>
                      <c:pt idx="1">
                        <c:v>0.88473599999999997</c:v>
                      </c:pt>
                      <c:pt idx="2">
                        <c:v>0.84934699999999996</c:v>
                      </c:pt>
                      <c:pt idx="3">
                        <c:v>0.78275799999999995</c:v>
                      </c:pt>
                      <c:pt idx="4">
                        <c:v>0.75144699999999998</c:v>
                      </c:pt>
                      <c:pt idx="5">
                        <c:v>0.72138999999999998</c:v>
                      </c:pt>
                    </c:numCache>
                  </c:numRef>
                </c:val>
                <c:smooth val="0"/>
                <c:extLst xmlns:c15="http://schemas.microsoft.com/office/drawing/2012/chart">
                  <c:ext xmlns:c16="http://schemas.microsoft.com/office/drawing/2014/chart" uri="{C3380CC4-5D6E-409C-BE32-E72D297353CC}">
                    <c16:uniqueId val="{00000004-7677-4DCB-926B-1D59AAB4C277}"/>
                  </c:ext>
                </c:extLst>
              </c15:ser>
            </c15:filteredLineSeries>
            <c15:filteredLineSeries>
              <c15:ser>
                <c:idx val="5"/>
                <c:order val="5"/>
                <c:tx>
                  <c:strRef>
                    <c:extLst xmlns:c15="http://schemas.microsoft.com/office/drawing/2012/chart">
                      <c:ext xmlns:c15="http://schemas.microsoft.com/office/drawing/2012/chart" uri="{02D57815-91ED-43cb-92C2-25804820EDAC}">
                        <c15:formulaRef>
                          <c15:sqref>'chip level Ring 2'!$A$8</c15:sqref>
                        </c15:formulaRef>
                      </c:ext>
                    </c:extLst>
                    <c:strCache>
                      <c:ptCount val="1"/>
                      <c:pt idx="0">
                        <c:v>24x24 TSV block</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numRef>
                    <c:extLst xmlns:c15="http://schemas.microsoft.com/office/drawing/2012/chart">
                      <c:ext xmlns:c15="http://schemas.microsoft.com/office/drawing/2012/chart" uri="{02D57815-91ED-43cb-92C2-25804820EDAC}">
                        <c15:formulaRef>
                          <c15:sqref>'chip level Ring 2'!$C$2:$H$2</c15:sqref>
                        </c15:formulaRef>
                      </c:ext>
                    </c:extLst>
                    <c:numCache>
                      <c:formatCode>General</c:formatCode>
                      <c:ptCount val="6"/>
                      <c:pt idx="0">
                        <c:v>512</c:v>
                      </c:pt>
                      <c:pt idx="1">
                        <c:v>1024</c:v>
                      </c:pt>
                      <c:pt idx="2">
                        <c:v>1536</c:v>
                      </c:pt>
                      <c:pt idx="3">
                        <c:v>2048</c:v>
                      </c:pt>
                      <c:pt idx="4">
                        <c:v>2560</c:v>
                      </c:pt>
                      <c:pt idx="5">
                        <c:v>3072</c:v>
                      </c:pt>
                    </c:numCache>
                  </c:numRef>
                </c:cat>
                <c:val>
                  <c:numRef>
                    <c:extLst xmlns:c15="http://schemas.microsoft.com/office/drawing/2012/chart">
                      <c:ext xmlns:c15="http://schemas.microsoft.com/office/drawing/2012/chart" uri="{02D57815-91ED-43cb-92C2-25804820EDAC}">
                        <c15:formulaRef>
                          <c15:sqref>'chip level Ring 2'!$C$8:$H$8</c15:sqref>
                        </c15:formulaRef>
                      </c:ext>
                    </c:extLst>
                    <c:numCache>
                      <c:formatCode>General</c:formatCode>
                      <c:ptCount val="6"/>
                      <c:pt idx="0">
                        <c:v>0.94499999999999995</c:v>
                      </c:pt>
                      <c:pt idx="1">
                        <c:v>0.89302499999999996</c:v>
                      </c:pt>
                      <c:pt idx="2">
                        <c:v>0.84390900000000002</c:v>
                      </c:pt>
                      <c:pt idx="3">
                        <c:v>0.79749400000000004</c:v>
                      </c:pt>
                      <c:pt idx="4">
                        <c:v>0.75363100000000005</c:v>
                      </c:pt>
                      <c:pt idx="5">
                        <c:v>0.71218199999999998</c:v>
                      </c:pt>
                    </c:numCache>
                  </c:numRef>
                </c:val>
                <c:smooth val="0"/>
                <c:extLst xmlns:c15="http://schemas.microsoft.com/office/drawing/2012/chart">
                  <c:ext xmlns:c16="http://schemas.microsoft.com/office/drawing/2014/chart" uri="{C3380CC4-5D6E-409C-BE32-E72D297353CC}">
                    <c16:uniqueId val="{00000005-7677-4DCB-926B-1D59AAB4C277}"/>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'chip level Ring 2'!$A$9</c15:sqref>
                        </c15:formulaRef>
                      </c:ext>
                    </c:extLst>
                    <c:strCache>
                      <c:ptCount val="1"/>
                      <c:pt idx="0">
                        <c:v>28x28 TSV block</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numRef>
                    <c:extLst xmlns:c15="http://schemas.microsoft.com/office/drawing/2012/chart">
                      <c:ext xmlns:c15="http://schemas.microsoft.com/office/drawing/2012/chart" uri="{02D57815-91ED-43cb-92C2-25804820EDAC}">
                        <c15:formulaRef>
                          <c15:sqref>'chip level Ring 2'!$C$2:$H$2</c15:sqref>
                        </c15:formulaRef>
                      </c:ext>
                    </c:extLst>
                    <c:numCache>
                      <c:formatCode>General</c:formatCode>
                      <c:ptCount val="6"/>
                      <c:pt idx="0">
                        <c:v>512</c:v>
                      </c:pt>
                      <c:pt idx="1">
                        <c:v>1024</c:v>
                      </c:pt>
                      <c:pt idx="2">
                        <c:v>1536</c:v>
                      </c:pt>
                      <c:pt idx="3">
                        <c:v>2048</c:v>
                      </c:pt>
                      <c:pt idx="4">
                        <c:v>2560</c:v>
                      </c:pt>
                      <c:pt idx="5">
                        <c:v>3072</c:v>
                      </c:pt>
                    </c:numCache>
                  </c:numRef>
                </c:cat>
                <c:val>
                  <c:numRef>
                    <c:extLst xmlns:c15="http://schemas.microsoft.com/office/drawing/2012/chart">
                      <c:ext xmlns:c15="http://schemas.microsoft.com/office/drawing/2012/chart" uri="{02D57815-91ED-43cb-92C2-25804820EDAC}">
                        <c15:formulaRef>
                          <c15:sqref>'chip level Ring 2'!$C$9:$H$9</c15:sqref>
                        </c15:formulaRef>
                      </c:ext>
                    </c:extLst>
                    <c:numCache>
                      <c:formatCode>General</c:formatCode>
                      <c:ptCount val="6"/>
                      <c:pt idx="0">
                        <c:v>0.93200000000000005</c:v>
                      </c:pt>
                      <c:pt idx="1">
                        <c:v>0.86862399999999995</c:v>
                      </c:pt>
                      <c:pt idx="2">
                        <c:v>0.809558</c:v>
                      </c:pt>
                      <c:pt idx="3">
                        <c:v>0.809558</c:v>
                      </c:pt>
                      <c:pt idx="4">
                        <c:v>0.75450799999999996</c:v>
                      </c:pt>
                      <c:pt idx="5">
                        <c:v>0.70320099999999996</c:v>
                      </c:pt>
                    </c:numCache>
                  </c:numRef>
                </c:val>
                <c:smooth val="0"/>
                <c:extLst xmlns:c15="http://schemas.microsoft.com/office/drawing/2012/chart">
                  <c:ext xmlns:c16="http://schemas.microsoft.com/office/drawing/2014/chart" uri="{C3380CC4-5D6E-409C-BE32-E72D297353CC}">
                    <c16:uniqueId val="{00000006-7677-4DCB-926B-1D59AAB4C277}"/>
                  </c:ext>
                </c:extLst>
              </c15:ser>
            </c15:filteredLineSeries>
            <c15:filteredLineSeries>
              <c15:ser>
                <c:idx val="7"/>
                <c:order val="7"/>
                <c:tx>
                  <c:strRef>
                    <c:extLst xmlns:c15="http://schemas.microsoft.com/office/drawing/2012/chart">
                      <c:ext xmlns:c15="http://schemas.microsoft.com/office/drawing/2012/chart" uri="{02D57815-91ED-43cb-92C2-25804820EDAC}">
                        <c15:formulaRef>
                          <c15:sqref>'chip level Ring 2'!$A$10</c15:sqref>
                        </c15:formulaRef>
                      </c:ext>
                    </c:extLst>
                    <c:strCache>
                      <c:ptCount val="1"/>
                      <c:pt idx="0">
                        <c:v>32x32 TSV block</c:v>
                      </c:pt>
                    </c:strCache>
                  </c:strRef>
                </c:tx>
                <c:spPr>
                  <a:ln w="22225"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numRef>
                    <c:extLst xmlns:c15="http://schemas.microsoft.com/office/drawing/2012/chart">
                      <c:ext xmlns:c15="http://schemas.microsoft.com/office/drawing/2012/chart" uri="{02D57815-91ED-43cb-92C2-25804820EDAC}">
                        <c15:formulaRef>
                          <c15:sqref>'chip level Ring 2'!$C$2:$H$2</c15:sqref>
                        </c15:formulaRef>
                      </c:ext>
                    </c:extLst>
                    <c:numCache>
                      <c:formatCode>General</c:formatCode>
                      <c:ptCount val="6"/>
                      <c:pt idx="0">
                        <c:v>512</c:v>
                      </c:pt>
                      <c:pt idx="1">
                        <c:v>1024</c:v>
                      </c:pt>
                      <c:pt idx="2">
                        <c:v>1536</c:v>
                      </c:pt>
                      <c:pt idx="3">
                        <c:v>2048</c:v>
                      </c:pt>
                      <c:pt idx="4">
                        <c:v>2560</c:v>
                      </c:pt>
                      <c:pt idx="5">
                        <c:v>3072</c:v>
                      </c:pt>
                    </c:numCache>
                  </c:numRef>
                </c:cat>
                <c:val>
                  <c:numRef>
                    <c:extLst xmlns:c15="http://schemas.microsoft.com/office/drawing/2012/chart">
                      <c:ext xmlns:c15="http://schemas.microsoft.com/office/drawing/2012/chart" uri="{02D57815-91ED-43cb-92C2-25804820EDAC}">
                        <c15:formulaRef>
                          <c15:sqref>'chip level Ring 2'!$C$10:$H$10</c15:sqref>
                        </c15:formulaRef>
                      </c:ext>
                    </c:extLst>
                    <c:numCache>
                      <c:formatCode>General</c:formatCode>
                      <c:ptCount val="6"/>
                      <c:pt idx="0">
                        <c:v>0.89400000000000002</c:v>
                      </c:pt>
                      <c:pt idx="1">
                        <c:v>0.79923599999999995</c:v>
                      </c:pt>
                      <c:pt idx="2">
                        <c:v>0.79923599999999995</c:v>
                      </c:pt>
                      <c:pt idx="3">
                        <c:v>0.71451699999999996</c:v>
                      </c:pt>
                      <c:pt idx="4">
                        <c:v>0.71451699999999996</c:v>
                      </c:pt>
                      <c:pt idx="5">
                        <c:v>0.63877799999999996</c:v>
                      </c:pt>
                    </c:numCache>
                  </c:numRef>
                </c:val>
                <c:smooth val="0"/>
                <c:extLst xmlns:c15="http://schemas.microsoft.com/office/drawing/2012/chart">
                  <c:ext xmlns:c16="http://schemas.microsoft.com/office/drawing/2014/chart" uri="{C3380CC4-5D6E-409C-BE32-E72D297353CC}">
                    <c16:uniqueId val="{00000007-7677-4DCB-926B-1D59AAB4C277}"/>
                  </c:ext>
                </c:extLst>
              </c15:ser>
            </c15:filteredLineSeries>
          </c:ext>
        </c:extLst>
      </c:lineChart>
      <c:catAx>
        <c:axId val="221364224"/>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smtClean="0"/>
                  <a:t>number </a:t>
                </a:r>
                <a:r>
                  <a:rPr lang="en-US" dirty="0"/>
                  <a:t>of </a:t>
                </a:r>
                <a:r>
                  <a:rPr lang="en-US" dirty="0" smtClean="0"/>
                  <a:t>signals on design</a:t>
                </a:r>
                <a:endParaRPr lang="zh-TW" dirty="0"/>
              </a:p>
            </c:rich>
          </c:tx>
          <c:layout/>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21364784"/>
        <c:crosses val="autoZero"/>
        <c:auto val="1"/>
        <c:lblAlgn val="ctr"/>
        <c:lblOffset val="100"/>
        <c:noMultiLvlLbl val="0"/>
      </c:catAx>
      <c:valAx>
        <c:axId val="221364784"/>
        <c:scaling>
          <c:orientation val="minMax"/>
          <c:max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repair rate</a:t>
                </a:r>
                <a:endParaRPr lang="zh-TW"/>
              </a:p>
            </c:rich>
          </c:tx>
          <c:layout/>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21364224"/>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noFill/>
    <a:ln>
      <a:noFill/>
    </a:ln>
    <a:effectLst/>
  </c:spPr>
  <c:txPr>
    <a:bodyPr/>
    <a:lstStyle/>
    <a:p>
      <a:pPr>
        <a:defRPr sz="1350">
          <a:solidFill>
            <a:sysClr val="windowText" lastClr="000000"/>
          </a:solidFill>
        </a:defRPr>
      </a:pPr>
      <a:endParaRPr lang="zh-TW"/>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1"/>
          <c:tx>
            <c:strRef>
              <c:f>MTTF!$A$3</c:f>
              <c:strCache>
                <c:ptCount val="1"/>
                <c:pt idx="0">
                  <c:v>Shift</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MTTF!$C$1:$J$1</c:f>
              <c:strCache>
                <c:ptCount val="7"/>
                <c:pt idx="0">
                  <c:v>8x8</c:v>
                </c:pt>
                <c:pt idx="1">
                  <c:v>12x12</c:v>
                </c:pt>
                <c:pt idx="2">
                  <c:v>16x16</c:v>
                </c:pt>
                <c:pt idx="3">
                  <c:v>20x20</c:v>
                </c:pt>
                <c:pt idx="4">
                  <c:v>24x24</c:v>
                </c:pt>
                <c:pt idx="5">
                  <c:v>28x28</c:v>
                </c:pt>
                <c:pt idx="6">
                  <c:v>32x32</c:v>
                </c:pt>
              </c:strCache>
              <c:extLst/>
            </c:strRef>
          </c:cat>
          <c:val>
            <c:numRef>
              <c:f>MTTF!$C$3:$J$3</c:f>
              <c:numCache>
                <c:formatCode>General</c:formatCode>
                <c:ptCount val="7"/>
                <c:pt idx="0">
                  <c:v>4.7042200000000003</c:v>
                </c:pt>
                <c:pt idx="1">
                  <c:v>3.7939500000000002</c:v>
                </c:pt>
                <c:pt idx="2">
                  <c:v>3.32877</c:v>
                </c:pt>
                <c:pt idx="3">
                  <c:v>3.0059399999999998</c:v>
                </c:pt>
                <c:pt idx="4">
                  <c:v>2.7686099999999998</c:v>
                </c:pt>
                <c:pt idx="5">
                  <c:v>2.5864199999999999</c:v>
                </c:pt>
                <c:pt idx="6">
                  <c:v>2.4032</c:v>
                </c:pt>
              </c:numCache>
              <c:extLst/>
            </c:numRef>
          </c:val>
          <c:smooth val="0"/>
          <c:extLst>
            <c:ext xmlns:c16="http://schemas.microsoft.com/office/drawing/2014/chart" uri="{C3380CC4-5D6E-409C-BE32-E72D297353CC}">
              <c16:uniqueId val="{00000000-AA94-484C-A653-05A0B644D823}"/>
            </c:ext>
          </c:extLst>
        </c:ser>
        <c:ser>
          <c:idx val="2"/>
          <c:order val="2"/>
          <c:tx>
            <c:strRef>
              <c:f>MTTF!$A$4</c:f>
              <c:strCache>
                <c:ptCount val="1"/>
                <c:pt idx="0">
                  <c:v>Switch</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MTTF!$C$1:$J$1</c:f>
              <c:strCache>
                <c:ptCount val="7"/>
                <c:pt idx="0">
                  <c:v>8x8</c:v>
                </c:pt>
                <c:pt idx="1">
                  <c:v>12x12</c:v>
                </c:pt>
                <c:pt idx="2">
                  <c:v>16x16</c:v>
                </c:pt>
                <c:pt idx="3">
                  <c:v>20x20</c:v>
                </c:pt>
                <c:pt idx="4">
                  <c:v>24x24</c:v>
                </c:pt>
                <c:pt idx="5">
                  <c:v>28x28</c:v>
                </c:pt>
                <c:pt idx="6">
                  <c:v>32x32</c:v>
                </c:pt>
              </c:strCache>
              <c:extLst/>
            </c:strRef>
          </c:cat>
          <c:val>
            <c:numRef>
              <c:f>MTTF!$C$4:$J$4</c:f>
              <c:numCache>
                <c:formatCode>General</c:formatCode>
                <c:ptCount val="7"/>
                <c:pt idx="0">
                  <c:v>9.0471500000000002</c:v>
                </c:pt>
                <c:pt idx="1">
                  <c:v>4.9658699999999998</c:v>
                </c:pt>
                <c:pt idx="2">
                  <c:v>4.2707800000000002</c:v>
                </c:pt>
                <c:pt idx="3">
                  <c:v>3.9043399999999999</c:v>
                </c:pt>
                <c:pt idx="4">
                  <c:v>3.5857299999999999</c:v>
                </c:pt>
                <c:pt idx="5">
                  <c:v>3.4084500000000002</c:v>
                </c:pt>
                <c:pt idx="6">
                  <c:v>3.2079900000000001</c:v>
                </c:pt>
              </c:numCache>
              <c:extLst/>
            </c:numRef>
          </c:val>
          <c:smooth val="0"/>
          <c:extLst>
            <c:ext xmlns:c16="http://schemas.microsoft.com/office/drawing/2014/chart" uri="{C3380CC4-5D6E-409C-BE32-E72D297353CC}">
              <c16:uniqueId val="{00000001-AA94-484C-A653-05A0B644D823}"/>
            </c:ext>
          </c:extLst>
        </c:ser>
        <c:ser>
          <c:idx val="3"/>
          <c:order val="3"/>
          <c:tx>
            <c:strRef>
              <c:f>MTTF!$A$5</c:f>
              <c:strCache>
                <c:ptCount val="1"/>
                <c:pt idx="0">
                  <c:v>Router</c:v>
                </c:pt>
              </c:strCache>
            </c:strRef>
          </c:tx>
          <c:spPr>
            <a:ln w="22225" cap="rnd">
              <a:solidFill>
                <a:schemeClr val="accent4"/>
              </a:solidFill>
              <a:round/>
            </a:ln>
            <a:effectLst/>
          </c:spPr>
          <c:marker>
            <c:symbol val="x"/>
            <c:size val="6"/>
            <c:spPr>
              <a:noFill/>
              <a:ln w="9525">
                <a:solidFill>
                  <a:schemeClr val="accent4"/>
                </a:solidFill>
                <a:round/>
              </a:ln>
              <a:effectLst/>
            </c:spPr>
          </c:marker>
          <c:cat>
            <c:strRef>
              <c:f>MTTF!$C$1:$J$1</c:f>
              <c:strCache>
                <c:ptCount val="7"/>
                <c:pt idx="0">
                  <c:v>8x8</c:v>
                </c:pt>
                <c:pt idx="1">
                  <c:v>12x12</c:v>
                </c:pt>
                <c:pt idx="2">
                  <c:v>16x16</c:v>
                </c:pt>
                <c:pt idx="3">
                  <c:v>20x20</c:v>
                </c:pt>
                <c:pt idx="4">
                  <c:v>24x24</c:v>
                </c:pt>
                <c:pt idx="5">
                  <c:v>28x28</c:v>
                </c:pt>
                <c:pt idx="6">
                  <c:v>32x32</c:v>
                </c:pt>
              </c:strCache>
              <c:extLst/>
            </c:strRef>
          </c:cat>
          <c:val>
            <c:numRef>
              <c:f>MTTF!$C$5:$J$5</c:f>
              <c:numCache>
                <c:formatCode>General</c:formatCode>
                <c:ptCount val="7"/>
                <c:pt idx="0">
                  <c:v>33.0764</c:v>
                </c:pt>
                <c:pt idx="1">
                  <c:v>9.4697499999999994</c:v>
                </c:pt>
                <c:pt idx="2">
                  <c:v>6.2844699999999998</c:v>
                </c:pt>
                <c:pt idx="3">
                  <c:v>5.5268300000000004</c:v>
                </c:pt>
                <c:pt idx="4">
                  <c:v>5.1207799999999999</c:v>
                </c:pt>
                <c:pt idx="5">
                  <c:v>4.8395000000000001</c:v>
                </c:pt>
                <c:pt idx="6">
                  <c:v>4.6285400000000001</c:v>
                </c:pt>
              </c:numCache>
              <c:extLst/>
            </c:numRef>
          </c:val>
          <c:smooth val="0"/>
          <c:extLst>
            <c:ext xmlns:c16="http://schemas.microsoft.com/office/drawing/2014/chart" uri="{C3380CC4-5D6E-409C-BE32-E72D297353CC}">
              <c16:uniqueId val="{00000002-AA94-484C-A653-05A0B644D823}"/>
            </c:ext>
          </c:extLst>
        </c:ser>
        <c:ser>
          <c:idx val="5"/>
          <c:order val="5"/>
          <c:tx>
            <c:strRef>
              <c:f>MTTF!$A$7</c:f>
              <c:strCache>
                <c:ptCount val="1"/>
                <c:pt idx="0">
                  <c:v>Ring-1</c:v>
                </c:pt>
              </c:strCache>
            </c:strRef>
          </c:tx>
          <c:spPr>
            <a:ln w="22225" cap="rnd">
              <a:solidFill>
                <a:schemeClr val="accent6"/>
              </a:solidFill>
              <a:round/>
            </a:ln>
            <a:effectLst/>
          </c:spPr>
          <c:marker>
            <c:symbol val="star"/>
            <c:size val="6"/>
            <c:spPr>
              <a:noFill/>
              <a:ln w="9525">
                <a:solidFill>
                  <a:schemeClr val="accent6"/>
                </a:solidFill>
                <a:round/>
              </a:ln>
              <a:effectLst/>
            </c:spPr>
          </c:marker>
          <c:cat>
            <c:strRef>
              <c:f>MTTF!$C$1:$J$1</c:f>
              <c:strCache>
                <c:ptCount val="7"/>
                <c:pt idx="0">
                  <c:v>8x8</c:v>
                </c:pt>
                <c:pt idx="1">
                  <c:v>12x12</c:v>
                </c:pt>
                <c:pt idx="2">
                  <c:v>16x16</c:v>
                </c:pt>
                <c:pt idx="3">
                  <c:v>20x20</c:v>
                </c:pt>
                <c:pt idx="4">
                  <c:v>24x24</c:v>
                </c:pt>
                <c:pt idx="5">
                  <c:v>28x28</c:v>
                </c:pt>
                <c:pt idx="6">
                  <c:v>32x32</c:v>
                </c:pt>
              </c:strCache>
              <c:extLst/>
            </c:strRef>
          </c:cat>
          <c:val>
            <c:numRef>
              <c:f>MTTF!$C$7:$J$7</c:f>
              <c:numCache>
                <c:formatCode>General</c:formatCode>
                <c:ptCount val="7"/>
                <c:pt idx="0">
                  <c:v>9.2063900000000007</c:v>
                </c:pt>
                <c:pt idx="1">
                  <c:v>5.4062799999999998</c:v>
                </c:pt>
                <c:pt idx="2">
                  <c:v>4.7689500000000002</c:v>
                </c:pt>
                <c:pt idx="3">
                  <c:v>4.4046799999999999</c:v>
                </c:pt>
                <c:pt idx="4">
                  <c:v>4.1483999999999996</c:v>
                </c:pt>
                <c:pt idx="5">
                  <c:v>3.9403000000000001</c:v>
                </c:pt>
                <c:pt idx="6">
                  <c:v>3.79772</c:v>
                </c:pt>
              </c:numCache>
              <c:extLst/>
            </c:numRef>
          </c:val>
          <c:smooth val="0"/>
          <c:extLst xmlns:c15="http://schemas.microsoft.com/office/drawing/2012/chart">
            <c:ext xmlns:c16="http://schemas.microsoft.com/office/drawing/2014/chart" uri="{C3380CC4-5D6E-409C-BE32-E72D297353CC}">
              <c16:uniqueId val="{00000003-AA94-484C-A653-05A0B644D823}"/>
            </c:ext>
          </c:extLst>
        </c:ser>
        <c:dLbls>
          <c:showLegendKey val="0"/>
          <c:showVal val="0"/>
          <c:showCatName val="0"/>
          <c:showSerName val="0"/>
          <c:showPercent val="0"/>
          <c:showBubbleSize val="0"/>
        </c:dLbls>
        <c:marker val="1"/>
        <c:smooth val="0"/>
        <c:axId val="133567328"/>
        <c:axId val="133567888"/>
        <c:extLst>
          <c:ext xmlns:c15="http://schemas.microsoft.com/office/drawing/2012/chart" uri="{02D57815-91ED-43cb-92C2-25804820EDAC}">
            <c15:filteredLineSeries>
              <c15:ser>
                <c:idx val="0"/>
                <c:order val="0"/>
                <c:tx>
                  <c:strRef>
                    <c:extLst>
                      <c:ext uri="{02D57815-91ED-43cb-92C2-25804820EDAC}">
                        <c15:formulaRef>
                          <c15:sqref>MTTF!$A$2</c15:sqref>
                        </c15:formulaRef>
                      </c:ext>
                    </c:extLst>
                    <c:strCache>
                      <c:ptCount val="1"/>
                      <c:pt idx="0">
                        <c:v>None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extLst>
                      <c:ext uri="{02D57815-91ED-43cb-92C2-25804820EDAC}">
                        <c15:formulaRef>
                          <c15:sqref>MTTF!$C$1:$J$1</c15:sqref>
                        </c15:formulaRef>
                      </c:ext>
                    </c:extLst>
                    <c:strCache>
                      <c:ptCount val="7"/>
                      <c:pt idx="0">
                        <c:v>8x8</c:v>
                      </c:pt>
                      <c:pt idx="1">
                        <c:v>12x12</c:v>
                      </c:pt>
                      <c:pt idx="2">
                        <c:v>16x16</c:v>
                      </c:pt>
                      <c:pt idx="3">
                        <c:v>20x20</c:v>
                      </c:pt>
                      <c:pt idx="4">
                        <c:v>24x24</c:v>
                      </c:pt>
                      <c:pt idx="5">
                        <c:v>28x28</c:v>
                      </c:pt>
                      <c:pt idx="6">
                        <c:v>32x32</c:v>
                      </c:pt>
                    </c:strCache>
                  </c:strRef>
                </c:cat>
                <c:val>
                  <c:numRef>
                    <c:extLst>
                      <c:ext uri="{02D57815-91ED-43cb-92C2-25804820EDAC}">
                        <c15:formulaRef>
                          <c15:sqref>MTTF!$C$2:$J$2</c15:sqref>
                        </c15:formulaRef>
                      </c:ext>
                    </c:extLst>
                    <c:numCache>
                      <c:formatCode>General</c:formatCode>
                      <c:ptCount val="7"/>
                      <c:pt idx="0">
                        <c:v>2.7448600000000001</c:v>
                      </c:pt>
                      <c:pt idx="1">
                        <c:v>2.1344699999999999</c:v>
                      </c:pt>
                      <c:pt idx="2">
                        <c:v>1.78311</c:v>
                      </c:pt>
                      <c:pt idx="3">
                        <c:v>1.51142</c:v>
                      </c:pt>
                      <c:pt idx="4">
                        <c:v>1.32534</c:v>
                      </c:pt>
                      <c:pt idx="5">
                        <c:v>1.16164</c:v>
                      </c:pt>
                      <c:pt idx="6">
                        <c:v>1.0343599999999999</c:v>
                      </c:pt>
                    </c:numCache>
                  </c:numRef>
                </c:val>
                <c:smooth val="0"/>
                <c:extLst>
                  <c:ext xmlns:c16="http://schemas.microsoft.com/office/drawing/2014/chart" uri="{C3380CC4-5D6E-409C-BE32-E72D297353CC}">
                    <c16:uniqueId val="{00000004-AA94-484C-A653-05A0B644D823}"/>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MTTF!$A$6</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xmlns:c15="http://schemas.microsoft.com/office/drawing/2012/chart">
                      <c:ext xmlns:c15="http://schemas.microsoft.com/office/drawing/2012/chart" uri="{02D57815-91ED-43cb-92C2-25804820EDAC}">
                        <c15:formulaRef>
                          <c15:sqref>MTTF!$C$1:$J$1</c15:sqref>
                        </c15:formulaRef>
                      </c:ext>
                    </c:extLst>
                    <c:strCache>
                      <c:ptCount val="7"/>
                      <c:pt idx="0">
                        <c:v>8x8</c:v>
                      </c:pt>
                      <c:pt idx="1">
                        <c:v>12x12</c:v>
                      </c:pt>
                      <c:pt idx="2">
                        <c:v>16x16</c:v>
                      </c:pt>
                      <c:pt idx="3">
                        <c:v>20x20</c:v>
                      </c:pt>
                      <c:pt idx="4">
                        <c:v>24x24</c:v>
                      </c:pt>
                      <c:pt idx="5">
                        <c:v>28x28</c:v>
                      </c:pt>
                      <c:pt idx="6">
                        <c:v>32x32</c:v>
                      </c:pt>
                    </c:strCache>
                  </c:strRef>
                </c:cat>
                <c:val>
                  <c:numRef>
                    <c:extLst xmlns:c15="http://schemas.microsoft.com/office/drawing/2012/chart">
                      <c:ext xmlns:c15="http://schemas.microsoft.com/office/drawing/2012/chart" uri="{02D57815-91ED-43cb-92C2-25804820EDAC}">
                        <c15:formulaRef>
                          <c15:sqref>MTTF!$C$6:$J$6</c15:sqref>
                        </c15:formulaRef>
                      </c:ext>
                    </c:extLst>
                    <c:numCache>
                      <c:formatCode>General</c:formatCode>
                      <c:ptCount val="7"/>
                    </c:numCache>
                  </c:numRef>
                </c:val>
                <c:smooth val="0"/>
                <c:extLst xmlns:c15="http://schemas.microsoft.com/office/drawing/2012/chart">
                  <c:ext xmlns:c16="http://schemas.microsoft.com/office/drawing/2014/chart" uri="{C3380CC4-5D6E-409C-BE32-E72D297353CC}">
                    <c16:uniqueId val="{00000005-AA94-484C-A653-05A0B644D823}"/>
                  </c:ext>
                </c:extLst>
              </c15:ser>
            </c15:filteredLineSeries>
            <c15:filteredLineSeries>
              <c15:ser>
                <c:idx val="6"/>
                <c:order val="6"/>
                <c:tx>
                  <c:strRef>
                    <c:extLst xmlns:c15="http://schemas.microsoft.com/office/drawing/2012/chart">
                      <c:ext xmlns:c15="http://schemas.microsoft.com/office/drawing/2012/chart" uri="{02D57815-91ED-43cb-92C2-25804820EDAC}">
                        <c15:formulaRef>
                          <c15:sqref>MTTF!$A$8</c15:sqref>
                        </c15:formulaRef>
                      </c:ext>
                    </c:extLst>
                    <c:strCache>
                      <c:ptCount val="1"/>
                      <c:pt idx="0">
                        <c:v>Ring-2</c:v>
                      </c:pt>
                    </c:strCache>
                  </c:strRef>
                </c:tx>
                <c:spPr>
                  <a:ln w="22225" cap="rnd">
                    <a:solidFill>
                      <a:schemeClr val="accent1">
                        <a:lumMod val="60000"/>
                      </a:schemeClr>
                    </a:solidFill>
                    <a:round/>
                  </a:ln>
                  <a:effectLst/>
                </c:spPr>
                <c:marker>
                  <c:symbol val="circle"/>
                  <c:size val="6"/>
                  <c:spPr>
                    <a:solidFill>
                      <a:schemeClr val="accent1">
                        <a:lumMod val="60000"/>
                      </a:schemeClr>
                    </a:solidFill>
                    <a:ln w="9525">
                      <a:solidFill>
                        <a:schemeClr val="accent1">
                          <a:lumMod val="60000"/>
                        </a:schemeClr>
                      </a:solidFill>
                      <a:round/>
                    </a:ln>
                    <a:effectLst/>
                  </c:spPr>
                </c:marker>
                <c:cat>
                  <c:strRef>
                    <c:extLst xmlns:c15="http://schemas.microsoft.com/office/drawing/2012/chart">
                      <c:ext xmlns:c15="http://schemas.microsoft.com/office/drawing/2012/chart" uri="{02D57815-91ED-43cb-92C2-25804820EDAC}">
                        <c15:formulaRef>
                          <c15:sqref>MTTF!$C$1:$J$1</c15:sqref>
                        </c15:formulaRef>
                      </c:ext>
                    </c:extLst>
                    <c:strCache>
                      <c:ptCount val="7"/>
                      <c:pt idx="0">
                        <c:v>8x8</c:v>
                      </c:pt>
                      <c:pt idx="1">
                        <c:v>12x12</c:v>
                      </c:pt>
                      <c:pt idx="2">
                        <c:v>16x16</c:v>
                      </c:pt>
                      <c:pt idx="3">
                        <c:v>20x20</c:v>
                      </c:pt>
                      <c:pt idx="4">
                        <c:v>24x24</c:v>
                      </c:pt>
                      <c:pt idx="5">
                        <c:v>28x28</c:v>
                      </c:pt>
                      <c:pt idx="6">
                        <c:v>32x32</c:v>
                      </c:pt>
                    </c:strCache>
                  </c:strRef>
                </c:cat>
                <c:val>
                  <c:numRef>
                    <c:extLst xmlns:c15="http://schemas.microsoft.com/office/drawing/2012/chart">
                      <c:ext xmlns:c15="http://schemas.microsoft.com/office/drawing/2012/chart" uri="{02D57815-91ED-43cb-92C2-25804820EDAC}">
                        <c15:formulaRef>
                          <c15:sqref>MTTF!$C$8:$J$8</c15:sqref>
                        </c15:formulaRef>
                      </c:ext>
                    </c:extLst>
                    <c:numCache>
                      <c:formatCode>General</c:formatCode>
                      <c:ptCount val="7"/>
                      <c:pt idx="0">
                        <c:v>8.3625600000000002</c:v>
                      </c:pt>
                      <c:pt idx="1">
                        <c:v>5.0897300000000003</c:v>
                      </c:pt>
                      <c:pt idx="2">
                        <c:v>4.5359600000000002</c:v>
                      </c:pt>
                      <c:pt idx="3">
                        <c:v>4.15639</c:v>
                      </c:pt>
                      <c:pt idx="4">
                        <c:v>3.9176899999999999</c:v>
                      </c:pt>
                      <c:pt idx="5">
                        <c:v>3.74281</c:v>
                      </c:pt>
                      <c:pt idx="6">
                        <c:v>3.5865300000000002</c:v>
                      </c:pt>
                    </c:numCache>
                  </c:numRef>
                </c:val>
                <c:smooth val="0"/>
                <c:extLst xmlns:c15="http://schemas.microsoft.com/office/drawing/2012/chart">
                  <c:ext xmlns:c16="http://schemas.microsoft.com/office/drawing/2014/chart" uri="{C3380CC4-5D6E-409C-BE32-E72D297353CC}">
                    <c16:uniqueId val="{00000006-AA94-484C-A653-05A0B644D823}"/>
                  </c:ext>
                </c:extLst>
              </c15:ser>
            </c15:filteredLineSeries>
          </c:ext>
        </c:extLst>
      </c:lineChart>
      <c:catAx>
        <c:axId val="133567328"/>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smtClean="0"/>
                  <a:t>TSV BLOCK SIZE</a:t>
                </a:r>
                <a:endParaRPr lang="zh-TW"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133567888"/>
        <c:crosses val="autoZero"/>
        <c:auto val="1"/>
        <c:lblAlgn val="ctr"/>
        <c:lblOffset val="100"/>
        <c:noMultiLvlLbl val="0"/>
      </c:catAx>
      <c:valAx>
        <c:axId val="133567888"/>
        <c:scaling>
          <c:orientation val="minMax"/>
          <c:max val="10"/>
          <c:min val="2"/>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smtClean="0"/>
                  <a:t>MTTF (Years)</a:t>
                </a:r>
                <a:endParaRPr lang="zh-TW" dirty="0"/>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133567328"/>
        <c:crosses val="autoZero"/>
        <c:crossBetween val="between"/>
        <c:majorUnit val="1"/>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no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工作表1!$E$1</c:f>
              <c:strCache>
                <c:ptCount val="1"/>
                <c:pt idx="0">
                  <c:v>Curve1</c:v>
                </c:pt>
              </c:strCache>
            </c:strRef>
          </c:tx>
          <c:spPr>
            <a:ln w="28575" cap="rnd">
              <a:solidFill>
                <a:schemeClr val="bg1"/>
              </a:solidFill>
              <a:round/>
            </a:ln>
            <a:effectLst/>
          </c:spPr>
          <c:marker>
            <c:symbol val="none"/>
          </c:marker>
          <c:cat>
            <c:numRef>
              <c:f>工作表1!$D$2:$D$102</c:f>
              <c:numCache>
                <c:formatCode>General</c:formatCode>
                <c:ptCount val="101"/>
                <c:pt idx="0">
                  <c:v>0</c:v>
                </c:pt>
                <c:pt idx="10">
                  <c:v>1</c:v>
                </c:pt>
                <c:pt idx="20">
                  <c:v>2</c:v>
                </c:pt>
                <c:pt idx="30">
                  <c:v>3</c:v>
                </c:pt>
                <c:pt idx="40">
                  <c:v>4</c:v>
                </c:pt>
                <c:pt idx="50">
                  <c:v>5</c:v>
                </c:pt>
                <c:pt idx="60">
                  <c:v>6</c:v>
                </c:pt>
                <c:pt idx="70">
                  <c:v>7</c:v>
                </c:pt>
                <c:pt idx="80">
                  <c:v>8</c:v>
                </c:pt>
                <c:pt idx="90">
                  <c:v>9</c:v>
                </c:pt>
                <c:pt idx="100">
                  <c:v>10</c:v>
                </c:pt>
              </c:numCache>
            </c:numRef>
          </c:cat>
          <c:val>
            <c:numRef>
              <c:f>工作表1!$E$2:$E$102</c:f>
              <c:numCache>
                <c:formatCode>General</c:formatCode>
                <c:ptCount val="101"/>
                <c:pt idx="0">
                  <c:v>1.4867195147342977E-6</c:v>
                </c:pt>
                <c:pt idx="1">
                  <c:v>2.4389607458933522E-6</c:v>
                </c:pt>
                <c:pt idx="2">
                  <c:v>3.9612990910320753E-6</c:v>
                </c:pt>
                <c:pt idx="3">
                  <c:v>6.3698251788670899E-6</c:v>
                </c:pt>
                <c:pt idx="4">
                  <c:v>1.0140852065486758E-5</c:v>
                </c:pt>
                <c:pt idx="5">
                  <c:v>1.5983741106905475E-5</c:v>
                </c:pt>
                <c:pt idx="6">
                  <c:v>2.4942471290053535E-5</c:v>
                </c:pt>
                <c:pt idx="7">
                  <c:v>3.8535196742087129E-5</c:v>
                </c:pt>
                <c:pt idx="8">
                  <c:v>5.8943067756539855E-5</c:v>
                </c:pt>
                <c:pt idx="9">
                  <c:v>8.9261657177132928E-5</c:v>
                </c:pt>
                <c:pt idx="10">
                  <c:v>1.3383022576488537E-4</c:v>
                </c:pt>
                <c:pt idx="11">
                  <c:v>1.9865547139277272E-4</c:v>
                </c:pt>
                <c:pt idx="12">
                  <c:v>2.9194692579146027E-4</c:v>
                </c:pt>
                <c:pt idx="13">
                  <c:v>4.2478027055075143E-4</c:v>
                </c:pt>
                <c:pt idx="14">
                  <c:v>6.119019301137719E-4</c:v>
                </c:pt>
                <c:pt idx="15">
                  <c:v>8.7268269504576015E-4</c:v>
                </c:pt>
                <c:pt idx="16">
                  <c:v>1.2322191684730199E-3</c:v>
                </c:pt>
                <c:pt idx="17">
                  <c:v>1.7225689390536812E-3</c:v>
                </c:pt>
                <c:pt idx="18">
                  <c:v>2.3840882014648404E-3</c:v>
                </c:pt>
                <c:pt idx="19">
                  <c:v>3.2668190561999182E-3</c:v>
                </c:pt>
                <c:pt idx="20">
                  <c:v>4.4318484119380075E-3</c:v>
                </c:pt>
                <c:pt idx="21">
                  <c:v>5.9525324197758538E-3</c:v>
                </c:pt>
                <c:pt idx="22">
                  <c:v>7.9154515829799686E-3</c:v>
                </c:pt>
                <c:pt idx="23">
                  <c:v>1.0420934814422592E-2</c:v>
                </c:pt>
                <c:pt idx="24">
                  <c:v>1.3582969233685613E-2</c:v>
                </c:pt>
                <c:pt idx="25">
                  <c:v>1.752830049356854E-2</c:v>
                </c:pt>
                <c:pt idx="26">
                  <c:v>2.2394530294842899E-2</c:v>
                </c:pt>
                <c:pt idx="27">
                  <c:v>2.8327037741601186E-2</c:v>
                </c:pt>
                <c:pt idx="28">
                  <c:v>3.5474592846231424E-2</c:v>
                </c:pt>
                <c:pt idx="29">
                  <c:v>4.3983595980427191E-2</c:v>
                </c:pt>
                <c:pt idx="30">
                  <c:v>5.3990966513188063E-2</c:v>
                </c:pt>
                <c:pt idx="31">
                  <c:v>6.5615814774676595E-2</c:v>
                </c:pt>
                <c:pt idx="32">
                  <c:v>7.8950158300894177E-2</c:v>
                </c:pt>
                <c:pt idx="33">
                  <c:v>9.4049077376886905E-2</c:v>
                </c:pt>
                <c:pt idx="34">
                  <c:v>0.11092083467945554</c:v>
                </c:pt>
                <c:pt idx="35">
                  <c:v>0.12951759566589174</c:v>
                </c:pt>
                <c:pt idx="36">
                  <c:v>0.14972746563574488</c:v>
                </c:pt>
                <c:pt idx="37">
                  <c:v>0.17136859204780741</c:v>
                </c:pt>
                <c:pt idx="38">
                  <c:v>0.19418605498321292</c:v>
                </c:pt>
                <c:pt idx="39">
                  <c:v>0.21785217703255053</c:v>
                </c:pt>
                <c:pt idx="40">
                  <c:v>0.24197072451914337</c:v>
                </c:pt>
                <c:pt idx="41">
                  <c:v>0.26608524989875476</c:v>
                </c:pt>
                <c:pt idx="42">
                  <c:v>0.28969155276148278</c:v>
                </c:pt>
                <c:pt idx="43">
                  <c:v>0.31225393336676122</c:v>
                </c:pt>
                <c:pt idx="44">
                  <c:v>0.33322460289179973</c:v>
                </c:pt>
                <c:pt idx="45">
                  <c:v>0.35206532676429952</c:v>
                </c:pt>
                <c:pt idx="46">
                  <c:v>0.36827014030332328</c:v>
                </c:pt>
                <c:pt idx="47">
                  <c:v>0.38138781546052414</c:v>
                </c:pt>
                <c:pt idx="48">
                  <c:v>0.39104269397545588</c:v>
                </c:pt>
                <c:pt idx="49">
                  <c:v>0.39695254747701181</c:v>
                </c:pt>
                <c:pt idx="50">
                  <c:v>0.3989422804014327</c:v>
                </c:pt>
                <c:pt idx="51">
                  <c:v>0.39695254747701181</c:v>
                </c:pt>
                <c:pt idx="52">
                  <c:v>0.39104269397545588</c:v>
                </c:pt>
                <c:pt idx="53">
                  <c:v>0.38138781546052414</c:v>
                </c:pt>
                <c:pt idx="54">
                  <c:v>0.36827014030332328</c:v>
                </c:pt>
                <c:pt idx="55">
                  <c:v>0.35206532676429952</c:v>
                </c:pt>
                <c:pt idx="56">
                  <c:v>0.33322460289179762</c:v>
                </c:pt>
                <c:pt idx="57">
                  <c:v>0.31225393336675911</c:v>
                </c:pt>
                <c:pt idx="58">
                  <c:v>0.28969155276148056</c:v>
                </c:pt>
                <c:pt idx="59">
                  <c:v>0.26608524989875237</c:v>
                </c:pt>
                <c:pt idx="60">
                  <c:v>0.24197072451914101</c:v>
                </c:pt>
                <c:pt idx="61">
                  <c:v>0.21785217703254811</c:v>
                </c:pt>
                <c:pt idx="62">
                  <c:v>0.19418605498321065</c:v>
                </c:pt>
                <c:pt idx="63">
                  <c:v>0.17136859204780522</c:v>
                </c:pt>
                <c:pt idx="64">
                  <c:v>0.14972746563574274</c:v>
                </c:pt>
                <c:pt idx="65">
                  <c:v>0.12951759566588983</c:v>
                </c:pt>
                <c:pt idx="66">
                  <c:v>0.11092083467945373</c:v>
                </c:pt>
                <c:pt idx="67">
                  <c:v>9.4049077376885337E-2</c:v>
                </c:pt>
                <c:pt idx="68">
                  <c:v>7.8950158300892803E-2</c:v>
                </c:pt>
                <c:pt idx="69">
                  <c:v>6.5615814774675332E-2</c:v>
                </c:pt>
                <c:pt idx="70">
                  <c:v>5.3990966513186994E-2</c:v>
                </c:pt>
                <c:pt idx="71">
                  <c:v>4.3983595980426234E-2</c:v>
                </c:pt>
                <c:pt idx="72">
                  <c:v>3.5474592846230668E-2</c:v>
                </c:pt>
                <c:pt idx="73">
                  <c:v>2.8327037741600544E-2</c:v>
                </c:pt>
                <c:pt idx="74">
                  <c:v>2.2394530294842355E-2</c:v>
                </c:pt>
                <c:pt idx="75">
                  <c:v>1.7528300493567642E-2</c:v>
                </c:pt>
                <c:pt idx="76">
                  <c:v>1.3582969233684909E-2</c:v>
                </c:pt>
                <c:pt idx="77">
                  <c:v>1.042093481442204E-2</c:v>
                </c:pt>
                <c:pt idx="78">
                  <c:v>7.9154515829795141E-3</c:v>
                </c:pt>
                <c:pt idx="79">
                  <c:v>5.9525324197755095E-3</c:v>
                </c:pt>
                <c:pt idx="80">
                  <c:v>4.4318484119377482E-3</c:v>
                </c:pt>
                <c:pt idx="81">
                  <c:v>3.2668190561997274E-3</c:v>
                </c:pt>
                <c:pt idx="82">
                  <c:v>2.3840882014646856E-3</c:v>
                </c:pt>
                <c:pt idx="83">
                  <c:v>1.7225689390535648E-3</c:v>
                </c:pt>
                <c:pt idx="84">
                  <c:v>1.2322191684729356E-3</c:v>
                </c:pt>
                <c:pt idx="85">
                  <c:v>8.7268269504570041E-4</c:v>
                </c:pt>
                <c:pt idx="86">
                  <c:v>6.1190193011373005E-4</c:v>
                </c:pt>
                <c:pt idx="87">
                  <c:v>4.2478027055071934E-4</c:v>
                </c:pt>
                <c:pt idx="88">
                  <c:v>2.9194692579143772E-4</c:v>
                </c:pt>
                <c:pt idx="89">
                  <c:v>1.9865547139275719E-4</c:v>
                </c:pt>
                <c:pt idx="90">
                  <c:v>1.3383022576487491E-4</c:v>
                </c:pt>
                <c:pt idx="91">
                  <c:v>8.9261657177125786E-5</c:v>
                </c:pt>
                <c:pt idx="92">
                  <c:v>5.8943067756534725E-5</c:v>
                </c:pt>
                <c:pt idx="93">
                  <c:v>3.8535196742082271E-5</c:v>
                </c:pt>
                <c:pt idx="94">
                  <c:v>2.4942471290050208E-5</c:v>
                </c:pt>
                <c:pt idx="95">
                  <c:v>1.598374110690332E-5</c:v>
                </c:pt>
                <c:pt idx="96">
                  <c:v>1.0140852065485354E-5</c:v>
                </c:pt>
                <c:pt idx="97">
                  <c:v>6.3698251788662191E-6</c:v>
                </c:pt>
                <c:pt idx="98">
                  <c:v>3.9612990910315197E-6</c:v>
                </c:pt>
                <c:pt idx="99">
                  <c:v>2.4389607458929926E-6</c:v>
                </c:pt>
                <c:pt idx="100">
                  <c:v>1.4867195147342977E-6</c:v>
                </c:pt>
              </c:numCache>
            </c:numRef>
          </c:val>
          <c:smooth val="0"/>
          <c:extLst>
            <c:ext xmlns:c16="http://schemas.microsoft.com/office/drawing/2014/chart" uri="{C3380CC4-5D6E-409C-BE32-E72D297353CC}">
              <c16:uniqueId val="{00000000-299A-44F7-B386-23B52CA091DE}"/>
            </c:ext>
          </c:extLst>
        </c:ser>
        <c:ser>
          <c:idx val="1"/>
          <c:order val="1"/>
          <c:tx>
            <c:strRef>
              <c:f>工作表1!$F$1</c:f>
              <c:strCache>
                <c:ptCount val="1"/>
                <c:pt idx="0">
                  <c:v>Curve2</c:v>
                </c:pt>
              </c:strCache>
            </c:strRef>
          </c:tx>
          <c:spPr>
            <a:ln w="28575" cap="rnd">
              <a:solidFill>
                <a:schemeClr val="bg1"/>
              </a:solidFill>
              <a:round/>
            </a:ln>
            <a:effectLst/>
          </c:spPr>
          <c:marker>
            <c:symbol val="none"/>
          </c:marker>
          <c:cat>
            <c:numRef>
              <c:f>工作表1!$D$2:$D$102</c:f>
              <c:numCache>
                <c:formatCode>General</c:formatCode>
                <c:ptCount val="101"/>
                <c:pt idx="0">
                  <c:v>0</c:v>
                </c:pt>
                <c:pt idx="10">
                  <c:v>1</c:v>
                </c:pt>
                <c:pt idx="20">
                  <c:v>2</c:v>
                </c:pt>
                <c:pt idx="30">
                  <c:v>3</c:v>
                </c:pt>
                <c:pt idx="40">
                  <c:v>4</c:v>
                </c:pt>
                <c:pt idx="50">
                  <c:v>5</c:v>
                </c:pt>
                <c:pt idx="60">
                  <c:v>6</c:v>
                </c:pt>
                <c:pt idx="70">
                  <c:v>7</c:v>
                </c:pt>
                <c:pt idx="80">
                  <c:v>8</c:v>
                </c:pt>
                <c:pt idx="90">
                  <c:v>9</c:v>
                </c:pt>
                <c:pt idx="100">
                  <c:v>10</c:v>
                </c:pt>
              </c:numCache>
            </c:numRef>
          </c:cat>
          <c:val>
            <c:numRef>
              <c:f>工作表1!$F$2:$F$102</c:f>
              <c:numCache>
                <c:formatCode>General</c:formatCode>
                <c:ptCount val="101"/>
                <c:pt idx="0">
                  <c:v>2.2159242059690038E-3</c:v>
                </c:pt>
                <c:pt idx="1">
                  <c:v>2.5713204615269696E-3</c:v>
                </c:pt>
                <c:pt idx="2">
                  <c:v>2.9762662098879269E-3</c:v>
                </c:pt>
                <c:pt idx="3">
                  <c:v>3.4363833453069856E-3</c:v>
                </c:pt>
                <c:pt idx="4">
                  <c:v>3.9577257914899843E-3</c:v>
                </c:pt>
                <c:pt idx="5">
                  <c:v>4.5467812507955264E-3</c:v>
                </c:pt>
                <c:pt idx="6">
                  <c:v>5.2104674072112958E-3</c:v>
                </c:pt>
                <c:pt idx="7">
                  <c:v>5.9561218038025896E-3</c:v>
                </c:pt>
                <c:pt idx="8">
                  <c:v>6.7914846168428064E-3</c:v>
                </c:pt>
                <c:pt idx="9">
                  <c:v>7.7246735671975871E-3</c:v>
                </c:pt>
                <c:pt idx="10">
                  <c:v>8.7641502467842702E-3</c:v>
                </c:pt>
                <c:pt idx="11">
                  <c:v>9.9186771958976565E-3</c:v>
                </c:pt>
                <c:pt idx="12">
                  <c:v>1.119726514742145E-2</c:v>
                </c:pt>
                <c:pt idx="13">
                  <c:v>1.2609109957597191E-2</c:v>
                </c:pt>
                <c:pt idx="14">
                  <c:v>1.4163518870800593E-2</c:v>
                </c:pt>
                <c:pt idx="15">
                  <c:v>1.5869825917833709E-2</c:v>
                </c:pt>
                <c:pt idx="16">
                  <c:v>1.7737296423115712E-2</c:v>
                </c:pt>
                <c:pt idx="17">
                  <c:v>1.977502079468511E-2</c:v>
                </c:pt>
                <c:pt idx="18">
                  <c:v>2.1991797990213596E-2</c:v>
                </c:pt>
                <c:pt idx="19">
                  <c:v>2.4396009289591382E-2</c:v>
                </c:pt>
                <c:pt idx="20">
                  <c:v>2.6995483256594031E-2</c:v>
                </c:pt>
                <c:pt idx="21">
                  <c:v>2.9797353034408038E-2</c:v>
                </c:pt>
                <c:pt idx="22">
                  <c:v>3.2807907387338298E-2</c:v>
                </c:pt>
                <c:pt idx="23">
                  <c:v>3.6032437168108992E-2</c:v>
                </c:pt>
                <c:pt idx="24">
                  <c:v>3.9475079150447075E-2</c:v>
                </c:pt>
                <c:pt idx="25">
                  <c:v>4.3138659413255766E-2</c:v>
                </c:pt>
                <c:pt idx="26">
                  <c:v>4.7024538688443474E-2</c:v>
                </c:pt>
                <c:pt idx="27">
                  <c:v>5.1132462281989019E-2</c:v>
                </c:pt>
                <c:pt idx="28">
                  <c:v>5.5460417339727772E-2</c:v>
                </c:pt>
                <c:pt idx="29">
                  <c:v>6.0004500348492792E-2</c:v>
                </c:pt>
                <c:pt idx="30">
                  <c:v>6.4758797832945872E-2</c:v>
                </c:pt>
                <c:pt idx="31">
                  <c:v>6.9715283222680141E-2</c:v>
                </c:pt>
                <c:pt idx="32">
                  <c:v>7.4863732817872439E-2</c:v>
                </c:pt>
                <c:pt idx="33">
                  <c:v>8.0191663670959798E-2</c:v>
                </c:pt>
                <c:pt idx="34">
                  <c:v>8.5684296023903678E-2</c:v>
                </c:pt>
                <c:pt idx="35">
                  <c:v>9.1324542694510957E-2</c:v>
                </c:pt>
                <c:pt idx="36">
                  <c:v>9.7093027491606476E-2</c:v>
                </c:pt>
                <c:pt idx="37">
                  <c:v>0.10296813435998739</c:v>
                </c:pt>
                <c:pt idx="38">
                  <c:v>0.10892608851627526</c:v>
                </c:pt>
                <c:pt idx="39">
                  <c:v>0.11494107034211651</c:v>
                </c:pt>
                <c:pt idx="40">
                  <c:v>0.12098536225957168</c:v>
                </c:pt>
                <c:pt idx="41">
                  <c:v>0.12702952823459449</c:v>
                </c:pt>
                <c:pt idx="42">
                  <c:v>0.13304262494937744</c:v>
                </c:pt>
                <c:pt idx="43">
                  <c:v>0.13899244306549821</c:v>
                </c:pt>
                <c:pt idx="44">
                  <c:v>0.14484577638074139</c:v>
                </c:pt>
                <c:pt idx="45">
                  <c:v>0.15056871607740221</c:v>
                </c:pt>
                <c:pt idx="46">
                  <c:v>0.15612696668338061</c:v>
                </c:pt>
                <c:pt idx="47">
                  <c:v>0.16148617983395716</c:v>
                </c:pt>
                <c:pt idx="48">
                  <c:v>0.16661230144589984</c:v>
                </c:pt>
                <c:pt idx="49">
                  <c:v>0.17147192750969195</c:v>
                </c:pt>
                <c:pt idx="50">
                  <c:v>0.17603266338214976</c:v>
                </c:pt>
                <c:pt idx="51">
                  <c:v>0.18026348123082397</c:v>
                </c:pt>
                <c:pt idx="52">
                  <c:v>0.1841350701516617</c:v>
                </c:pt>
                <c:pt idx="53">
                  <c:v>0.18762017345846896</c:v>
                </c:pt>
                <c:pt idx="54">
                  <c:v>0.19069390773026207</c:v>
                </c:pt>
                <c:pt idx="55">
                  <c:v>0.19333405840142462</c:v>
                </c:pt>
                <c:pt idx="56">
                  <c:v>0.19552134698772816</c:v>
                </c:pt>
                <c:pt idx="57">
                  <c:v>0.19723966545394461</c:v>
                </c:pt>
                <c:pt idx="58">
                  <c:v>0.19847627373850599</c:v>
                </c:pt>
                <c:pt idx="59">
                  <c:v>0.19922195704738208</c:v>
                </c:pt>
                <c:pt idx="60">
                  <c:v>0.19947114020071635</c:v>
                </c:pt>
                <c:pt idx="61">
                  <c:v>0.19922195704738196</c:v>
                </c:pt>
                <c:pt idx="62">
                  <c:v>0.19847627373850579</c:v>
                </c:pt>
                <c:pt idx="63">
                  <c:v>0.19723966545394431</c:v>
                </c:pt>
                <c:pt idx="64">
                  <c:v>0.19552134698772775</c:v>
                </c:pt>
                <c:pt idx="65">
                  <c:v>0.19333405840142437</c:v>
                </c:pt>
                <c:pt idx="66">
                  <c:v>0.19069390773026176</c:v>
                </c:pt>
                <c:pt idx="67">
                  <c:v>0.18762017345846863</c:v>
                </c:pt>
                <c:pt idx="68">
                  <c:v>0.18413507015166131</c:v>
                </c:pt>
                <c:pt idx="69">
                  <c:v>0.18026348123082359</c:v>
                </c:pt>
                <c:pt idx="70">
                  <c:v>0.17603266338214932</c:v>
                </c:pt>
                <c:pt idx="71">
                  <c:v>0.17147192750969148</c:v>
                </c:pt>
                <c:pt idx="72">
                  <c:v>0.16661230144589934</c:v>
                </c:pt>
                <c:pt idx="73">
                  <c:v>0.16148617983395663</c:v>
                </c:pt>
                <c:pt idx="74">
                  <c:v>0.15612696668338008</c:v>
                </c:pt>
                <c:pt idx="75">
                  <c:v>0.15056871607740105</c:v>
                </c:pt>
                <c:pt idx="76">
                  <c:v>0.1448457763807402</c:v>
                </c:pt>
                <c:pt idx="77">
                  <c:v>0.13899244306549707</c:v>
                </c:pt>
                <c:pt idx="78">
                  <c:v>0.13304262494937619</c:v>
                </c:pt>
                <c:pt idx="79">
                  <c:v>0.12702952823459329</c:v>
                </c:pt>
                <c:pt idx="80">
                  <c:v>0.1209853622595705</c:v>
                </c:pt>
                <c:pt idx="81">
                  <c:v>0.11494107034211536</c:v>
                </c:pt>
                <c:pt idx="82">
                  <c:v>0.10892608851627406</c:v>
                </c:pt>
                <c:pt idx="83">
                  <c:v>0.10296813435998617</c:v>
                </c:pt>
                <c:pt idx="84">
                  <c:v>9.7093027491605324E-2</c:v>
                </c:pt>
                <c:pt idx="85">
                  <c:v>9.1324542694509847E-2</c:v>
                </c:pt>
                <c:pt idx="86">
                  <c:v>8.5684296023902609E-2</c:v>
                </c:pt>
                <c:pt idx="87">
                  <c:v>8.0191663670958688E-2</c:v>
                </c:pt>
                <c:pt idx="88">
                  <c:v>7.486373281787137E-2</c:v>
                </c:pt>
                <c:pt idx="89">
                  <c:v>6.9715283222679128E-2</c:v>
                </c:pt>
                <c:pt idx="90">
                  <c:v>6.4758797832944914E-2</c:v>
                </c:pt>
                <c:pt idx="91">
                  <c:v>6.0004500348491918E-2</c:v>
                </c:pt>
                <c:pt idx="92">
                  <c:v>5.5460417339726863E-2</c:v>
                </c:pt>
                <c:pt idx="93">
                  <c:v>5.1132462281987777E-2</c:v>
                </c:pt>
                <c:pt idx="94">
                  <c:v>4.7024538688442238E-2</c:v>
                </c:pt>
                <c:pt idx="95">
                  <c:v>4.3138659413254621E-2</c:v>
                </c:pt>
                <c:pt idx="96">
                  <c:v>3.947507915044602E-2</c:v>
                </c:pt>
                <c:pt idx="97">
                  <c:v>3.6032437168108014E-2</c:v>
                </c:pt>
                <c:pt idx="98">
                  <c:v>3.2807907387337389E-2</c:v>
                </c:pt>
                <c:pt idx="99">
                  <c:v>2.9797353034407146E-2</c:v>
                </c:pt>
                <c:pt idx="100">
                  <c:v>2.6995483256594031E-2</c:v>
                </c:pt>
              </c:numCache>
            </c:numRef>
          </c:val>
          <c:smooth val="0"/>
          <c:extLst>
            <c:ext xmlns:c16="http://schemas.microsoft.com/office/drawing/2014/chart" uri="{C3380CC4-5D6E-409C-BE32-E72D297353CC}">
              <c16:uniqueId val="{00000001-299A-44F7-B386-23B52CA091DE}"/>
            </c:ext>
          </c:extLst>
        </c:ser>
        <c:dLbls>
          <c:showLegendKey val="0"/>
          <c:showVal val="0"/>
          <c:showCatName val="0"/>
          <c:showSerName val="0"/>
          <c:showPercent val="0"/>
          <c:showBubbleSize val="0"/>
        </c:dLbls>
        <c:smooth val="0"/>
        <c:axId val="208772944"/>
        <c:axId val="208773504"/>
      </c:lineChart>
      <c:catAx>
        <c:axId val="208772944"/>
        <c:scaling>
          <c:orientation val="minMax"/>
        </c:scaling>
        <c:delete val="0"/>
        <c:axPos val="b"/>
        <c:title>
          <c:tx>
            <c:rich>
              <a:bodyPr rot="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r>
                  <a:rPr lang="en-US"/>
                  <a:t>MTTF (YEARS)</a:t>
                </a:r>
                <a:endParaRPr lang="zh-TW"/>
              </a:p>
            </c:rich>
          </c:tx>
          <c:overlay val="0"/>
          <c:spPr>
            <a:noFill/>
            <a:ln>
              <a:noFill/>
            </a:ln>
            <a:effectLst/>
          </c:spPr>
          <c:txPr>
            <a:bodyPr rot="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endParaRPr lang="zh-TW"/>
          </a:p>
        </c:txPr>
        <c:crossAx val="208773504"/>
        <c:crosses val="autoZero"/>
        <c:auto val="1"/>
        <c:lblAlgn val="ctr"/>
        <c:lblOffset val="100"/>
        <c:noMultiLvlLbl val="0"/>
      </c:catAx>
      <c:valAx>
        <c:axId val="20877350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50" b="0" i="0" u="none" strike="noStrike" kern="1200" baseline="0">
                    <a:solidFill>
                      <a:schemeClr val="bg1"/>
                    </a:solidFill>
                    <a:latin typeface="+mn-lt"/>
                    <a:ea typeface="+mn-ea"/>
                    <a:cs typeface="Times New Roman" panose="02020603050405020304" pitchFamily="18" charset="0"/>
                  </a:defRPr>
                </a:pPr>
                <a:r>
                  <a:rPr lang="en-US">
                    <a:solidFill>
                      <a:schemeClr val="bg1"/>
                    </a:solidFill>
                  </a:rPr>
                  <a:t>FAILURE PROBABILITY</a:t>
                </a:r>
                <a:endParaRPr lang="zh-TW">
                  <a:solidFill>
                    <a:schemeClr val="bg1"/>
                  </a:solidFill>
                </a:endParaRPr>
              </a:p>
            </c:rich>
          </c:tx>
          <c:overlay val="0"/>
          <c:spPr>
            <a:noFill/>
            <a:ln>
              <a:noFill/>
            </a:ln>
            <a:effectLst/>
          </c:spPr>
          <c:txPr>
            <a:bodyPr rot="-5400000" spcFirstLastPara="1" vertOverflow="ellipsis" vert="horz" wrap="square" anchor="ctr" anchorCtr="1"/>
            <a:lstStyle/>
            <a:p>
              <a:pPr>
                <a:defRPr sz="1350" b="0" i="0" u="none" strike="noStrike" kern="1200" baseline="0">
                  <a:solidFill>
                    <a:schemeClr val="bg1"/>
                  </a:solidFill>
                  <a:latin typeface="+mn-lt"/>
                  <a:ea typeface="+mn-ea"/>
                  <a:cs typeface="Times New Roman" panose="02020603050405020304" pitchFamily="18" charset="0"/>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50" b="0" i="0" u="none" strike="noStrike" kern="1200" baseline="0">
                <a:solidFill>
                  <a:schemeClr val="bg1"/>
                </a:solidFill>
                <a:latin typeface="+mn-lt"/>
                <a:ea typeface="+mn-ea"/>
                <a:cs typeface="Times New Roman" panose="02020603050405020304" pitchFamily="18" charset="0"/>
              </a:defRPr>
            </a:pPr>
            <a:endParaRPr lang="zh-TW"/>
          </a:p>
        </c:txPr>
        <c:crossAx val="208772944"/>
        <c:crosses val="autoZero"/>
        <c:crossBetween val="between"/>
      </c:valAx>
      <c:spPr>
        <a:noFill/>
        <a:ln>
          <a:noFill/>
        </a:ln>
        <a:effectLst/>
      </c:spPr>
    </c:plotArea>
    <c:plotVisOnly val="1"/>
    <c:dispBlanksAs val="gap"/>
    <c:showDLblsOverMax val="0"/>
  </c:chart>
  <c:spPr>
    <a:noFill/>
    <a:ln>
      <a:noFill/>
    </a:ln>
    <a:effectLst/>
  </c:spPr>
  <c:txPr>
    <a:bodyPr/>
    <a:lstStyle/>
    <a:p>
      <a:pPr>
        <a:defRPr sz="1350">
          <a:solidFill>
            <a:schemeClr val="tx1"/>
          </a:solidFill>
          <a:latin typeface="+mn-lt"/>
          <a:cs typeface="Times New Roman" panose="02020603050405020304" pitchFamily="18" charset="0"/>
        </a:defRPr>
      </a:pPr>
      <a:endParaRPr lang="zh-TW"/>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工作表1!$E$1</c:f>
              <c:strCache>
                <c:ptCount val="1"/>
                <c:pt idx="0">
                  <c:v>Curve1</c:v>
                </c:pt>
              </c:strCache>
            </c:strRef>
          </c:tx>
          <c:spPr>
            <a:ln w="28575" cap="rnd">
              <a:solidFill>
                <a:schemeClr val="accent1"/>
              </a:solidFill>
              <a:round/>
            </a:ln>
            <a:effectLst/>
          </c:spPr>
          <c:marker>
            <c:symbol val="none"/>
          </c:marker>
          <c:cat>
            <c:numRef>
              <c:f>工作表1!$D$2:$D$102</c:f>
              <c:numCache>
                <c:formatCode>General</c:formatCode>
                <c:ptCount val="101"/>
                <c:pt idx="0">
                  <c:v>0</c:v>
                </c:pt>
                <c:pt idx="10">
                  <c:v>1</c:v>
                </c:pt>
                <c:pt idx="20">
                  <c:v>2</c:v>
                </c:pt>
                <c:pt idx="30">
                  <c:v>3</c:v>
                </c:pt>
                <c:pt idx="40">
                  <c:v>4</c:v>
                </c:pt>
                <c:pt idx="50">
                  <c:v>5</c:v>
                </c:pt>
                <c:pt idx="60">
                  <c:v>6</c:v>
                </c:pt>
                <c:pt idx="70">
                  <c:v>7</c:v>
                </c:pt>
                <c:pt idx="80">
                  <c:v>8</c:v>
                </c:pt>
                <c:pt idx="90">
                  <c:v>9</c:v>
                </c:pt>
                <c:pt idx="100">
                  <c:v>10</c:v>
                </c:pt>
              </c:numCache>
            </c:numRef>
          </c:cat>
          <c:val>
            <c:numRef>
              <c:f>工作表1!$E$2:$E$102</c:f>
              <c:numCache>
                <c:formatCode>General</c:formatCode>
                <c:ptCount val="101"/>
                <c:pt idx="0">
                  <c:v>1.4867195147342977E-6</c:v>
                </c:pt>
                <c:pt idx="1">
                  <c:v>2.4389607458933522E-6</c:v>
                </c:pt>
                <c:pt idx="2">
                  <c:v>3.9612990910320753E-6</c:v>
                </c:pt>
                <c:pt idx="3">
                  <c:v>6.3698251788670899E-6</c:v>
                </c:pt>
                <c:pt idx="4">
                  <c:v>1.0140852065486758E-5</c:v>
                </c:pt>
                <c:pt idx="5">
                  <c:v>1.5983741106905475E-5</c:v>
                </c:pt>
                <c:pt idx="6">
                  <c:v>2.4942471290053535E-5</c:v>
                </c:pt>
                <c:pt idx="7">
                  <c:v>3.8535196742087129E-5</c:v>
                </c:pt>
                <c:pt idx="8">
                  <c:v>5.8943067756539855E-5</c:v>
                </c:pt>
                <c:pt idx="9">
                  <c:v>8.9261657177132928E-5</c:v>
                </c:pt>
                <c:pt idx="10">
                  <c:v>1.3383022576488537E-4</c:v>
                </c:pt>
                <c:pt idx="11">
                  <c:v>1.9865547139277272E-4</c:v>
                </c:pt>
                <c:pt idx="12">
                  <c:v>2.9194692579146027E-4</c:v>
                </c:pt>
                <c:pt idx="13">
                  <c:v>4.2478027055075143E-4</c:v>
                </c:pt>
                <c:pt idx="14">
                  <c:v>6.119019301137719E-4</c:v>
                </c:pt>
                <c:pt idx="15">
                  <c:v>8.7268269504576015E-4</c:v>
                </c:pt>
                <c:pt idx="16">
                  <c:v>1.2322191684730199E-3</c:v>
                </c:pt>
                <c:pt idx="17">
                  <c:v>1.7225689390536812E-3</c:v>
                </c:pt>
                <c:pt idx="18">
                  <c:v>2.3840882014648404E-3</c:v>
                </c:pt>
                <c:pt idx="19">
                  <c:v>3.2668190561999182E-3</c:v>
                </c:pt>
                <c:pt idx="20">
                  <c:v>4.4318484119380075E-3</c:v>
                </c:pt>
                <c:pt idx="21">
                  <c:v>5.9525324197758538E-3</c:v>
                </c:pt>
                <c:pt idx="22">
                  <c:v>7.9154515829799686E-3</c:v>
                </c:pt>
                <c:pt idx="23">
                  <c:v>1.0420934814422592E-2</c:v>
                </c:pt>
                <c:pt idx="24">
                  <c:v>1.3582969233685613E-2</c:v>
                </c:pt>
                <c:pt idx="25">
                  <c:v>1.752830049356854E-2</c:v>
                </c:pt>
                <c:pt idx="26">
                  <c:v>2.2394530294842899E-2</c:v>
                </c:pt>
                <c:pt idx="27">
                  <c:v>2.8327037741601186E-2</c:v>
                </c:pt>
                <c:pt idx="28">
                  <c:v>3.5474592846231424E-2</c:v>
                </c:pt>
                <c:pt idx="29">
                  <c:v>4.3983595980427191E-2</c:v>
                </c:pt>
                <c:pt idx="30">
                  <c:v>5.3990966513188063E-2</c:v>
                </c:pt>
                <c:pt idx="31">
                  <c:v>6.5615814774676595E-2</c:v>
                </c:pt>
                <c:pt idx="32">
                  <c:v>7.8950158300894177E-2</c:v>
                </c:pt>
                <c:pt idx="33">
                  <c:v>9.4049077376886905E-2</c:v>
                </c:pt>
                <c:pt idx="34">
                  <c:v>0.11092083467945554</c:v>
                </c:pt>
                <c:pt idx="35">
                  <c:v>0.12951759566589174</c:v>
                </c:pt>
                <c:pt idx="36">
                  <c:v>0.14972746563574488</c:v>
                </c:pt>
                <c:pt idx="37">
                  <c:v>0.17136859204780741</c:v>
                </c:pt>
                <c:pt idx="38">
                  <c:v>0.19418605498321292</c:v>
                </c:pt>
                <c:pt idx="39">
                  <c:v>0.21785217703255053</c:v>
                </c:pt>
                <c:pt idx="40">
                  <c:v>0.24197072451914337</c:v>
                </c:pt>
                <c:pt idx="41">
                  <c:v>0.26608524989875476</c:v>
                </c:pt>
                <c:pt idx="42">
                  <c:v>0.28969155276148278</c:v>
                </c:pt>
                <c:pt idx="43">
                  <c:v>0.31225393336676122</c:v>
                </c:pt>
                <c:pt idx="44">
                  <c:v>0.33322460289179973</c:v>
                </c:pt>
                <c:pt idx="45">
                  <c:v>0.35206532676429952</c:v>
                </c:pt>
                <c:pt idx="46">
                  <c:v>0.36827014030332328</c:v>
                </c:pt>
                <c:pt idx="47">
                  <c:v>0.38138781546052414</c:v>
                </c:pt>
                <c:pt idx="48">
                  <c:v>0.39104269397545588</c:v>
                </c:pt>
                <c:pt idx="49">
                  <c:v>0.39695254747701181</c:v>
                </c:pt>
                <c:pt idx="50">
                  <c:v>0.3989422804014327</c:v>
                </c:pt>
                <c:pt idx="51">
                  <c:v>0.39695254747701181</c:v>
                </c:pt>
                <c:pt idx="52">
                  <c:v>0.39104269397545588</c:v>
                </c:pt>
                <c:pt idx="53">
                  <c:v>0.38138781546052414</c:v>
                </c:pt>
                <c:pt idx="54">
                  <c:v>0.36827014030332328</c:v>
                </c:pt>
                <c:pt idx="55">
                  <c:v>0.35206532676429952</c:v>
                </c:pt>
                <c:pt idx="56">
                  <c:v>0.33322460289179762</c:v>
                </c:pt>
                <c:pt idx="57">
                  <c:v>0.31225393336675911</c:v>
                </c:pt>
                <c:pt idx="58">
                  <c:v>0.28969155276148056</c:v>
                </c:pt>
                <c:pt idx="59">
                  <c:v>0.26608524989875237</c:v>
                </c:pt>
                <c:pt idx="60">
                  <c:v>0.24197072451914101</c:v>
                </c:pt>
                <c:pt idx="61">
                  <c:v>0.21785217703254811</c:v>
                </c:pt>
                <c:pt idx="62">
                  <c:v>0.19418605498321065</c:v>
                </c:pt>
                <c:pt idx="63">
                  <c:v>0.17136859204780522</c:v>
                </c:pt>
                <c:pt idx="64">
                  <c:v>0.14972746563574274</c:v>
                </c:pt>
                <c:pt idx="65">
                  <c:v>0.12951759566588983</c:v>
                </c:pt>
                <c:pt idx="66">
                  <c:v>0.11092083467945373</c:v>
                </c:pt>
                <c:pt idx="67">
                  <c:v>9.4049077376885337E-2</c:v>
                </c:pt>
                <c:pt idx="68">
                  <c:v>7.8950158300892803E-2</c:v>
                </c:pt>
                <c:pt idx="69">
                  <c:v>6.5615814774675332E-2</c:v>
                </c:pt>
                <c:pt idx="70">
                  <c:v>5.3990966513186994E-2</c:v>
                </c:pt>
                <c:pt idx="71">
                  <c:v>4.3983595980426234E-2</c:v>
                </c:pt>
                <c:pt idx="72">
                  <c:v>3.5474592846230668E-2</c:v>
                </c:pt>
                <c:pt idx="73">
                  <c:v>2.8327037741600544E-2</c:v>
                </c:pt>
                <c:pt idx="74">
                  <c:v>2.2394530294842355E-2</c:v>
                </c:pt>
                <c:pt idx="75">
                  <c:v>1.7528300493567642E-2</c:v>
                </c:pt>
                <c:pt idx="76">
                  <c:v>1.3582969233684909E-2</c:v>
                </c:pt>
                <c:pt idx="77">
                  <c:v>1.042093481442204E-2</c:v>
                </c:pt>
                <c:pt idx="78">
                  <c:v>7.9154515829795141E-3</c:v>
                </c:pt>
                <c:pt idx="79">
                  <c:v>5.9525324197755095E-3</c:v>
                </c:pt>
                <c:pt idx="80">
                  <c:v>4.4318484119377482E-3</c:v>
                </c:pt>
                <c:pt idx="81">
                  <c:v>3.2668190561997274E-3</c:v>
                </c:pt>
                <c:pt idx="82">
                  <c:v>2.3840882014646856E-3</c:v>
                </c:pt>
                <c:pt idx="83">
                  <c:v>1.7225689390535648E-3</c:v>
                </c:pt>
                <c:pt idx="84">
                  <c:v>1.2322191684729356E-3</c:v>
                </c:pt>
                <c:pt idx="85">
                  <c:v>8.7268269504570041E-4</c:v>
                </c:pt>
                <c:pt idx="86">
                  <c:v>6.1190193011373005E-4</c:v>
                </c:pt>
                <c:pt idx="87">
                  <c:v>4.2478027055071934E-4</c:v>
                </c:pt>
                <c:pt idx="88">
                  <c:v>2.9194692579143772E-4</c:v>
                </c:pt>
                <c:pt idx="89">
                  <c:v>1.9865547139275719E-4</c:v>
                </c:pt>
                <c:pt idx="90">
                  <c:v>1.3383022576487491E-4</c:v>
                </c:pt>
                <c:pt idx="91">
                  <c:v>8.9261657177125786E-5</c:v>
                </c:pt>
                <c:pt idx="92">
                  <c:v>5.8943067756534725E-5</c:v>
                </c:pt>
                <c:pt idx="93">
                  <c:v>3.8535196742082271E-5</c:v>
                </c:pt>
                <c:pt idx="94">
                  <c:v>2.4942471290050208E-5</c:v>
                </c:pt>
                <c:pt idx="95">
                  <c:v>1.598374110690332E-5</c:v>
                </c:pt>
                <c:pt idx="96">
                  <c:v>1.0140852065485354E-5</c:v>
                </c:pt>
                <c:pt idx="97">
                  <c:v>6.3698251788662191E-6</c:v>
                </c:pt>
                <c:pt idx="98">
                  <c:v>3.9612990910315197E-6</c:v>
                </c:pt>
                <c:pt idx="99">
                  <c:v>2.4389607458929926E-6</c:v>
                </c:pt>
                <c:pt idx="100">
                  <c:v>1.4867195147342977E-6</c:v>
                </c:pt>
              </c:numCache>
            </c:numRef>
          </c:val>
          <c:smooth val="0"/>
          <c:extLst>
            <c:ext xmlns:c16="http://schemas.microsoft.com/office/drawing/2014/chart" uri="{C3380CC4-5D6E-409C-BE32-E72D297353CC}">
              <c16:uniqueId val="{00000000-A655-4AD0-A931-1CDDAA300F5A}"/>
            </c:ext>
          </c:extLst>
        </c:ser>
        <c:ser>
          <c:idx val="1"/>
          <c:order val="1"/>
          <c:tx>
            <c:strRef>
              <c:f>工作表1!$F$1</c:f>
              <c:strCache>
                <c:ptCount val="1"/>
                <c:pt idx="0">
                  <c:v>Curve2</c:v>
                </c:pt>
              </c:strCache>
            </c:strRef>
          </c:tx>
          <c:spPr>
            <a:ln w="28575" cap="rnd">
              <a:solidFill>
                <a:schemeClr val="accent2"/>
              </a:solidFill>
              <a:round/>
            </a:ln>
            <a:effectLst/>
          </c:spPr>
          <c:marker>
            <c:symbol val="none"/>
          </c:marker>
          <c:cat>
            <c:numRef>
              <c:f>工作表1!$D$2:$D$102</c:f>
              <c:numCache>
                <c:formatCode>General</c:formatCode>
                <c:ptCount val="101"/>
                <c:pt idx="0">
                  <c:v>0</c:v>
                </c:pt>
                <c:pt idx="10">
                  <c:v>1</c:v>
                </c:pt>
                <c:pt idx="20">
                  <c:v>2</c:v>
                </c:pt>
                <c:pt idx="30">
                  <c:v>3</c:v>
                </c:pt>
                <c:pt idx="40">
                  <c:v>4</c:v>
                </c:pt>
                <c:pt idx="50">
                  <c:v>5</c:v>
                </c:pt>
                <c:pt idx="60">
                  <c:v>6</c:v>
                </c:pt>
                <c:pt idx="70">
                  <c:v>7</c:v>
                </c:pt>
                <c:pt idx="80">
                  <c:v>8</c:v>
                </c:pt>
                <c:pt idx="90">
                  <c:v>9</c:v>
                </c:pt>
                <c:pt idx="100">
                  <c:v>10</c:v>
                </c:pt>
              </c:numCache>
            </c:numRef>
          </c:cat>
          <c:val>
            <c:numRef>
              <c:f>工作表1!$F$2:$F$102</c:f>
              <c:numCache>
                <c:formatCode>General</c:formatCode>
                <c:ptCount val="101"/>
                <c:pt idx="0">
                  <c:v>2.2159242059690038E-3</c:v>
                </c:pt>
                <c:pt idx="1">
                  <c:v>2.5713204615269696E-3</c:v>
                </c:pt>
                <c:pt idx="2">
                  <c:v>2.9762662098879269E-3</c:v>
                </c:pt>
                <c:pt idx="3">
                  <c:v>3.4363833453069856E-3</c:v>
                </c:pt>
                <c:pt idx="4">
                  <c:v>3.9577257914899843E-3</c:v>
                </c:pt>
                <c:pt idx="5">
                  <c:v>4.5467812507955264E-3</c:v>
                </c:pt>
                <c:pt idx="6">
                  <c:v>5.2104674072112958E-3</c:v>
                </c:pt>
                <c:pt idx="7">
                  <c:v>5.9561218038025896E-3</c:v>
                </c:pt>
                <c:pt idx="8">
                  <c:v>6.7914846168428064E-3</c:v>
                </c:pt>
                <c:pt idx="9">
                  <c:v>7.7246735671975871E-3</c:v>
                </c:pt>
                <c:pt idx="10">
                  <c:v>8.7641502467842702E-3</c:v>
                </c:pt>
                <c:pt idx="11">
                  <c:v>9.9186771958976565E-3</c:v>
                </c:pt>
                <c:pt idx="12">
                  <c:v>1.119726514742145E-2</c:v>
                </c:pt>
                <c:pt idx="13">
                  <c:v>1.2609109957597191E-2</c:v>
                </c:pt>
                <c:pt idx="14">
                  <c:v>1.4163518870800593E-2</c:v>
                </c:pt>
                <c:pt idx="15">
                  <c:v>1.5869825917833709E-2</c:v>
                </c:pt>
                <c:pt idx="16">
                  <c:v>1.7737296423115712E-2</c:v>
                </c:pt>
                <c:pt idx="17">
                  <c:v>1.977502079468511E-2</c:v>
                </c:pt>
                <c:pt idx="18">
                  <c:v>2.1991797990213596E-2</c:v>
                </c:pt>
                <c:pt idx="19">
                  <c:v>2.4396009289591382E-2</c:v>
                </c:pt>
                <c:pt idx="20">
                  <c:v>2.6995483256594031E-2</c:v>
                </c:pt>
                <c:pt idx="21">
                  <c:v>2.9797353034408038E-2</c:v>
                </c:pt>
                <c:pt idx="22">
                  <c:v>3.2807907387338298E-2</c:v>
                </c:pt>
                <c:pt idx="23">
                  <c:v>3.6032437168108992E-2</c:v>
                </c:pt>
                <c:pt idx="24">
                  <c:v>3.9475079150447075E-2</c:v>
                </c:pt>
                <c:pt idx="25">
                  <c:v>4.3138659413255766E-2</c:v>
                </c:pt>
                <c:pt idx="26">
                  <c:v>4.7024538688443474E-2</c:v>
                </c:pt>
                <c:pt idx="27">
                  <c:v>5.1132462281989019E-2</c:v>
                </c:pt>
                <c:pt idx="28">
                  <c:v>5.5460417339727772E-2</c:v>
                </c:pt>
                <c:pt idx="29">
                  <c:v>6.0004500348492792E-2</c:v>
                </c:pt>
                <c:pt idx="30">
                  <c:v>6.4758797832945872E-2</c:v>
                </c:pt>
                <c:pt idx="31">
                  <c:v>6.9715283222680141E-2</c:v>
                </c:pt>
                <c:pt idx="32">
                  <c:v>7.4863732817872439E-2</c:v>
                </c:pt>
                <c:pt idx="33">
                  <c:v>8.0191663670959798E-2</c:v>
                </c:pt>
                <c:pt idx="34">
                  <c:v>8.5684296023903678E-2</c:v>
                </c:pt>
                <c:pt idx="35">
                  <c:v>9.1324542694510957E-2</c:v>
                </c:pt>
                <c:pt idx="36">
                  <c:v>9.7093027491606476E-2</c:v>
                </c:pt>
                <c:pt idx="37">
                  <c:v>0.10296813435998739</c:v>
                </c:pt>
                <c:pt idx="38">
                  <c:v>0.10892608851627526</c:v>
                </c:pt>
                <c:pt idx="39">
                  <c:v>0.11494107034211651</c:v>
                </c:pt>
                <c:pt idx="40">
                  <c:v>0.12098536225957168</c:v>
                </c:pt>
                <c:pt idx="41">
                  <c:v>0.12702952823459449</c:v>
                </c:pt>
                <c:pt idx="42">
                  <c:v>0.13304262494937744</c:v>
                </c:pt>
                <c:pt idx="43">
                  <c:v>0.13899244306549821</c:v>
                </c:pt>
                <c:pt idx="44">
                  <c:v>0.14484577638074139</c:v>
                </c:pt>
                <c:pt idx="45">
                  <c:v>0.15056871607740221</c:v>
                </c:pt>
                <c:pt idx="46">
                  <c:v>0.15612696668338061</c:v>
                </c:pt>
                <c:pt idx="47">
                  <c:v>0.16148617983395716</c:v>
                </c:pt>
                <c:pt idx="48">
                  <c:v>0.16661230144589984</c:v>
                </c:pt>
                <c:pt idx="49">
                  <c:v>0.17147192750969195</c:v>
                </c:pt>
                <c:pt idx="50">
                  <c:v>0.17603266338214976</c:v>
                </c:pt>
                <c:pt idx="51">
                  <c:v>0.18026348123082397</c:v>
                </c:pt>
                <c:pt idx="52">
                  <c:v>0.1841350701516617</c:v>
                </c:pt>
                <c:pt idx="53">
                  <c:v>0.18762017345846896</c:v>
                </c:pt>
                <c:pt idx="54">
                  <c:v>0.19069390773026207</c:v>
                </c:pt>
                <c:pt idx="55">
                  <c:v>0.19333405840142462</c:v>
                </c:pt>
                <c:pt idx="56">
                  <c:v>0.19552134698772816</c:v>
                </c:pt>
                <c:pt idx="57">
                  <c:v>0.19723966545394461</c:v>
                </c:pt>
                <c:pt idx="58">
                  <c:v>0.19847627373850599</c:v>
                </c:pt>
                <c:pt idx="59">
                  <c:v>0.19922195704738208</c:v>
                </c:pt>
                <c:pt idx="60">
                  <c:v>0.19947114020071635</c:v>
                </c:pt>
                <c:pt idx="61">
                  <c:v>0.19922195704738196</c:v>
                </c:pt>
                <c:pt idx="62">
                  <c:v>0.19847627373850579</c:v>
                </c:pt>
                <c:pt idx="63">
                  <c:v>0.19723966545394431</c:v>
                </c:pt>
                <c:pt idx="64">
                  <c:v>0.19552134698772775</c:v>
                </c:pt>
                <c:pt idx="65">
                  <c:v>0.19333405840142437</c:v>
                </c:pt>
                <c:pt idx="66">
                  <c:v>0.19069390773026176</c:v>
                </c:pt>
                <c:pt idx="67">
                  <c:v>0.18762017345846863</c:v>
                </c:pt>
                <c:pt idx="68">
                  <c:v>0.18413507015166131</c:v>
                </c:pt>
                <c:pt idx="69">
                  <c:v>0.18026348123082359</c:v>
                </c:pt>
                <c:pt idx="70">
                  <c:v>0.17603266338214932</c:v>
                </c:pt>
                <c:pt idx="71">
                  <c:v>0.17147192750969148</c:v>
                </c:pt>
                <c:pt idx="72">
                  <c:v>0.16661230144589934</c:v>
                </c:pt>
                <c:pt idx="73">
                  <c:v>0.16148617983395663</c:v>
                </c:pt>
                <c:pt idx="74">
                  <c:v>0.15612696668338008</c:v>
                </c:pt>
                <c:pt idx="75">
                  <c:v>0.15056871607740105</c:v>
                </c:pt>
                <c:pt idx="76">
                  <c:v>0.1448457763807402</c:v>
                </c:pt>
                <c:pt idx="77">
                  <c:v>0.13899244306549707</c:v>
                </c:pt>
                <c:pt idx="78">
                  <c:v>0.13304262494937619</c:v>
                </c:pt>
                <c:pt idx="79">
                  <c:v>0.12702952823459329</c:v>
                </c:pt>
                <c:pt idx="80">
                  <c:v>0.1209853622595705</c:v>
                </c:pt>
                <c:pt idx="81">
                  <c:v>0.11494107034211536</c:v>
                </c:pt>
                <c:pt idx="82">
                  <c:v>0.10892608851627406</c:v>
                </c:pt>
                <c:pt idx="83">
                  <c:v>0.10296813435998617</c:v>
                </c:pt>
                <c:pt idx="84">
                  <c:v>9.7093027491605324E-2</c:v>
                </c:pt>
                <c:pt idx="85">
                  <c:v>9.1324542694509847E-2</c:v>
                </c:pt>
                <c:pt idx="86">
                  <c:v>8.5684296023902609E-2</c:v>
                </c:pt>
                <c:pt idx="87">
                  <c:v>8.0191663670958688E-2</c:v>
                </c:pt>
                <c:pt idx="88">
                  <c:v>7.486373281787137E-2</c:v>
                </c:pt>
                <c:pt idx="89">
                  <c:v>6.9715283222679128E-2</c:v>
                </c:pt>
                <c:pt idx="90">
                  <c:v>6.4758797832944914E-2</c:v>
                </c:pt>
                <c:pt idx="91">
                  <c:v>6.0004500348491918E-2</c:v>
                </c:pt>
                <c:pt idx="92">
                  <c:v>5.5460417339726863E-2</c:v>
                </c:pt>
                <c:pt idx="93">
                  <c:v>5.1132462281987777E-2</c:v>
                </c:pt>
                <c:pt idx="94">
                  <c:v>4.7024538688442238E-2</c:v>
                </c:pt>
                <c:pt idx="95">
                  <c:v>4.3138659413254621E-2</c:v>
                </c:pt>
                <c:pt idx="96">
                  <c:v>3.947507915044602E-2</c:v>
                </c:pt>
                <c:pt idx="97">
                  <c:v>3.6032437168108014E-2</c:v>
                </c:pt>
                <c:pt idx="98">
                  <c:v>3.2807907387337389E-2</c:v>
                </c:pt>
                <c:pt idx="99">
                  <c:v>2.9797353034407146E-2</c:v>
                </c:pt>
                <c:pt idx="100">
                  <c:v>2.6995483256594031E-2</c:v>
                </c:pt>
              </c:numCache>
            </c:numRef>
          </c:val>
          <c:smooth val="0"/>
          <c:extLst>
            <c:ext xmlns:c16="http://schemas.microsoft.com/office/drawing/2014/chart" uri="{C3380CC4-5D6E-409C-BE32-E72D297353CC}">
              <c16:uniqueId val="{00000001-A655-4AD0-A931-1CDDAA300F5A}"/>
            </c:ext>
          </c:extLst>
        </c:ser>
        <c:dLbls>
          <c:showLegendKey val="0"/>
          <c:showVal val="0"/>
          <c:showCatName val="0"/>
          <c:showSerName val="0"/>
          <c:showPercent val="0"/>
          <c:showBubbleSize val="0"/>
        </c:dLbls>
        <c:smooth val="0"/>
        <c:axId val="208776304"/>
        <c:axId val="208776864"/>
      </c:lineChart>
      <c:catAx>
        <c:axId val="208776304"/>
        <c:scaling>
          <c:orientation val="minMax"/>
        </c:scaling>
        <c:delete val="0"/>
        <c:axPos val="b"/>
        <c:title>
          <c:tx>
            <c:rich>
              <a:bodyPr rot="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r>
                  <a:rPr lang="en-US"/>
                  <a:t>MTTF (YEARS)</a:t>
                </a:r>
                <a:endParaRPr lang="zh-TW"/>
              </a:p>
            </c:rich>
          </c:tx>
          <c:overlay val="0"/>
          <c:spPr>
            <a:noFill/>
            <a:ln>
              <a:noFill/>
            </a:ln>
            <a:effectLst/>
          </c:spPr>
          <c:txPr>
            <a:bodyPr rot="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endParaRPr lang="zh-TW"/>
          </a:p>
        </c:txPr>
        <c:crossAx val="208776864"/>
        <c:crosses val="autoZero"/>
        <c:auto val="1"/>
        <c:lblAlgn val="ctr"/>
        <c:lblOffset val="100"/>
        <c:noMultiLvlLbl val="0"/>
      </c:catAx>
      <c:valAx>
        <c:axId val="208776864"/>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r>
                  <a:rPr lang="en-US"/>
                  <a:t>FAILURE PROBABILITY</a:t>
                </a:r>
                <a:endParaRPr lang="zh-TW"/>
              </a:p>
            </c:rich>
          </c:tx>
          <c:overlay val="0"/>
          <c:spPr>
            <a:noFill/>
            <a:ln>
              <a:noFill/>
            </a:ln>
            <a:effectLst/>
          </c:spPr>
          <c:txPr>
            <a:bodyPr rot="-540000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endParaRPr lang="zh-TW"/>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350" b="0" i="0" u="none" strike="noStrike" kern="1200" baseline="0">
                <a:solidFill>
                  <a:schemeClr val="tx1"/>
                </a:solidFill>
                <a:latin typeface="+mn-lt"/>
                <a:ea typeface="+mn-ea"/>
                <a:cs typeface="Times New Roman" panose="02020603050405020304" pitchFamily="18" charset="0"/>
              </a:defRPr>
            </a:pPr>
            <a:endParaRPr lang="zh-TW"/>
          </a:p>
        </c:txPr>
        <c:crossAx val="208776304"/>
        <c:crosses val="autoZero"/>
        <c:crossBetween val="between"/>
      </c:valAx>
      <c:spPr>
        <a:noFill/>
        <a:ln>
          <a:noFill/>
        </a:ln>
        <a:effectLst/>
      </c:spPr>
    </c:plotArea>
    <c:plotVisOnly val="1"/>
    <c:dispBlanksAs val="gap"/>
    <c:showDLblsOverMax val="0"/>
  </c:chart>
  <c:spPr>
    <a:noFill/>
    <a:ln>
      <a:noFill/>
    </a:ln>
    <a:effectLst/>
  </c:spPr>
  <c:txPr>
    <a:bodyPr/>
    <a:lstStyle/>
    <a:p>
      <a:pPr>
        <a:defRPr sz="1350">
          <a:solidFill>
            <a:schemeClr val="tx1"/>
          </a:solidFill>
          <a:latin typeface="+mn-lt"/>
          <a:cs typeface="Times New Roman" panose="02020603050405020304" pitchFamily="18" charset="0"/>
        </a:defRPr>
      </a:pPr>
      <a:endParaRPr lang="zh-TW"/>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'repair rate'!$A$35</c:f>
              <c:strCache>
                <c:ptCount val="1"/>
                <c:pt idx="0">
                  <c:v>Shift</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rate'!$C$35:$J$35</c:f>
              <c:numCache>
                <c:formatCode>General</c:formatCode>
                <c:ptCount val="8"/>
                <c:pt idx="0">
                  <c:v>0.996</c:v>
                </c:pt>
                <c:pt idx="1">
                  <c:v>0.95599999999999996</c:v>
                </c:pt>
                <c:pt idx="2">
                  <c:v>0.88100000000000001</c:v>
                </c:pt>
                <c:pt idx="3">
                  <c:v>0.74099999999999999</c:v>
                </c:pt>
                <c:pt idx="4">
                  <c:v>0.55000000000000004</c:v>
                </c:pt>
                <c:pt idx="5">
                  <c:v>0.34899999999999998</c:v>
                </c:pt>
                <c:pt idx="6">
                  <c:v>0.19900000000000001</c:v>
                </c:pt>
                <c:pt idx="7">
                  <c:v>7.9000000000000001E-2</c:v>
                </c:pt>
              </c:numCache>
            </c:numRef>
          </c:val>
          <c:smooth val="0"/>
          <c:extLst>
            <c:ext xmlns:c16="http://schemas.microsoft.com/office/drawing/2014/chart" uri="{C3380CC4-5D6E-409C-BE32-E72D297353CC}">
              <c16:uniqueId val="{00000001-929A-4A71-9FAC-BFC0CDB29CBB}"/>
            </c:ext>
          </c:extLst>
        </c:ser>
        <c:ser>
          <c:idx val="2"/>
          <c:order val="1"/>
          <c:tx>
            <c:strRef>
              <c:f>'repair rate'!$A$36</c:f>
              <c:strCache>
                <c:ptCount val="1"/>
                <c:pt idx="0">
                  <c:v>Switch</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rate'!$C$36:$J$36</c:f>
              <c:numCache>
                <c:formatCode>General</c:formatCode>
                <c:ptCount val="8"/>
                <c:pt idx="0">
                  <c:v>1</c:v>
                </c:pt>
                <c:pt idx="1">
                  <c:v>0.998</c:v>
                </c:pt>
                <c:pt idx="2">
                  <c:v>0.99199999999999999</c:v>
                </c:pt>
                <c:pt idx="3">
                  <c:v>0.97399999999999998</c:v>
                </c:pt>
                <c:pt idx="4">
                  <c:v>0.95099999999999996</c:v>
                </c:pt>
                <c:pt idx="5">
                  <c:v>0.89500000000000002</c:v>
                </c:pt>
                <c:pt idx="6">
                  <c:v>0.83599999999999997</c:v>
                </c:pt>
                <c:pt idx="7">
                  <c:v>0.72599999999999998</c:v>
                </c:pt>
              </c:numCache>
            </c:numRef>
          </c:val>
          <c:smooth val="0"/>
          <c:extLst>
            <c:ext xmlns:c16="http://schemas.microsoft.com/office/drawing/2014/chart" uri="{C3380CC4-5D6E-409C-BE32-E72D297353CC}">
              <c16:uniqueId val="{00000002-929A-4A71-9FAC-BFC0CDB29CBB}"/>
            </c:ext>
          </c:extLst>
        </c:ser>
        <c:ser>
          <c:idx val="3"/>
          <c:order val="2"/>
          <c:tx>
            <c:strRef>
              <c:f>'repair rate'!$A$37</c:f>
              <c:strCache>
                <c:ptCount val="1"/>
                <c:pt idx="0">
                  <c:v>Router</c:v>
                </c:pt>
              </c:strCache>
            </c:strRef>
          </c:tx>
          <c:spPr>
            <a:ln w="22225" cap="rnd">
              <a:solidFill>
                <a:schemeClr val="accent4"/>
              </a:solidFill>
              <a:round/>
            </a:ln>
            <a:effectLst/>
          </c:spPr>
          <c:marker>
            <c:symbol val="x"/>
            <c:size val="6"/>
            <c:spPr>
              <a:noFill/>
              <a:ln w="9525">
                <a:solidFill>
                  <a:schemeClr val="accent4"/>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rate'!$C$37:$J$37</c:f>
              <c:numCache>
                <c:formatCode>General</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3-929A-4A71-9FAC-BFC0CDB29CBB}"/>
            </c:ext>
          </c:extLst>
        </c:ser>
        <c:ser>
          <c:idx val="5"/>
          <c:order val="4"/>
          <c:tx>
            <c:strRef>
              <c:f>'repair rate'!$A$39</c:f>
              <c:strCache>
                <c:ptCount val="1"/>
                <c:pt idx="0">
                  <c:v>Ring-1</c:v>
                </c:pt>
              </c:strCache>
              <c:extLst xmlns:c15="http://schemas.microsoft.com/office/drawing/2012/chart"/>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rate'!$C$39:$J$39</c:f>
              <c:numCache>
                <c:formatCode>General</c:formatCode>
                <c:ptCount val="8"/>
                <c:pt idx="0">
                  <c:v>1</c:v>
                </c:pt>
                <c:pt idx="1">
                  <c:v>1</c:v>
                </c:pt>
                <c:pt idx="2">
                  <c:v>0.999</c:v>
                </c:pt>
                <c:pt idx="3">
                  <c:v>0.998</c:v>
                </c:pt>
                <c:pt idx="4">
                  <c:v>0.999</c:v>
                </c:pt>
                <c:pt idx="5">
                  <c:v>1</c:v>
                </c:pt>
                <c:pt idx="6">
                  <c:v>0.99099999999999999</c:v>
                </c:pt>
                <c:pt idx="7">
                  <c:v>0.99399999999999999</c:v>
                </c:pt>
              </c:numCache>
              <c:extLst xmlns:c15="http://schemas.microsoft.com/office/drawing/2012/chart"/>
            </c:numRef>
          </c:val>
          <c:smooth val="0"/>
          <c:extLst xmlns:c15="http://schemas.microsoft.com/office/drawing/2012/chart">
            <c:ext xmlns:c16="http://schemas.microsoft.com/office/drawing/2014/chart" uri="{C3380CC4-5D6E-409C-BE32-E72D297353CC}">
              <c16:uniqueId val="{00000004-929A-4A71-9FAC-BFC0CDB29CBB}"/>
            </c:ext>
          </c:extLst>
        </c:ser>
        <c:dLbls>
          <c:showLegendKey val="0"/>
          <c:showVal val="0"/>
          <c:showCatName val="0"/>
          <c:showSerName val="0"/>
          <c:showPercent val="0"/>
          <c:showBubbleSize val="0"/>
        </c:dLbls>
        <c:marker val="1"/>
        <c:smooth val="0"/>
        <c:axId val="133135120"/>
        <c:axId val="133135680"/>
        <c:extLst>
          <c:ext xmlns:c15="http://schemas.microsoft.com/office/drawing/2012/chart" uri="{02D57815-91ED-43cb-92C2-25804820EDAC}">
            <c15:filteredLineSeries>
              <c15:ser>
                <c:idx val="4"/>
                <c:order val="3"/>
                <c:tx>
                  <c:strRef>
                    <c:extLst>
                      <c:ext uri="{02D57815-91ED-43cb-92C2-25804820EDAC}">
                        <c15:formulaRef>
                          <c15:sqref>'repair rate'!$A$38</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c:ext uri="{02D57815-91ED-43cb-92C2-25804820EDAC}">
                        <c15:formulaRef>
                          <c15:sqref>'repair rate'!$C$33:$J$33</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'repair rate'!$C$38:$J$38</c15:sqref>
                        </c15:formulaRef>
                      </c:ext>
                    </c:extLst>
                    <c:numCache>
                      <c:formatCode>General</c:formatCode>
                      <c:ptCount val="8"/>
                      <c:pt idx="0">
                        <c:v>1</c:v>
                      </c:pt>
                      <c:pt idx="1">
                        <c:v>0.997</c:v>
                      </c:pt>
                      <c:pt idx="2">
                        <c:v>0.94799999999999995</c:v>
                      </c:pt>
                      <c:pt idx="3">
                        <c:v>0.745</c:v>
                      </c:pt>
                      <c:pt idx="4">
                        <c:v>0.35099999999999998</c:v>
                      </c:pt>
                      <c:pt idx="5">
                        <c:v>0.10100000000000001</c:v>
                      </c:pt>
                      <c:pt idx="6">
                        <c:v>1.4999999999999999E-2</c:v>
                      </c:pt>
                      <c:pt idx="7">
                        <c:v>3.0000000000000001E-3</c:v>
                      </c:pt>
                    </c:numCache>
                  </c:numRef>
                </c:val>
                <c:smooth val="0"/>
                <c:extLst>
                  <c:ext xmlns:c16="http://schemas.microsoft.com/office/drawing/2014/chart" uri="{C3380CC4-5D6E-409C-BE32-E72D297353CC}">
                    <c16:uniqueId val="{00000005-929A-4A71-9FAC-BFC0CDB29CBB}"/>
                  </c:ext>
                </c:extLst>
              </c15:ser>
            </c15:filteredLineSeries>
            <c15:filteredLineSeries>
              <c15:ser>
                <c:idx val="6"/>
                <c:order val="5"/>
                <c:tx>
                  <c:strRef>
                    <c:extLst xmlns:c15="http://schemas.microsoft.com/office/drawing/2012/chart">
                      <c:ext xmlns:c15="http://schemas.microsoft.com/office/drawing/2012/chart" uri="{02D57815-91ED-43cb-92C2-25804820EDAC}">
                        <c15:formulaRef>
                          <c15:sqref>'repair rate'!$A$40</c15:sqref>
                        </c15:formulaRef>
                      </c:ext>
                    </c:extLst>
                    <c:strCache>
                      <c:ptCount val="1"/>
                      <c:pt idx="0">
                        <c:v>Ring-2</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extLst xmlns:c15="http://schemas.microsoft.com/office/drawing/2012/chart">
                      <c:ext xmlns:c15="http://schemas.microsoft.com/office/drawing/2012/chart" uri="{02D57815-91ED-43cb-92C2-25804820EDAC}">
                        <c15:formulaRef>
                          <c15:sqref>'repair rate'!$C$33:$J$33</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xmlns:c15="http://schemas.microsoft.com/office/drawing/2012/chart">
                      <c:ext xmlns:c15="http://schemas.microsoft.com/office/drawing/2012/chart" uri="{02D57815-91ED-43cb-92C2-25804820EDAC}">
                        <c15:formulaRef>
                          <c15:sqref>'repair rate'!$C$40:$J$40</c15:sqref>
                        </c15:formulaRef>
                      </c:ext>
                    </c:extLst>
                    <c:numCache>
                      <c:formatCode>General</c:formatCode>
                      <c:ptCount val="8"/>
                      <c:pt idx="0">
                        <c:v>1</c:v>
                      </c:pt>
                      <c:pt idx="1">
                        <c:v>0.998</c:v>
                      </c:pt>
                      <c:pt idx="2">
                        <c:v>0.98299999999999998</c:v>
                      </c:pt>
                      <c:pt idx="3">
                        <c:v>0.98199999999999998</c:v>
                      </c:pt>
                      <c:pt idx="4">
                        <c:v>0.96</c:v>
                      </c:pt>
                      <c:pt idx="5">
                        <c:v>0.94499999999999995</c:v>
                      </c:pt>
                      <c:pt idx="6">
                        <c:v>0.93200000000000005</c:v>
                      </c:pt>
                      <c:pt idx="7">
                        <c:v>0.89400000000000002</c:v>
                      </c:pt>
                    </c:numCache>
                  </c:numRef>
                </c:val>
                <c:smooth val="0"/>
                <c:extLst xmlns:c15="http://schemas.microsoft.com/office/drawing/2012/chart">
                  <c:ext xmlns:c16="http://schemas.microsoft.com/office/drawing/2014/chart" uri="{C3380CC4-5D6E-409C-BE32-E72D297353CC}">
                    <c16:uniqueId val="{00000006-929A-4A71-9FAC-BFC0CDB29CBB}"/>
                  </c:ext>
                </c:extLst>
              </c15:ser>
            </c15:filteredLineSeries>
          </c:ext>
        </c:extLst>
      </c:lineChart>
      <c:catAx>
        <c:axId val="13313512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smtClean="0"/>
                  <a:t>TSV BLOCK SIZE</a:t>
                </a:r>
                <a:endParaRPr lang="en-US"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133135680"/>
        <c:crosses val="autoZero"/>
        <c:auto val="1"/>
        <c:lblAlgn val="ctr"/>
        <c:lblOffset val="100"/>
        <c:noMultiLvlLbl val="0"/>
      </c:catAx>
      <c:valAx>
        <c:axId val="133135680"/>
        <c:scaling>
          <c:orientation val="minMax"/>
          <c:max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repair rate</a:t>
                </a:r>
                <a:endParaRPr lang="zh-TW"/>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1331351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no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5"/>
          <c:order val="0"/>
          <c:tx>
            <c:strRef>
              <c:f>RTSV_margin!$B$7</c:f>
              <c:strCache>
                <c:ptCount val="1"/>
                <c:pt idx="0">
                  <c:v>margin-5</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RTSV_margin!$C$1:$J$1</c:f>
              <c:strCache>
                <c:ptCount val="8"/>
                <c:pt idx="0">
                  <c:v>4x4</c:v>
                </c:pt>
                <c:pt idx="1">
                  <c:v>8x8</c:v>
                </c:pt>
                <c:pt idx="2">
                  <c:v>12x12</c:v>
                </c:pt>
                <c:pt idx="3">
                  <c:v>16x16</c:v>
                </c:pt>
                <c:pt idx="4">
                  <c:v>20x20</c:v>
                </c:pt>
                <c:pt idx="5">
                  <c:v>24x24</c:v>
                </c:pt>
                <c:pt idx="6">
                  <c:v>28x28</c:v>
                </c:pt>
                <c:pt idx="7">
                  <c:v>32x32</c:v>
                </c:pt>
              </c:strCache>
            </c:strRef>
          </c:cat>
          <c:val>
            <c:numRef>
              <c:f>RTSV_margin!$C$7:$J$7</c:f>
              <c:numCache>
                <c:formatCode>0.00%</c:formatCode>
                <c:ptCount val="8"/>
                <c:pt idx="0">
                  <c:v>1</c:v>
                </c:pt>
                <c:pt idx="1">
                  <c:v>1</c:v>
                </c:pt>
                <c:pt idx="2">
                  <c:v>0.999</c:v>
                </c:pt>
                <c:pt idx="3">
                  <c:v>0.998</c:v>
                </c:pt>
                <c:pt idx="4">
                  <c:v>0.999</c:v>
                </c:pt>
                <c:pt idx="5">
                  <c:v>1</c:v>
                </c:pt>
                <c:pt idx="6">
                  <c:v>0.99099999999999999</c:v>
                </c:pt>
                <c:pt idx="7">
                  <c:v>0.99399999999999999</c:v>
                </c:pt>
              </c:numCache>
            </c:numRef>
          </c:val>
          <c:smooth val="0"/>
          <c:extLst>
            <c:ext xmlns:c16="http://schemas.microsoft.com/office/drawing/2014/chart" uri="{C3380CC4-5D6E-409C-BE32-E72D297353CC}">
              <c16:uniqueId val="{00000000-E517-42B9-9904-BE472EEB0A97}"/>
            </c:ext>
          </c:extLst>
        </c:ser>
        <c:ser>
          <c:idx val="6"/>
          <c:order val="1"/>
          <c:tx>
            <c:strRef>
              <c:f>RTSV_margin!$B$8</c:f>
              <c:strCache>
                <c:ptCount val="1"/>
                <c:pt idx="0">
                  <c:v>margin-6</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RTSV_margin!$C$1:$J$1</c:f>
              <c:strCache>
                <c:ptCount val="8"/>
                <c:pt idx="0">
                  <c:v>4x4</c:v>
                </c:pt>
                <c:pt idx="1">
                  <c:v>8x8</c:v>
                </c:pt>
                <c:pt idx="2">
                  <c:v>12x12</c:v>
                </c:pt>
                <c:pt idx="3">
                  <c:v>16x16</c:v>
                </c:pt>
                <c:pt idx="4">
                  <c:v>20x20</c:v>
                </c:pt>
                <c:pt idx="5">
                  <c:v>24x24</c:v>
                </c:pt>
                <c:pt idx="6">
                  <c:v>28x28</c:v>
                </c:pt>
                <c:pt idx="7">
                  <c:v>32x32</c:v>
                </c:pt>
              </c:strCache>
            </c:strRef>
          </c:cat>
          <c:val>
            <c:numRef>
              <c:f>RTSV_margin!$C$8:$J$8</c:f>
              <c:numCache>
                <c:formatCode>0.00%</c:formatCode>
                <c:ptCount val="8"/>
                <c:pt idx="0">
                  <c:v>1</c:v>
                </c:pt>
                <c:pt idx="1">
                  <c:v>0.997</c:v>
                </c:pt>
                <c:pt idx="2">
                  <c:v>0.999</c:v>
                </c:pt>
                <c:pt idx="3">
                  <c:v>0.998</c:v>
                </c:pt>
                <c:pt idx="4">
                  <c:v>0.99399999999999999</c:v>
                </c:pt>
                <c:pt idx="5">
                  <c:v>1</c:v>
                </c:pt>
                <c:pt idx="6">
                  <c:v>0.94799999999999995</c:v>
                </c:pt>
                <c:pt idx="7">
                  <c:v>0.94599999999999995</c:v>
                </c:pt>
              </c:numCache>
            </c:numRef>
          </c:val>
          <c:smooth val="0"/>
          <c:extLst>
            <c:ext xmlns:c16="http://schemas.microsoft.com/office/drawing/2014/chart" uri="{C3380CC4-5D6E-409C-BE32-E72D297353CC}">
              <c16:uniqueId val="{00000001-E517-42B9-9904-BE472EEB0A97}"/>
            </c:ext>
          </c:extLst>
        </c:ser>
        <c:ser>
          <c:idx val="7"/>
          <c:order val="2"/>
          <c:tx>
            <c:strRef>
              <c:f>RTSV_margin!$B$9</c:f>
              <c:strCache>
                <c:ptCount val="1"/>
                <c:pt idx="0">
                  <c:v>margin-7</c:v>
                </c:pt>
              </c:strCache>
            </c:strRef>
          </c:tx>
          <c:spPr>
            <a:ln w="22225" cap="rnd">
              <a:solidFill>
                <a:schemeClr val="accent2">
                  <a:lumMod val="60000"/>
                </a:schemeClr>
              </a:solidFill>
              <a:round/>
            </a:ln>
            <a:effectLst/>
          </c:spPr>
          <c:marker>
            <c:symbol val="dot"/>
            <c:size val="6"/>
            <c:spPr>
              <a:solidFill>
                <a:schemeClr val="accent2">
                  <a:lumMod val="60000"/>
                </a:schemeClr>
              </a:solidFill>
              <a:ln w="9525">
                <a:solidFill>
                  <a:schemeClr val="accent2">
                    <a:lumMod val="60000"/>
                  </a:schemeClr>
                </a:solidFill>
                <a:round/>
              </a:ln>
              <a:effectLst/>
            </c:spPr>
          </c:marker>
          <c:cat>
            <c:strRef>
              <c:f>RTSV_margin!$C$1:$J$1</c:f>
              <c:strCache>
                <c:ptCount val="8"/>
                <c:pt idx="0">
                  <c:v>4x4</c:v>
                </c:pt>
                <c:pt idx="1">
                  <c:v>8x8</c:v>
                </c:pt>
                <c:pt idx="2">
                  <c:v>12x12</c:v>
                </c:pt>
                <c:pt idx="3">
                  <c:v>16x16</c:v>
                </c:pt>
                <c:pt idx="4">
                  <c:v>20x20</c:v>
                </c:pt>
                <c:pt idx="5">
                  <c:v>24x24</c:v>
                </c:pt>
                <c:pt idx="6">
                  <c:v>28x28</c:v>
                </c:pt>
                <c:pt idx="7">
                  <c:v>32x32</c:v>
                </c:pt>
              </c:strCache>
            </c:strRef>
          </c:cat>
          <c:val>
            <c:numRef>
              <c:f>RTSV_margin!$C$9:$J$9</c:f>
              <c:numCache>
                <c:formatCode>0.00%</c:formatCode>
                <c:ptCount val="8"/>
                <c:pt idx="0">
                  <c:v>1</c:v>
                </c:pt>
                <c:pt idx="1">
                  <c:v>0.997</c:v>
                </c:pt>
                <c:pt idx="2">
                  <c:v>1</c:v>
                </c:pt>
                <c:pt idx="3">
                  <c:v>0.98699999999999999</c:v>
                </c:pt>
                <c:pt idx="4">
                  <c:v>0.995</c:v>
                </c:pt>
                <c:pt idx="5">
                  <c:v>0.95199999999999996</c:v>
                </c:pt>
                <c:pt idx="6">
                  <c:v>0.94799999999999995</c:v>
                </c:pt>
                <c:pt idx="7">
                  <c:v>0.73099999999999998</c:v>
                </c:pt>
              </c:numCache>
            </c:numRef>
          </c:val>
          <c:smooth val="0"/>
          <c:extLst>
            <c:ext xmlns:c16="http://schemas.microsoft.com/office/drawing/2014/chart" uri="{C3380CC4-5D6E-409C-BE32-E72D297353CC}">
              <c16:uniqueId val="{00000002-E517-42B9-9904-BE472EEB0A97}"/>
            </c:ext>
          </c:extLst>
        </c:ser>
        <c:dLbls>
          <c:showLegendKey val="0"/>
          <c:showVal val="0"/>
          <c:showCatName val="0"/>
          <c:showSerName val="0"/>
          <c:showPercent val="0"/>
          <c:showBubbleSize val="0"/>
        </c:dLbls>
        <c:marker val="1"/>
        <c:smooth val="0"/>
        <c:axId val="133140160"/>
        <c:axId val="210984720"/>
      </c:lineChart>
      <c:catAx>
        <c:axId val="13314016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smtClean="0"/>
                  <a:t>TSV BLOCK SIZE</a:t>
                </a:r>
                <a:endParaRPr lang="zh-TW" dirty="0"/>
              </a:p>
            </c:rich>
          </c:tx>
          <c:layout/>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10984720"/>
        <c:crosses val="autoZero"/>
        <c:auto val="1"/>
        <c:lblAlgn val="ctr"/>
        <c:lblOffset val="100"/>
        <c:noMultiLvlLbl val="0"/>
      </c:catAx>
      <c:valAx>
        <c:axId val="210984720"/>
        <c:scaling>
          <c:orientation val="minMax"/>
          <c:max val="1"/>
          <c:min val="0.5"/>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repair rate</a:t>
                </a:r>
                <a:endParaRPr lang="zh-TW"/>
              </a:p>
            </c:rich>
          </c:tx>
          <c:layout/>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13314016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[data.xlsx]outmost!$A$2</c:f>
              <c:strCache>
                <c:ptCount val="1"/>
                <c:pt idx="0">
                  <c:v>with connections</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[data.xlsx]outmost!$C$1:$J$1</c:f>
              <c:strCache>
                <c:ptCount val="8"/>
                <c:pt idx="0">
                  <c:v>4x4</c:v>
                </c:pt>
                <c:pt idx="1">
                  <c:v>8x8</c:v>
                </c:pt>
                <c:pt idx="2">
                  <c:v>12x12</c:v>
                </c:pt>
                <c:pt idx="3">
                  <c:v>16x16</c:v>
                </c:pt>
                <c:pt idx="4">
                  <c:v>20x20</c:v>
                </c:pt>
                <c:pt idx="5">
                  <c:v>24x24</c:v>
                </c:pt>
                <c:pt idx="6">
                  <c:v>28x28</c:v>
                </c:pt>
                <c:pt idx="7">
                  <c:v>32x32</c:v>
                </c:pt>
              </c:strCache>
            </c:strRef>
          </c:cat>
          <c:val>
            <c:numRef>
              <c:f>[data.xlsx]outmost!$C$2:$J$2</c:f>
              <c:numCache>
                <c:formatCode>General</c:formatCode>
                <c:ptCount val="8"/>
                <c:pt idx="0">
                  <c:v>1</c:v>
                </c:pt>
                <c:pt idx="1">
                  <c:v>1</c:v>
                </c:pt>
                <c:pt idx="2">
                  <c:v>0.999</c:v>
                </c:pt>
                <c:pt idx="3">
                  <c:v>0.998</c:v>
                </c:pt>
                <c:pt idx="4">
                  <c:v>0.999</c:v>
                </c:pt>
                <c:pt idx="5">
                  <c:v>1</c:v>
                </c:pt>
                <c:pt idx="6">
                  <c:v>0.99099999999999999</c:v>
                </c:pt>
                <c:pt idx="7">
                  <c:v>0.99399999999999999</c:v>
                </c:pt>
              </c:numCache>
            </c:numRef>
          </c:val>
          <c:smooth val="0"/>
          <c:extLst>
            <c:ext xmlns:c16="http://schemas.microsoft.com/office/drawing/2014/chart" uri="{C3380CC4-5D6E-409C-BE32-E72D297353CC}">
              <c16:uniqueId val="{00000000-C8F1-4008-9BBF-159C4FA15216}"/>
            </c:ext>
          </c:extLst>
        </c:ser>
        <c:ser>
          <c:idx val="1"/>
          <c:order val="1"/>
          <c:tx>
            <c:strRef>
              <c:f>[data.xlsx]outmost!$A$3</c:f>
              <c:strCache>
                <c:ptCount val="1"/>
                <c:pt idx="0">
                  <c:v>without connections</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[data.xlsx]outmost!$C$1:$J$1</c:f>
              <c:strCache>
                <c:ptCount val="8"/>
                <c:pt idx="0">
                  <c:v>4x4</c:v>
                </c:pt>
                <c:pt idx="1">
                  <c:v>8x8</c:v>
                </c:pt>
                <c:pt idx="2">
                  <c:v>12x12</c:v>
                </c:pt>
                <c:pt idx="3">
                  <c:v>16x16</c:v>
                </c:pt>
                <c:pt idx="4">
                  <c:v>20x20</c:v>
                </c:pt>
                <c:pt idx="5">
                  <c:v>24x24</c:v>
                </c:pt>
                <c:pt idx="6">
                  <c:v>28x28</c:v>
                </c:pt>
                <c:pt idx="7">
                  <c:v>32x32</c:v>
                </c:pt>
              </c:strCache>
            </c:strRef>
          </c:cat>
          <c:val>
            <c:numRef>
              <c:f>[data.xlsx]outmost!$C$3:$J$3</c:f>
              <c:numCache>
                <c:formatCode>General</c:formatCode>
                <c:ptCount val="8"/>
                <c:pt idx="0">
                  <c:v>1</c:v>
                </c:pt>
                <c:pt idx="1">
                  <c:v>1</c:v>
                </c:pt>
                <c:pt idx="2">
                  <c:v>0.999</c:v>
                </c:pt>
                <c:pt idx="3">
                  <c:v>0.998</c:v>
                </c:pt>
                <c:pt idx="4">
                  <c:v>0.999</c:v>
                </c:pt>
                <c:pt idx="5">
                  <c:v>1</c:v>
                </c:pt>
                <c:pt idx="6">
                  <c:v>0.99099999999999999</c:v>
                </c:pt>
                <c:pt idx="7">
                  <c:v>0.99399999999999999</c:v>
                </c:pt>
              </c:numCache>
            </c:numRef>
          </c:val>
          <c:smooth val="0"/>
          <c:extLst>
            <c:ext xmlns:c16="http://schemas.microsoft.com/office/drawing/2014/chart" uri="{C3380CC4-5D6E-409C-BE32-E72D297353CC}">
              <c16:uniqueId val="{00000001-C8F1-4008-9BBF-159C4FA15216}"/>
            </c:ext>
          </c:extLst>
        </c:ser>
        <c:dLbls>
          <c:showLegendKey val="0"/>
          <c:showVal val="0"/>
          <c:showCatName val="0"/>
          <c:showSerName val="0"/>
          <c:showPercent val="0"/>
          <c:showBubbleSize val="0"/>
        </c:dLbls>
        <c:marker val="1"/>
        <c:smooth val="0"/>
        <c:axId val="529470880"/>
        <c:axId val="529472560"/>
      </c:lineChart>
      <c:catAx>
        <c:axId val="52947088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tsv block SIZE</a:t>
                </a:r>
                <a:endParaRPr lang="zh-TW"/>
              </a:p>
            </c:rich>
          </c:tx>
          <c:layout/>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529472560"/>
        <c:crosses val="autoZero"/>
        <c:auto val="1"/>
        <c:lblAlgn val="ctr"/>
        <c:lblOffset val="100"/>
        <c:noMultiLvlLbl val="0"/>
      </c:catAx>
      <c:valAx>
        <c:axId val="529472560"/>
        <c:scaling>
          <c:orientation val="minMax"/>
          <c:max val="1"/>
          <c:min val="0.5"/>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repair rate</a:t>
                </a:r>
                <a:endParaRPr lang="zh-TW"/>
              </a:p>
            </c:rich>
          </c:tx>
          <c:layout/>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0.0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52947088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num_share!$B$2</c:f>
              <c:strCache>
                <c:ptCount val="1"/>
                <c:pt idx="0">
                  <c:v>share-1</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num_share!$C$1:$J$1</c:f>
              <c:strCache>
                <c:ptCount val="8"/>
                <c:pt idx="0">
                  <c:v>4x4</c:v>
                </c:pt>
                <c:pt idx="1">
                  <c:v>8x8</c:v>
                </c:pt>
                <c:pt idx="2">
                  <c:v>12x12</c:v>
                </c:pt>
                <c:pt idx="3">
                  <c:v>16x16</c:v>
                </c:pt>
                <c:pt idx="4">
                  <c:v>20x20</c:v>
                </c:pt>
                <c:pt idx="5">
                  <c:v>24x24</c:v>
                </c:pt>
                <c:pt idx="6">
                  <c:v>28x28</c:v>
                </c:pt>
                <c:pt idx="7">
                  <c:v>32x32</c:v>
                </c:pt>
              </c:strCache>
            </c:strRef>
          </c:cat>
          <c:val>
            <c:numRef>
              <c:f>num_share!$C$2:$J$2</c:f>
              <c:numCache>
                <c:formatCode>General</c:formatCode>
                <c:ptCount val="8"/>
                <c:pt idx="0">
                  <c:v>1</c:v>
                </c:pt>
                <c:pt idx="1">
                  <c:v>1</c:v>
                </c:pt>
                <c:pt idx="2">
                  <c:v>0.999</c:v>
                </c:pt>
                <c:pt idx="3">
                  <c:v>0.998</c:v>
                </c:pt>
                <c:pt idx="4">
                  <c:v>0.999</c:v>
                </c:pt>
                <c:pt idx="5">
                  <c:v>1</c:v>
                </c:pt>
                <c:pt idx="6">
                  <c:v>0.99099999999999999</c:v>
                </c:pt>
                <c:pt idx="7">
                  <c:v>0.99399999999999999</c:v>
                </c:pt>
              </c:numCache>
            </c:numRef>
          </c:val>
          <c:smooth val="0"/>
          <c:extLst>
            <c:ext xmlns:c16="http://schemas.microsoft.com/office/drawing/2014/chart" uri="{C3380CC4-5D6E-409C-BE32-E72D297353CC}">
              <c16:uniqueId val="{00000000-6EC4-486A-8A6E-D00EE00645B2}"/>
            </c:ext>
          </c:extLst>
        </c:ser>
        <c:ser>
          <c:idx val="1"/>
          <c:order val="1"/>
          <c:tx>
            <c:strRef>
              <c:f>num_share!$B$3</c:f>
              <c:strCache>
                <c:ptCount val="1"/>
                <c:pt idx="0">
                  <c:v>share-2</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num_share!$C$1:$J$1</c:f>
              <c:strCache>
                <c:ptCount val="8"/>
                <c:pt idx="0">
                  <c:v>4x4</c:v>
                </c:pt>
                <c:pt idx="1">
                  <c:v>8x8</c:v>
                </c:pt>
                <c:pt idx="2">
                  <c:v>12x12</c:v>
                </c:pt>
                <c:pt idx="3">
                  <c:v>16x16</c:v>
                </c:pt>
                <c:pt idx="4">
                  <c:v>20x20</c:v>
                </c:pt>
                <c:pt idx="5">
                  <c:v>24x24</c:v>
                </c:pt>
                <c:pt idx="6">
                  <c:v>28x28</c:v>
                </c:pt>
                <c:pt idx="7">
                  <c:v>32x32</c:v>
                </c:pt>
              </c:strCache>
            </c:strRef>
          </c:cat>
          <c:val>
            <c:numRef>
              <c:f>num_share!$C$3:$J$3</c:f>
              <c:numCache>
                <c:formatCode>General</c:formatCode>
                <c:ptCount val="8"/>
                <c:pt idx="0">
                  <c:v>1</c:v>
                </c:pt>
                <c:pt idx="1">
                  <c:v>0.998</c:v>
                </c:pt>
                <c:pt idx="2">
                  <c:v>0.98299999999999998</c:v>
                </c:pt>
                <c:pt idx="3">
                  <c:v>0.98199999999999998</c:v>
                </c:pt>
                <c:pt idx="4">
                  <c:v>0.96</c:v>
                </c:pt>
                <c:pt idx="5">
                  <c:v>0.94499999999999995</c:v>
                </c:pt>
                <c:pt idx="6">
                  <c:v>0.93200000000000005</c:v>
                </c:pt>
                <c:pt idx="7">
                  <c:v>0.89400000000000002</c:v>
                </c:pt>
              </c:numCache>
            </c:numRef>
          </c:val>
          <c:smooth val="0"/>
          <c:extLst>
            <c:ext xmlns:c16="http://schemas.microsoft.com/office/drawing/2014/chart" uri="{C3380CC4-5D6E-409C-BE32-E72D297353CC}">
              <c16:uniqueId val="{00000001-6EC4-486A-8A6E-D00EE00645B2}"/>
            </c:ext>
          </c:extLst>
        </c:ser>
        <c:ser>
          <c:idx val="2"/>
          <c:order val="2"/>
          <c:tx>
            <c:strRef>
              <c:f>num_share!$B$4</c:f>
              <c:strCache>
                <c:ptCount val="1"/>
                <c:pt idx="0">
                  <c:v>share-3</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num_share!$C$1:$J$1</c:f>
              <c:strCache>
                <c:ptCount val="8"/>
                <c:pt idx="0">
                  <c:v>4x4</c:v>
                </c:pt>
                <c:pt idx="1">
                  <c:v>8x8</c:v>
                </c:pt>
                <c:pt idx="2">
                  <c:v>12x12</c:v>
                </c:pt>
                <c:pt idx="3">
                  <c:v>16x16</c:v>
                </c:pt>
                <c:pt idx="4">
                  <c:v>20x20</c:v>
                </c:pt>
                <c:pt idx="5">
                  <c:v>24x24</c:v>
                </c:pt>
                <c:pt idx="6">
                  <c:v>28x28</c:v>
                </c:pt>
                <c:pt idx="7">
                  <c:v>32x32</c:v>
                </c:pt>
              </c:strCache>
            </c:strRef>
          </c:cat>
          <c:val>
            <c:numRef>
              <c:f>num_share!$C$4:$J$4</c:f>
              <c:numCache>
                <c:formatCode>General</c:formatCode>
                <c:ptCount val="8"/>
                <c:pt idx="0">
                  <c:v>1</c:v>
                </c:pt>
                <c:pt idx="1">
                  <c:v>0.996</c:v>
                </c:pt>
                <c:pt idx="2">
                  <c:v>0.98099999999999998</c:v>
                </c:pt>
                <c:pt idx="3">
                  <c:v>0.97</c:v>
                </c:pt>
                <c:pt idx="4">
                  <c:v>0.93200000000000005</c:v>
                </c:pt>
                <c:pt idx="5">
                  <c:v>0.90300000000000002</c:v>
                </c:pt>
                <c:pt idx="6">
                  <c:v>0.86099999999999999</c:v>
                </c:pt>
                <c:pt idx="7">
                  <c:v>0.81100000000000005</c:v>
                </c:pt>
              </c:numCache>
            </c:numRef>
          </c:val>
          <c:smooth val="0"/>
          <c:extLst>
            <c:ext xmlns:c16="http://schemas.microsoft.com/office/drawing/2014/chart" uri="{C3380CC4-5D6E-409C-BE32-E72D297353CC}">
              <c16:uniqueId val="{00000002-6EC4-486A-8A6E-D00EE00645B2}"/>
            </c:ext>
          </c:extLst>
        </c:ser>
        <c:dLbls>
          <c:showLegendKey val="0"/>
          <c:showVal val="0"/>
          <c:showCatName val="0"/>
          <c:showSerName val="0"/>
          <c:showPercent val="0"/>
          <c:showBubbleSize val="0"/>
        </c:dLbls>
        <c:marker val="1"/>
        <c:smooth val="0"/>
        <c:axId val="210991440"/>
        <c:axId val="210992000"/>
      </c:lineChart>
      <c:catAx>
        <c:axId val="2109914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chemeClr val="tx1"/>
                    </a:solidFill>
                    <a:latin typeface="+mn-lt"/>
                    <a:ea typeface="+mn-ea"/>
                    <a:cs typeface="+mn-cs"/>
                  </a:defRPr>
                </a:pPr>
                <a:r>
                  <a:rPr lang="en-US" dirty="0" smtClean="0"/>
                  <a:t>TSV BLOCK SIZE</a:t>
                </a:r>
                <a:endParaRPr lang="zh-TW" dirty="0"/>
              </a:p>
            </c:rich>
          </c:tx>
          <c:layout/>
          <c:overlay val="0"/>
          <c:spPr>
            <a:noFill/>
            <a:ln>
              <a:noFill/>
            </a:ln>
            <a:effectLst/>
          </c:spPr>
          <c:txPr>
            <a:bodyPr rot="0" spcFirstLastPara="1" vertOverflow="ellipsis" vert="horz" wrap="square" anchor="ctr" anchorCtr="1"/>
            <a:lstStyle/>
            <a:p>
              <a:pPr>
                <a:defRPr sz="1350" b="0" i="0" u="none" strike="noStrike" kern="1200" cap="all" baseline="0">
                  <a:solidFill>
                    <a:schemeClr val="tx1"/>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chemeClr val="tx1"/>
                </a:solidFill>
                <a:latin typeface="+mn-lt"/>
                <a:ea typeface="+mn-ea"/>
                <a:cs typeface="+mn-cs"/>
              </a:defRPr>
            </a:pPr>
            <a:endParaRPr lang="zh-TW"/>
          </a:p>
        </c:txPr>
        <c:crossAx val="210992000"/>
        <c:crosses val="autoZero"/>
        <c:auto val="1"/>
        <c:lblAlgn val="ctr"/>
        <c:lblOffset val="100"/>
        <c:noMultiLvlLbl val="0"/>
      </c:catAx>
      <c:valAx>
        <c:axId val="210992000"/>
        <c:scaling>
          <c:orientation val="minMax"/>
          <c:max val="1"/>
          <c:min val="0.5"/>
        </c:scaling>
        <c:delete val="0"/>
        <c:axPos val="l"/>
        <c:title>
          <c:tx>
            <c:rich>
              <a:bodyPr rot="-5400000" spcFirstLastPara="1" vertOverflow="ellipsis" vert="horz" wrap="square" anchor="ctr" anchorCtr="1"/>
              <a:lstStyle/>
              <a:p>
                <a:pPr>
                  <a:defRPr sz="1350" b="0" i="0" u="none" strike="noStrike" kern="1200" cap="all" baseline="0">
                    <a:solidFill>
                      <a:schemeClr val="tx1"/>
                    </a:solidFill>
                    <a:latin typeface="+mn-lt"/>
                    <a:ea typeface="+mn-ea"/>
                    <a:cs typeface="+mn-cs"/>
                  </a:defRPr>
                </a:pPr>
                <a:r>
                  <a:rPr lang="en-US"/>
                  <a:t>repair rate</a:t>
                </a:r>
                <a:endParaRPr lang="zh-TW"/>
              </a:p>
            </c:rich>
          </c:tx>
          <c:layout/>
          <c:overlay val="0"/>
          <c:spPr>
            <a:noFill/>
            <a:ln>
              <a:noFill/>
            </a:ln>
            <a:effectLst/>
          </c:spPr>
          <c:txPr>
            <a:bodyPr rot="-5400000" spcFirstLastPara="1" vertOverflow="ellipsis" vert="horz" wrap="square" anchor="ctr" anchorCtr="1"/>
            <a:lstStyle/>
            <a:p>
              <a:pPr>
                <a:defRPr sz="1350" b="0" i="0" u="none" strike="noStrike" kern="1200" cap="all" baseline="0">
                  <a:solidFill>
                    <a:schemeClr val="tx1"/>
                  </a:solidFill>
                  <a:latin typeface="+mn-lt"/>
                  <a:ea typeface="+mn-ea"/>
                  <a:cs typeface="+mn-cs"/>
                </a:defRPr>
              </a:pPr>
              <a:endParaRPr lang="zh-TW"/>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chemeClr val="tx1"/>
                </a:solidFill>
                <a:latin typeface="+mn-lt"/>
                <a:ea typeface="+mn-ea"/>
                <a:cs typeface="+mn-cs"/>
              </a:defRPr>
            </a:pPr>
            <a:endParaRPr lang="zh-TW"/>
          </a:p>
        </c:txPr>
        <c:crossAx val="21099144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350" b="0" i="0" u="none" strike="noStrike" kern="1200" baseline="0">
              <a:solidFill>
                <a:schemeClr val="tx1"/>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chemeClr val="tx1"/>
          </a:solidFill>
        </a:defRPr>
      </a:pPr>
      <a:endParaRPr lang="zh-TW"/>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'repair rate'!$A$34</c:f>
              <c:strCache>
                <c:ptCount val="1"/>
                <c:pt idx="0">
                  <c:v>None</c:v>
                </c:pt>
              </c:strCache>
            </c:strRef>
          </c:tx>
          <c:spPr>
            <a:ln w="22225" cap="rnd">
              <a:solidFill>
                <a:schemeClr val="accent1"/>
              </a:solidFill>
              <a:round/>
            </a:ln>
            <a:effectLst/>
          </c:spPr>
          <c:marker>
            <c:symbol val="diamond"/>
            <c:size val="6"/>
            <c:spPr>
              <a:solidFill>
                <a:schemeClr val="accent1"/>
              </a:solidFill>
              <a:ln w="9525">
                <a:solidFill>
                  <a:schemeClr val="accent1"/>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rate'!$C$34:$J$34</c:f>
              <c:numCache>
                <c:formatCode>General</c:formatCode>
                <c:ptCount val="8"/>
                <c:pt idx="0">
                  <c:v>0.79500000000000004</c:v>
                </c:pt>
                <c:pt idx="1">
                  <c:v>0.41199999999999998</c:v>
                </c:pt>
                <c:pt idx="2">
                  <c:v>0.13300000000000001</c:v>
                </c:pt>
                <c:pt idx="3">
                  <c:v>0.04</c:v>
                </c:pt>
                <c:pt idx="4">
                  <c:v>6.0000000000000001E-3</c:v>
                </c:pt>
                <c:pt idx="5">
                  <c:v>1E-3</c:v>
                </c:pt>
                <c:pt idx="6">
                  <c:v>0</c:v>
                </c:pt>
                <c:pt idx="7">
                  <c:v>0</c:v>
                </c:pt>
              </c:numCache>
            </c:numRef>
          </c:val>
          <c:smooth val="0"/>
          <c:extLst>
            <c:ext xmlns:c16="http://schemas.microsoft.com/office/drawing/2014/chart" uri="{C3380CC4-5D6E-409C-BE32-E72D297353CC}">
              <c16:uniqueId val="{00000000-C23D-4D1B-A6AA-3BF4628DE57F}"/>
            </c:ext>
          </c:extLst>
        </c:ser>
        <c:ser>
          <c:idx val="1"/>
          <c:order val="1"/>
          <c:tx>
            <c:strRef>
              <c:f>'repair rate'!$A$35</c:f>
              <c:strCache>
                <c:ptCount val="1"/>
                <c:pt idx="0">
                  <c:v>Shift</c:v>
                </c:pt>
              </c:strCache>
            </c:strRef>
          </c:tx>
          <c:spPr>
            <a:ln w="22225" cap="rnd">
              <a:solidFill>
                <a:schemeClr val="accent2"/>
              </a:solidFill>
              <a:round/>
            </a:ln>
            <a:effectLst/>
          </c:spPr>
          <c:marker>
            <c:symbol val="square"/>
            <c:size val="6"/>
            <c:spPr>
              <a:solidFill>
                <a:schemeClr val="accent2"/>
              </a:solidFill>
              <a:ln w="9525">
                <a:solidFill>
                  <a:schemeClr val="accent2"/>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rate'!$C$35:$J$35</c:f>
              <c:numCache>
                <c:formatCode>General</c:formatCode>
                <c:ptCount val="8"/>
                <c:pt idx="0">
                  <c:v>0.996</c:v>
                </c:pt>
                <c:pt idx="1">
                  <c:v>0.95599999999999996</c:v>
                </c:pt>
                <c:pt idx="2">
                  <c:v>0.88100000000000001</c:v>
                </c:pt>
                <c:pt idx="3">
                  <c:v>0.74099999999999999</c:v>
                </c:pt>
                <c:pt idx="4">
                  <c:v>0.55000000000000004</c:v>
                </c:pt>
                <c:pt idx="5">
                  <c:v>0.34899999999999998</c:v>
                </c:pt>
                <c:pt idx="6">
                  <c:v>0.19900000000000001</c:v>
                </c:pt>
                <c:pt idx="7">
                  <c:v>7.9000000000000001E-2</c:v>
                </c:pt>
              </c:numCache>
            </c:numRef>
          </c:val>
          <c:smooth val="0"/>
          <c:extLst>
            <c:ext xmlns:c16="http://schemas.microsoft.com/office/drawing/2014/chart" uri="{C3380CC4-5D6E-409C-BE32-E72D297353CC}">
              <c16:uniqueId val="{00000001-C23D-4D1B-A6AA-3BF4628DE57F}"/>
            </c:ext>
          </c:extLst>
        </c:ser>
        <c:ser>
          <c:idx val="2"/>
          <c:order val="2"/>
          <c:tx>
            <c:strRef>
              <c:f>'repair rate'!$A$36</c:f>
              <c:strCache>
                <c:ptCount val="1"/>
                <c:pt idx="0">
                  <c:v>Switch</c:v>
                </c:pt>
              </c:strCache>
            </c:strRef>
          </c:tx>
          <c:spPr>
            <a:ln w="22225" cap="rnd">
              <a:solidFill>
                <a:schemeClr val="accent3"/>
              </a:solidFill>
              <a:round/>
            </a:ln>
            <a:effectLst/>
          </c:spPr>
          <c:marker>
            <c:symbol val="triangle"/>
            <c:size val="6"/>
            <c:spPr>
              <a:solidFill>
                <a:schemeClr val="accent3"/>
              </a:solidFill>
              <a:ln w="9525">
                <a:solidFill>
                  <a:schemeClr val="accent3"/>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rate'!$C$36:$J$36</c:f>
              <c:numCache>
                <c:formatCode>General</c:formatCode>
                <c:ptCount val="8"/>
                <c:pt idx="0">
                  <c:v>1</c:v>
                </c:pt>
                <c:pt idx="1">
                  <c:v>0.998</c:v>
                </c:pt>
                <c:pt idx="2">
                  <c:v>0.99199999999999999</c:v>
                </c:pt>
                <c:pt idx="3">
                  <c:v>0.97399999999999998</c:v>
                </c:pt>
                <c:pt idx="4">
                  <c:v>0.95099999999999996</c:v>
                </c:pt>
                <c:pt idx="5">
                  <c:v>0.89500000000000002</c:v>
                </c:pt>
                <c:pt idx="6">
                  <c:v>0.83599999999999997</c:v>
                </c:pt>
                <c:pt idx="7">
                  <c:v>0.72599999999999998</c:v>
                </c:pt>
              </c:numCache>
            </c:numRef>
          </c:val>
          <c:smooth val="0"/>
          <c:extLst>
            <c:ext xmlns:c16="http://schemas.microsoft.com/office/drawing/2014/chart" uri="{C3380CC4-5D6E-409C-BE32-E72D297353CC}">
              <c16:uniqueId val="{00000002-C23D-4D1B-A6AA-3BF4628DE57F}"/>
            </c:ext>
          </c:extLst>
        </c:ser>
        <c:ser>
          <c:idx val="3"/>
          <c:order val="3"/>
          <c:tx>
            <c:strRef>
              <c:f>'repair rate'!$A$37</c:f>
              <c:strCache>
                <c:ptCount val="1"/>
                <c:pt idx="0">
                  <c:v>Router</c:v>
                </c:pt>
              </c:strCache>
            </c:strRef>
          </c:tx>
          <c:spPr>
            <a:ln w="22225" cap="rnd">
              <a:solidFill>
                <a:schemeClr val="accent4"/>
              </a:solidFill>
              <a:round/>
            </a:ln>
            <a:effectLst/>
          </c:spPr>
          <c:marker>
            <c:symbol val="x"/>
            <c:size val="6"/>
            <c:spPr>
              <a:noFill/>
              <a:ln w="9525">
                <a:solidFill>
                  <a:schemeClr val="accent4"/>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rate'!$C$37:$J$37</c:f>
              <c:numCache>
                <c:formatCode>General</c:formatCode>
                <c:ptCount val="8"/>
                <c:pt idx="0">
                  <c:v>1</c:v>
                </c:pt>
                <c:pt idx="1">
                  <c:v>1</c:v>
                </c:pt>
                <c:pt idx="2">
                  <c:v>1</c:v>
                </c:pt>
                <c:pt idx="3">
                  <c:v>1</c:v>
                </c:pt>
                <c:pt idx="4">
                  <c:v>1</c:v>
                </c:pt>
                <c:pt idx="5">
                  <c:v>1</c:v>
                </c:pt>
                <c:pt idx="6">
                  <c:v>1</c:v>
                </c:pt>
                <c:pt idx="7">
                  <c:v>1</c:v>
                </c:pt>
              </c:numCache>
            </c:numRef>
          </c:val>
          <c:smooth val="0"/>
          <c:extLst>
            <c:ext xmlns:c16="http://schemas.microsoft.com/office/drawing/2014/chart" uri="{C3380CC4-5D6E-409C-BE32-E72D297353CC}">
              <c16:uniqueId val="{00000003-C23D-4D1B-A6AA-3BF4628DE57F}"/>
            </c:ext>
          </c:extLst>
        </c:ser>
        <c:ser>
          <c:idx val="5"/>
          <c:order val="5"/>
          <c:tx>
            <c:strRef>
              <c:f>'repair rate'!$A$39</c:f>
              <c:strCache>
                <c:ptCount val="1"/>
                <c:pt idx="0">
                  <c:v>Ring-1</c:v>
                </c:pt>
              </c:strCache>
            </c:strRef>
          </c:tx>
          <c:spPr>
            <a:ln w="22225" cap="rnd">
              <a:solidFill>
                <a:schemeClr val="accent6"/>
              </a:solidFill>
              <a:round/>
            </a:ln>
            <a:effectLst/>
          </c:spPr>
          <c:marker>
            <c:symbol val="circle"/>
            <c:size val="6"/>
            <c:spPr>
              <a:solidFill>
                <a:schemeClr val="accent6"/>
              </a:solidFill>
              <a:ln w="9525">
                <a:solidFill>
                  <a:schemeClr val="accent6"/>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rate'!$C$39:$J$39</c:f>
              <c:numCache>
                <c:formatCode>General</c:formatCode>
                <c:ptCount val="8"/>
                <c:pt idx="0">
                  <c:v>1</c:v>
                </c:pt>
                <c:pt idx="1">
                  <c:v>1</c:v>
                </c:pt>
                <c:pt idx="2">
                  <c:v>0.999</c:v>
                </c:pt>
                <c:pt idx="3">
                  <c:v>0.998</c:v>
                </c:pt>
                <c:pt idx="4">
                  <c:v>0.999</c:v>
                </c:pt>
                <c:pt idx="5">
                  <c:v>1</c:v>
                </c:pt>
                <c:pt idx="6">
                  <c:v>0.99099999999999999</c:v>
                </c:pt>
                <c:pt idx="7">
                  <c:v>0.99399999999999999</c:v>
                </c:pt>
              </c:numCache>
            </c:numRef>
          </c:val>
          <c:smooth val="0"/>
          <c:extLst>
            <c:ext xmlns:c16="http://schemas.microsoft.com/office/drawing/2014/chart" uri="{C3380CC4-5D6E-409C-BE32-E72D297353CC}">
              <c16:uniqueId val="{00000004-C23D-4D1B-A6AA-3BF4628DE57F}"/>
            </c:ext>
          </c:extLst>
        </c:ser>
        <c:ser>
          <c:idx val="6"/>
          <c:order val="6"/>
          <c:tx>
            <c:strRef>
              <c:f>'repair rate'!$A$40</c:f>
              <c:strCache>
                <c:ptCount val="1"/>
                <c:pt idx="0">
                  <c:v>Ring-2</c:v>
                </c:pt>
              </c:strCache>
            </c:strRef>
          </c:tx>
          <c:spPr>
            <a:ln w="22225" cap="rnd">
              <a:solidFill>
                <a:schemeClr val="accent1">
                  <a:lumMod val="60000"/>
                </a:schemeClr>
              </a:solidFill>
              <a:round/>
            </a:ln>
            <a:effectLst/>
          </c:spPr>
          <c:marker>
            <c:symbol val="plus"/>
            <c:size val="6"/>
            <c:spPr>
              <a:noFill/>
              <a:ln w="9525">
                <a:solidFill>
                  <a:schemeClr val="accent1">
                    <a:lumMod val="60000"/>
                  </a:schemeClr>
                </a:solidFill>
                <a:round/>
              </a:ln>
              <a:effectLst/>
            </c:spPr>
          </c:marker>
          <c:cat>
            <c:strRef>
              <c:f>'repair rate'!$C$33:$J$33</c:f>
              <c:strCache>
                <c:ptCount val="8"/>
                <c:pt idx="0">
                  <c:v>4x4</c:v>
                </c:pt>
                <c:pt idx="1">
                  <c:v>8x8</c:v>
                </c:pt>
                <c:pt idx="2">
                  <c:v>12x12</c:v>
                </c:pt>
                <c:pt idx="3">
                  <c:v>16x16</c:v>
                </c:pt>
                <c:pt idx="4">
                  <c:v>20x20</c:v>
                </c:pt>
                <c:pt idx="5">
                  <c:v>24x24</c:v>
                </c:pt>
                <c:pt idx="6">
                  <c:v>28x28</c:v>
                </c:pt>
                <c:pt idx="7">
                  <c:v>32x32</c:v>
                </c:pt>
              </c:strCache>
            </c:strRef>
          </c:cat>
          <c:val>
            <c:numRef>
              <c:f>'repair rate'!$C$40:$J$40</c:f>
              <c:numCache>
                <c:formatCode>General</c:formatCode>
                <c:ptCount val="8"/>
                <c:pt idx="0">
                  <c:v>1</c:v>
                </c:pt>
                <c:pt idx="1">
                  <c:v>0.998</c:v>
                </c:pt>
                <c:pt idx="2">
                  <c:v>0.98299999999999998</c:v>
                </c:pt>
                <c:pt idx="3">
                  <c:v>0.98199999999999998</c:v>
                </c:pt>
                <c:pt idx="4">
                  <c:v>0.96</c:v>
                </c:pt>
                <c:pt idx="5">
                  <c:v>0.94499999999999995</c:v>
                </c:pt>
                <c:pt idx="6">
                  <c:v>0.93200000000000005</c:v>
                </c:pt>
                <c:pt idx="7">
                  <c:v>0.89400000000000002</c:v>
                </c:pt>
              </c:numCache>
            </c:numRef>
          </c:val>
          <c:smooth val="0"/>
          <c:extLst>
            <c:ext xmlns:c16="http://schemas.microsoft.com/office/drawing/2014/chart" uri="{C3380CC4-5D6E-409C-BE32-E72D297353CC}">
              <c16:uniqueId val="{00000005-C23D-4D1B-A6AA-3BF4628DE57F}"/>
            </c:ext>
          </c:extLst>
        </c:ser>
        <c:dLbls>
          <c:showLegendKey val="0"/>
          <c:showVal val="0"/>
          <c:showCatName val="0"/>
          <c:showSerName val="0"/>
          <c:showPercent val="0"/>
          <c:showBubbleSize val="0"/>
        </c:dLbls>
        <c:marker val="1"/>
        <c:smooth val="0"/>
        <c:axId val="213303040"/>
        <c:axId val="213303600"/>
        <c:extLst>
          <c:ext xmlns:c15="http://schemas.microsoft.com/office/drawing/2012/chart" uri="{02D57815-91ED-43cb-92C2-25804820EDAC}">
            <c15:filteredLineSeries>
              <c15:ser>
                <c:idx val="4"/>
                <c:order val="4"/>
                <c:tx>
                  <c:strRef>
                    <c:extLst>
                      <c:ext uri="{02D57815-91ED-43cb-92C2-25804820EDAC}">
                        <c15:formulaRef>
                          <c15:sqref>'repair rate'!$A$38</c15:sqref>
                        </c15:formulaRef>
                      </c:ext>
                    </c:extLst>
                    <c:strCache>
                      <c:ptCount val="1"/>
                      <c:pt idx="0">
                        <c:v>Ring</c:v>
                      </c:pt>
                    </c:strCache>
                  </c:strRef>
                </c:tx>
                <c:spPr>
                  <a:ln w="22225" cap="rnd">
                    <a:solidFill>
                      <a:schemeClr val="accent5"/>
                    </a:solidFill>
                    <a:round/>
                  </a:ln>
                  <a:effectLst/>
                </c:spPr>
                <c:marker>
                  <c:symbol val="star"/>
                  <c:size val="6"/>
                  <c:spPr>
                    <a:noFill/>
                    <a:ln w="9525">
                      <a:solidFill>
                        <a:schemeClr val="accent5"/>
                      </a:solidFill>
                      <a:round/>
                    </a:ln>
                    <a:effectLst/>
                  </c:spPr>
                </c:marker>
                <c:cat>
                  <c:strRef>
                    <c:extLst>
                      <c:ext uri="{02D57815-91ED-43cb-92C2-25804820EDAC}">
                        <c15:formulaRef>
                          <c15:sqref>'repair rate'!$C$33:$J$33</c15:sqref>
                        </c15:formulaRef>
                      </c:ext>
                    </c:extLst>
                    <c:strCache>
                      <c:ptCount val="8"/>
                      <c:pt idx="0">
                        <c:v>4x4</c:v>
                      </c:pt>
                      <c:pt idx="1">
                        <c:v>8x8</c:v>
                      </c:pt>
                      <c:pt idx="2">
                        <c:v>12x12</c:v>
                      </c:pt>
                      <c:pt idx="3">
                        <c:v>16x16</c:v>
                      </c:pt>
                      <c:pt idx="4">
                        <c:v>20x20</c:v>
                      </c:pt>
                      <c:pt idx="5">
                        <c:v>24x24</c:v>
                      </c:pt>
                      <c:pt idx="6">
                        <c:v>28x28</c:v>
                      </c:pt>
                      <c:pt idx="7">
                        <c:v>32x32</c:v>
                      </c:pt>
                    </c:strCache>
                  </c:strRef>
                </c:cat>
                <c:val>
                  <c:numRef>
                    <c:extLst>
                      <c:ext uri="{02D57815-91ED-43cb-92C2-25804820EDAC}">
                        <c15:formulaRef>
                          <c15:sqref>'repair rate'!$C$38:$J$38</c15:sqref>
                        </c15:formulaRef>
                      </c:ext>
                    </c:extLst>
                    <c:numCache>
                      <c:formatCode>General</c:formatCode>
                      <c:ptCount val="8"/>
                      <c:pt idx="0">
                        <c:v>1</c:v>
                      </c:pt>
                      <c:pt idx="1">
                        <c:v>0.997</c:v>
                      </c:pt>
                      <c:pt idx="2">
                        <c:v>0.94799999999999995</c:v>
                      </c:pt>
                      <c:pt idx="3">
                        <c:v>0.745</c:v>
                      </c:pt>
                      <c:pt idx="4">
                        <c:v>0.35099999999999998</c:v>
                      </c:pt>
                      <c:pt idx="5">
                        <c:v>0.10100000000000001</c:v>
                      </c:pt>
                      <c:pt idx="6">
                        <c:v>1.4999999999999999E-2</c:v>
                      </c:pt>
                      <c:pt idx="7">
                        <c:v>3.0000000000000001E-3</c:v>
                      </c:pt>
                    </c:numCache>
                  </c:numRef>
                </c:val>
                <c:smooth val="0"/>
                <c:extLst>
                  <c:ext xmlns:c16="http://schemas.microsoft.com/office/drawing/2014/chart" uri="{C3380CC4-5D6E-409C-BE32-E72D297353CC}">
                    <c16:uniqueId val="{00000006-C23D-4D1B-A6AA-3BF4628DE57F}"/>
                  </c:ext>
                </c:extLst>
              </c15:ser>
            </c15:filteredLineSeries>
          </c:ext>
        </c:extLst>
      </c:lineChart>
      <c:catAx>
        <c:axId val="213303040"/>
        <c:scaling>
          <c:orientation val="minMax"/>
        </c:scaling>
        <c:delete val="0"/>
        <c:axPos val="b"/>
        <c:majorGridlines>
          <c:spPr>
            <a:ln w="9525" cap="flat" cmpd="sng" algn="ctr">
              <a:solidFill>
                <a:schemeClr val="tx1">
                  <a:lumMod val="15000"/>
                  <a:lumOff val="85000"/>
                </a:schemeClr>
              </a:solidFill>
              <a:round/>
            </a:ln>
            <a:effectLst/>
          </c:spPr>
        </c:majorGridlines>
        <c:title>
          <c:tx>
            <c:rich>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dirty="0" err="1" smtClean="0"/>
                  <a:t>tsv</a:t>
                </a:r>
                <a:r>
                  <a:rPr lang="en-US" dirty="0" smtClean="0"/>
                  <a:t> block size</a:t>
                </a:r>
                <a:endParaRPr lang="zh-TW" dirty="0"/>
              </a:p>
            </c:rich>
          </c:tx>
          <c:overlay val="0"/>
          <c:spPr>
            <a:noFill/>
            <a:ln>
              <a:noFill/>
            </a:ln>
            <a:effectLst/>
          </c:spPr>
          <c:txPr>
            <a:bodyPr rot="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1800000" spcFirstLastPara="1" vertOverflow="ellipsis" wrap="square" anchor="ctr" anchorCtr="1"/>
          <a:lstStyle/>
          <a:p>
            <a:pPr>
              <a:defRPr sz="1350" b="0" i="0" u="none" strike="noStrike" kern="1200" cap="all" spc="120" normalizeH="0" baseline="0">
                <a:solidFill>
                  <a:sysClr val="windowText" lastClr="000000"/>
                </a:solidFill>
                <a:latin typeface="+mn-lt"/>
                <a:ea typeface="+mn-ea"/>
                <a:cs typeface="+mn-cs"/>
              </a:defRPr>
            </a:pPr>
            <a:endParaRPr lang="zh-TW"/>
          </a:p>
        </c:txPr>
        <c:crossAx val="213303600"/>
        <c:crosses val="autoZero"/>
        <c:auto val="1"/>
        <c:lblAlgn val="ctr"/>
        <c:lblOffset val="100"/>
        <c:noMultiLvlLbl val="0"/>
      </c:catAx>
      <c:valAx>
        <c:axId val="213303600"/>
        <c:scaling>
          <c:orientation val="minMax"/>
          <c:max val="1"/>
        </c:scaling>
        <c:delete val="0"/>
        <c:axPos val="l"/>
        <c:title>
          <c:tx>
            <c:rich>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r>
                  <a:rPr lang="en-US"/>
                  <a:t>repair rate</a:t>
                </a:r>
                <a:endParaRPr lang="zh-TW"/>
              </a:p>
            </c:rich>
          </c:tx>
          <c:overlay val="0"/>
          <c:spPr>
            <a:noFill/>
            <a:ln>
              <a:noFill/>
            </a:ln>
            <a:effectLst/>
          </c:spPr>
          <c:txPr>
            <a:bodyPr rot="-5400000" spcFirstLastPara="1" vertOverflow="ellipsis" vert="horz" wrap="square" anchor="ctr" anchorCtr="1"/>
            <a:lstStyle/>
            <a:p>
              <a:pPr>
                <a:defRPr sz="1350" b="0" i="0" u="none" strike="noStrike" kern="1200" cap="all" baseline="0">
                  <a:solidFill>
                    <a:sysClr val="windowText" lastClr="000000"/>
                  </a:solidFill>
                  <a:latin typeface="+mn-lt"/>
                  <a:ea typeface="+mn-ea"/>
                  <a:cs typeface="+mn-cs"/>
                </a:defRPr>
              </a:pPr>
              <a:endParaRPr lang="zh-TW"/>
            </a:p>
          </c:txPr>
        </c:title>
        <c:numFmt formatCode="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crossAx val="21330304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350" b="0" i="0" u="none" strike="noStrike" kern="1200" baseline="0">
              <a:solidFill>
                <a:sysClr val="windowText" lastClr="000000"/>
              </a:solidFill>
              <a:latin typeface="+mn-lt"/>
              <a:ea typeface="+mn-ea"/>
              <a:cs typeface="+mn-cs"/>
            </a:defRPr>
          </a:pPr>
          <a:endParaRPr lang="zh-TW"/>
        </a:p>
      </c:txPr>
    </c:legend>
    <c:plotVisOnly val="1"/>
    <c:dispBlanksAs val="gap"/>
    <c:showDLblsOverMax val="0"/>
  </c:chart>
  <c:spPr>
    <a:solidFill>
      <a:schemeClr val="lt1"/>
    </a:solidFill>
    <a:ln w="9525" cap="flat" cmpd="sng" algn="ctr">
      <a:noFill/>
      <a:round/>
    </a:ln>
    <a:effectLst/>
  </c:spPr>
  <c:txPr>
    <a:bodyPr/>
    <a:lstStyle/>
    <a:p>
      <a:pPr>
        <a:defRPr sz="1350">
          <a:solidFill>
            <a:sysClr val="windowText" lastClr="000000"/>
          </a:solidFill>
        </a:defRPr>
      </a:pPr>
      <a:endParaRPr lang="zh-TW"/>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39">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900" b="0" i="0" u="none" strike="noStrike" kern="1200" baseline="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5427"/>
          </a:xfrm>
          <a:prstGeom prst="rect">
            <a:avLst/>
          </a:prstGeom>
        </p:spPr>
        <p:txBody>
          <a:bodyPr vert="horz" lIns="91440" tIns="45720" rIns="91440" bIns="45720" rtlCol="0"/>
          <a:lstStyle>
            <a:lvl1pPr algn="r">
              <a:defRPr sz="1200"/>
            </a:lvl1pPr>
          </a:lstStyle>
          <a:p>
            <a:fld id="{F751CD1E-9300-41DC-A37A-4937316C0E1B}" type="datetimeFigureOut">
              <a:rPr lang="en-US" smtClean="0"/>
              <a:t>3/24/2017</a:t>
            </a:fld>
            <a:endParaRPr lang="en-US"/>
          </a:p>
        </p:txBody>
      </p:sp>
      <p:sp>
        <p:nvSpPr>
          <p:cNvPr id="4" name="Footer Placeholder 3"/>
          <p:cNvSpPr>
            <a:spLocks noGrp="1"/>
          </p:cNvSpPr>
          <p:nvPr>
            <p:ph type="ftr" sz="quarter" idx="2"/>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378824"/>
            <a:ext cx="2945659" cy="495426"/>
          </a:xfrm>
          <a:prstGeom prst="rect">
            <a:avLst/>
          </a:prstGeom>
        </p:spPr>
        <p:txBody>
          <a:bodyPr vert="horz" lIns="91440" tIns="45720" rIns="91440" bIns="45720" rtlCol="0" anchor="b"/>
          <a:lstStyle>
            <a:lvl1pPr algn="r">
              <a:defRPr sz="1200"/>
            </a:lvl1pPr>
          </a:lstStyle>
          <a:p>
            <a:fld id="{B8F937E8-37B0-431A-9258-A33D6755D072}" type="slidenum">
              <a:rPr lang="en-US" smtClean="0"/>
              <a:t>‹#›</a:t>
            </a:fld>
            <a:endParaRPr lang="en-US"/>
          </a:p>
        </p:txBody>
      </p:sp>
    </p:spTree>
    <p:extLst>
      <p:ext uri="{BB962C8B-B14F-4D97-AF65-F5344CB8AC3E}">
        <p14:creationId xmlns:p14="http://schemas.microsoft.com/office/powerpoint/2010/main" val="19794122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542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5427"/>
          </a:xfrm>
          <a:prstGeom prst="rect">
            <a:avLst/>
          </a:prstGeom>
        </p:spPr>
        <p:txBody>
          <a:bodyPr vert="horz" lIns="91440" tIns="45720" rIns="91440" bIns="45720" rtlCol="0"/>
          <a:lstStyle>
            <a:lvl1pPr algn="r">
              <a:defRPr sz="1200"/>
            </a:lvl1pPr>
          </a:lstStyle>
          <a:p>
            <a:fld id="{013F08C0-1787-46AE-829B-5F4B6EB439E8}" type="datetimeFigureOut">
              <a:rPr lang="en-US" smtClean="0"/>
              <a:t>3/24/2017</a:t>
            </a:fld>
            <a:endParaRPr lang="en-US"/>
          </a:p>
        </p:txBody>
      </p:sp>
      <p:sp>
        <p:nvSpPr>
          <p:cNvPr id="4" name="Slide Image Placeholder 3"/>
          <p:cNvSpPr>
            <a:spLocks noGrp="1" noRot="1" noChangeAspect="1"/>
          </p:cNvSpPr>
          <p:nvPr>
            <p:ph type="sldImg" idx="2"/>
          </p:nvPr>
        </p:nvSpPr>
        <p:spPr>
          <a:xfrm>
            <a:off x="436563" y="1233488"/>
            <a:ext cx="5924550" cy="33337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51983"/>
            <a:ext cx="5438140" cy="3887986"/>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378824"/>
            <a:ext cx="2945659" cy="495426"/>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378824"/>
            <a:ext cx="2945659" cy="495426"/>
          </a:xfrm>
          <a:prstGeom prst="rect">
            <a:avLst/>
          </a:prstGeom>
        </p:spPr>
        <p:txBody>
          <a:bodyPr vert="horz" lIns="91440" tIns="45720" rIns="91440" bIns="45720" rtlCol="0" anchor="b"/>
          <a:lstStyle>
            <a:lvl1pPr algn="r">
              <a:defRPr sz="1200"/>
            </a:lvl1pPr>
          </a:lstStyle>
          <a:p>
            <a:fld id="{59ABD932-4BD1-4C53-820D-24D32831AB97}" type="slidenum">
              <a:rPr lang="en-US" smtClean="0"/>
              <a:t>‹#›</a:t>
            </a:fld>
            <a:endParaRPr lang="en-US"/>
          </a:p>
        </p:txBody>
      </p:sp>
    </p:spTree>
    <p:extLst>
      <p:ext uri="{BB962C8B-B14F-4D97-AF65-F5344CB8AC3E}">
        <p14:creationId xmlns:p14="http://schemas.microsoft.com/office/powerpoint/2010/main" val="9523510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Thank you for your introduction. This is the title I am going to present, “architectural evaluations on TSV redundancy for reliability enhancement”.</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a:t>
            </a:fld>
            <a:endParaRPr lang="en-US"/>
          </a:p>
        </p:txBody>
      </p:sp>
    </p:spTree>
    <p:extLst>
      <p:ext uri="{BB962C8B-B14F-4D97-AF65-F5344CB8AC3E}">
        <p14:creationId xmlns:p14="http://schemas.microsoft.com/office/powerpoint/2010/main" val="36140353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For the Ring-based architecture, 4 redundant TSVs are located at corners. Two dimensional shifting is supported by MUX.</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Normally, signals are transmitted by its nearest TSV through the </a:t>
            </a:r>
            <a:r>
              <a:rPr lang="en-US" altLang="zh-TW" sz="1200" kern="1200" dirty="0" err="1" smtClean="0">
                <a:solidFill>
                  <a:schemeClr val="tx1"/>
                </a:solidFill>
                <a:effectLst/>
                <a:latin typeface="+mn-lt"/>
                <a:ea typeface="+mn-ea"/>
                <a:cs typeface="+mn-cs"/>
              </a:rPr>
              <a:t>MUXes</a:t>
            </a:r>
            <a:r>
              <a:rPr lang="en-US" altLang="zh-TW" sz="1200" kern="1200" dirty="0" smtClean="0">
                <a:solidFill>
                  <a:schemeClr val="tx1"/>
                </a:solidFill>
                <a:effectLst/>
                <a:latin typeface="+mn-lt"/>
                <a:ea typeface="+mn-ea"/>
                <a:cs typeface="+mn-cs"/>
              </a:rPr>
              <a:t>. When a faulty TSV occurred, the Ring can reconfigure itself to shift the signal to the redundant TSV. Also, this is a valid reconfiguration.</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The advantage of the Ring is the flexible shifting directions, but the disadvantage is that the median area cost.</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10</a:t>
            </a:fld>
            <a:endParaRPr lang="en-US"/>
          </a:p>
        </p:txBody>
      </p:sp>
    </p:spTree>
    <p:extLst>
      <p:ext uri="{BB962C8B-B14F-4D97-AF65-F5344CB8AC3E}">
        <p14:creationId xmlns:p14="http://schemas.microsoft.com/office/powerpoint/2010/main" val="16560712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Thus, we have various TSV block sizes with different reliability and cost. The figure shows the normalized area comparison on different architectures with various TSV block sizes.</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As shown on the figure the area overhead in small blocks is relatively higher. With this observation, we came with a question: do we always need the most expensive scheme all the time?</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We would like to understand how the best redundant TSV architecture for different TSV block sizes differs with respect to the overheads and reliability.</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11</a:t>
            </a:fld>
            <a:endParaRPr lang="en-US"/>
          </a:p>
        </p:txBody>
      </p:sp>
    </p:spTree>
    <p:extLst>
      <p:ext uri="{BB962C8B-B14F-4D97-AF65-F5344CB8AC3E}">
        <p14:creationId xmlns:p14="http://schemas.microsoft.com/office/powerpoint/2010/main" val="23352957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12</a:t>
            </a:fld>
            <a:endParaRPr lang="en-US"/>
          </a:p>
        </p:txBody>
      </p:sp>
    </p:spTree>
    <p:extLst>
      <p:ext uri="{BB962C8B-B14F-4D97-AF65-F5344CB8AC3E}">
        <p14:creationId xmlns:p14="http://schemas.microsoft.com/office/powerpoint/2010/main" val="2470297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The mean-time-to-failure is a commonly used reliability metric. It is an average time of which a chip can perform in the field. The figure shows the MTTF on different architectures with various TSV block sizes.</a:t>
            </a:r>
            <a:endParaRPr lang="zh-TW" altLang="zh-TW" sz="1200" kern="1200" dirty="0">
              <a:solidFill>
                <a:schemeClr val="tx1"/>
              </a:solidFill>
              <a:effectLst/>
              <a:latin typeface="+mn-lt"/>
              <a:ea typeface="+mn-ea"/>
              <a:cs typeface="+mn-cs"/>
            </a:endParaRPr>
          </a:p>
        </p:txBody>
      </p:sp>
      <p:sp>
        <p:nvSpPr>
          <p:cNvPr id="4" name="投影片編號版面配置區 3"/>
          <p:cNvSpPr>
            <a:spLocks noGrp="1"/>
          </p:cNvSpPr>
          <p:nvPr>
            <p:ph type="sldNum" sz="quarter" idx="10"/>
          </p:nvPr>
        </p:nvSpPr>
        <p:spPr/>
        <p:txBody>
          <a:bodyPr/>
          <a:lstStyle/>
          <a:p>
            <a:fld id="{59ABD932-4BD1-4C53-820D-24D32831AB97}" type="slidenum">
              <a:rPr lang="en-US" smtClean="0"/>
              <a:t>13</a:t>
            </a:fld>
            <a:endParaRPr lang="en-US"/>
          </a:p>
        </p:txBody>
      </p:sp>
    </p:spTree>
    <p:extLst>
      <p:ext uri="{BB962C8B-B14F-4D97-AF65-F5344CB8AC3E}">
        <p14:creationId xmlns:p14="http://schemas.microsoft.com/office/powerpoint/2010/main" val="27943984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But, the MTTF does not present the yield rate under a target lifetime.</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For example, there are two mobile phones, namely phone1 and phone2, with the mean-time-to failure 5 and 6, respectively. Does that mean the phone2 is better than phone1? Considering the lifetime of a mobile phone typically is no longer than three years, MTTF hardly represent the reliability of those mobile phones. For some cases, the variation of the phone2 may be higher, thus, actually, phone1 is more reliable than phone2.</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14</a:t>
            </a:fld>
            <a:endParaRPr lang="en-US"/>
          </a:p>
        </p:txBody>
      </p:sp>
    </p:spTree>
    <p:extLst>
      <p:ext uri="{BB962C8B-B14F-4D97-AF65-F5344CB8AC3E}">
        <p14:creationId xmlns:p14="http://schemas.microsoft.com/office/powerpoint/2010/main" val="61379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Thus, we proposed another reliability metric, repair rate, which is the probability that the chip can survive longer than a target lifetime. This figure shows the repair rate on different architectures with various TSV block sizes.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Recall that the mean-time-to-failure of the Shift architecture when size equals to 16x16x is over three years. But actually, the repair rate with 3-year target lifetime is below 80%, which is quiet very low.</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15</a:t>
            </a:fld>
            <a:endParaRPr lang="en-US"/>
          </a:p>
        </p:txBody>
      </p:sp>
    </p:spTree>
    <p:extLst>
      <p:ext uri="{BB962C8B-B14F-4D97-AF65-F5344CB8AC3E}">
        <p14:creationId xmlns:p14="http://schemas.microsoft.com/office/powerpoint/2010/main" val="2202855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Now we are going to discuss the reliability evaluation flow for the repair rate.</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16</a:t>
            </a:fld>
            <a:endParaRPr lang="en-US"/>
          </a:p>
        </p:txBody>
      </p:sp>
    </p:spTree>
    <p:extLst>
      <p:ext uri="{BB962C8B-B14F-4D97-AF65-F5344CB8AC3E}">
        <p14:creationId xmlns:p14="http://schemas.microsoft.com/office/powerpoint/2010/main" val="27201657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This is the reliability evaluation flow diagram.</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17</a:t>
            </a:fld>
            <a:endParaRPr lang="en-US"/>
          </a:p>
        </p:txBody>
      </p:sp>
    </p:spTree>
    <p:extLst>
      <p:ext uri="{BB962C8B-B14F-4D97-AF65-F5344CB8AC3E}">
        <p14:creationId xmlns:p14="http://schemas.microsoft.com/office/powerpoint/2010/main" val="267255745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Let start with the first part. It is the evaluation of the lifetime of a chip. It loops until the target lifetime.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At the beginning, we set the time to zero and enter the loop. Check whether the time is larger than the target lifetime. If not, we generate the TSV fault pattern, perform the maximum flow and path check step. If fail, the case failed. If pass, we advance the time, and recheck the looping condition again. Until the time is larger than the target lifetime.</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18</a:t>
            </a:fld>
            <a:endParaRPr lang="en-US"/>
          </a:p>
        </p:txBody>
      </p:sp>
    </p:spTree>
    <p:extLst>
      <p:ext uri="{BB962C8B-B14F-4D97-AF65-F5344CB8AC3E}">
        <p14:creationId xmlns:p14="http://schemas.microsoft.com/office/powerpoint/2010/main" val="20355605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For the maximum flow and path check. This step decides if there is a valid reconfiguration under the given fault pattern.</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First, we construct the graph and apply the maximum flow algorithm. Then, we check if the flow number is equal to the number of signals. If no, then, the it fails. If yes, we further check if it has negative slack paths? If no, then it passes. Otherwise, we will update the graph by removing those unwanted paths. And redo the maximum flow again.</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19</a:t>
            </a:fld>
            <a:endParaRPr lang="en-US"/>
          </a:p>
        </p:txBody>
      </p:sp>
    </p:spTree>
    <p:extLst>
      <p:ext uri="{BB962C8B-B14F-4D97-AF65-F5344CB8AC3E}">
        <p14:creationId xmlns:p14="http://schemas.microsoft.com/office/powerpoint/2010/main" val="12615181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This is the outline. First, we will talk about the TSV redundancy in 3D ICs including redundancy architectures and reliability metrics. And then, we will present the reliability evaluation flow. With the flow, we can do the architectural enhancements. Then, we will discuss the findings of the evaluation of redundant TSV architectures. And, finally, the conclusions.</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Let’s start with the TSV redundancy in 3D ICs.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a:t>
            </a:fld>
            <a:endParaRPr lang="en-US"/>
          </a:p>
        </p:txBody>
      </p:sp>
    </p:spTree>
    <p:extLst>
      <p:ext uri="{BB962C8B-B14F-4D97-AF65-F5344CB8AC3E}">
        <p14:creationId xmlns:p14="http://schemas.microsoft.com/office/powerpoint/2010/main" val="38369531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Again this is the reliability evaluation flow diagram.</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20</a:t>
            </a:fld>
            <a:endParaRPr lang="en-US"/>
          </a:p>
        </p:txBody>
      </p:sp>
    </p:spTree>
    <p:extLst>
      <p:ext uri="{BB962C8B-B14F-4D97-AF65-F5344CB8AC3E}">
        <p14:creationId xmlns:p14="http://schemas.microsoft.com/office/powerpoint/2010/main" val="1670793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With the flow, we now can do the architectural enhancements.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21</a:t>
            </a:fld>
            <a:endParaRPr lang="en-US"/>
          </a:p>
        </p:txBody>
      </p:sp>
    </p:spTree>
    <p:extLst>
      <p:ext uri="{BB962C8B-B14F-4D97-AF65-F5344CB8AC3E}">
        <p14:creationId xmlns:p14="http://schemas.microsoft.com/office/powerpoint/2010/main" val="8432654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We start with a ring-based architecture, because it is more flexible and cost-efficient than the others. Take this 8x8 Ring as an example. It has four redundant TSVs located at corners. There are four rings including three inner ring and one outermost ring. For the inner rings, signals can do the single direction ring shifting. For the outermost ring, signals can do the dual direction ring shifting. For the inner rings, signals can do the outer neighbor ring shifting. For the outermost ring, signals can do the inner neighbor ring shifting.</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22</a:t>
            </a:fld>
            <a:endParaRPr lang="en-US"/>
          </a:p>
        </p:txBody>
      </p:sp>
    </p:spTree>
    <p:extLst>
      <p:ext uri="{BB962C8B-B14F-4D97-AF65-F5344CB8AC3E}">
        <p14:creationId xmlns:p14="http://schemas.microsoft.com/office/powerpoint/2010/main" val="316782475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We are going to do some enhancements on the ring architecture. First, we increase the number of redundant TSVs on the outermost ring to improve reliability. And then, we remove non-efficient shifting </a:t>
            </a:r>
            <a:r>
              <a:rPr lang="en-US" altLang="zh-TW" sz="1200" kern="1200" dirty="0" err="1" smtClean="0">
                <a:solidFill>
                  <a:schemeClr val="tx1"/>
                </a:solidFill>
                <a:effectLst/>
                <a:latin typeface="+mn-lt"/>
                <a:ea typeface="+mn-ea"/>
                <a:cs typeface="+mn-cs"/>
              </a:rPr>
              <a:t>MUXes</a:t>
            </a:r>
            <a:r>
              <a:rPr lang="en-US" altLang="zh-TW" sz="1200" kern="1200" dirty="0" smtClean="0">
                <a:solidFill>
                  <a:schemeClr val="tx1"/>
                </a:solidFill>
                <a:effectLst/>
                <a:latin typeface="+mn-lt"/>
                <a:ea typeface="+mn-ea"/>
                <a:cs typeface="+mn-cs"/>
              </a:rPr>
              <a:t> to reduce area overhead including the outermost ring and the inner rings.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23</a:t>
            </a:fld>
            <a:endParaRPr lang="en-US"/>
          </a:p>
        </p:txBody>
      </p:sp>
    </p:spTree>
    <p:extLst>
      <p:ext uri="{BB962C8B-B14F-4D97-AF65-F5344CB8AC3E}">
        <p14:creationId xmlns:p14="http://schemas.microsoft.com/office/powerpoint/2010/main" val="138203412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First, we increase the number of redundant TSVs on the outermost ring. We define a new variable </a:t>
            </a:r>
            <a:r>
              <a:rPr lang="en-US" altLang="zh-TW" sz="1200" kern="1200" dirty="0" err="1" smtClean="0">
                <a:solidFill>
                  <a:schemeClr val="tx1"/>
                </a:solidFill>
                <a:effectLst/>
                <a:latin typeface="+mn-lt"/>
                <a:ea typeface="+mn-ea"/>
                <a:cs typeface="+mn-cs"/>
              </a:rPr>
              <a:t>RTS_margin</a:t>
            </a:r>
            <a:r>
              <a:rPr lang="en-US" altLang="zh-TW" sz="1200" kern="1200" dirty="0" smtClean="0">
                <a:solidFill>
                  <a:schemeClr val="tx1"/>
                </a:solidFill>
                <a:effectLst/>
                <a:latin typeface="+mn-lt"/>
                <a:ea typeface="+mn-ea"/>
                <a:cs typeface="+mn-cs"/>
              </a:rPr>
              <a:t> which is the number of TSVs between two redundant TSVs. Take </a:t>
            </a:r>
            <a:r>
              <a:rPr lang="en-US" altLang="zh-TW" sz="1200" kern="1200" dirty="0" err="1" smtClean="0">
                <a:solidFill>
                  <a:schemeClr val="tx1"/>
                </a:solidFill>
                <a:effectLst/>
                <a:latin typeface="+mn-lt"/>
                <a:ea typeface="+mn-ea"/>
                <a:cs typeface="+mn-cs"/>
              </a:rPr>
              <a:t>RTS_marign</a:t>
            </a:r>
            <a:r>
              <a:rPr lang="en-US" altLang="zh-TW" sz="1200" kern="1200" dirty="0" smtClean="0">
                <a:solidFill>
                  <a:schemeClr val="tx1"/>
                </a:solidFill>
                <a:effectLst/>
                <a:latin typeface="+mn-lt"/>
                <a:ea typeface="+mn-ea"/>
                <a:cs typeface="+mn-cs"/>
              </a:rPr>
              <a:t> equals to 4 as an example. The number of TSVs between any two redundant TSVs should not larger than 5, so we have to add some more redundant TSVs shown on the figure. We call this architecture margin-4.</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And, this figure shows the repair rate comparison on the margin-5, margin-6, and margin-7 with various TSV block sizes.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Because marign-6 starts to decrease rapidly, we choose margin-5 for the following experiments.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24</a:t>
            </a:fld>
            <a:endParaRPr lang="en-US"/>
          </a:p>
        </p:txBody>
      </p:sp>
    </p:spTree>
    <p:extLst>
      <p:ext uri="{BB962C8B-B14F-4D97-AF65-F5344CB8AC3E}">
        <p14:creationId xmlns:p14="http://schemas.microsoft.com/office/powerpoint/2010/main" val="11460418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For the outermost ring MUX-area reduction. Originally, outermost ring was able to shift to the inner ring to allow all rings to be able to shift to another ring. We want to know whether this design is efficient. This figure shows the repair rate on the Ring architecture with and without the outermost ring connects to the inner ring. The figure shows that the repair rate with and without outermost ring connections to inner neighbor are the same. Thus, the connections are removed in the following experiments.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25</a:t>
            </a:fld>
            <a:endParaRPr lang="en-US"/>
          </a:p>
        </p:txBody>
      </p:sp>
    </p:spTree>
    <p:extLst>
      <p:ext uri="{BB962C8B-B14F-4D97-AF65-F5344CB8AC3E}">
        <p14:creationId xmlns:p14="http://schemas.microsoft.com/office/powerpoint/2010/main" val="6868752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Finally, for the inner rings MUX-area reduction. We defined another variable, </a:t>
            </a:r>
            <a:r>
              <a:rPr lang="en-US" altLang="zh-TW" sz="1200" kern="1200" dirty="0" err="1" smtClean="0">
                <a:solidFill>
                  <a:schemeClr val="tx1"/>
                </a:solidFill>
                <a:effectLst/>
                <a:latin typeface="+mn-lt"/>
                <a:ea typeface="+mn-ea"/>
                <a:cs typeface="+mn-cs"/>
              </a:rPr>
              <a:t>num_share</a:t>
            </a:r>
            <a:r>
              <a:rPr lang="en-US" altLang="zh-TW" sz="1200" kern="1200" dirty="0" smtClean="0">
                <a:solidFill>
                  <a:schemeClr val="tx1"/>
                </a:solidFill>
                <a:effectLst/>
                <a:latin typeface="+mn-lt"/>
                <a:ea typeface="+mn-ea"/>
                <a:cs typeface="+mn-cs"/>
              </a:rPr>
              <a:t> which means the number of TSVs share a MUX to shift to outer ring. For example, share-1 means not reduction. And, share-2 means two TSVs share a MUX to shift to outer ring. This is the repair rate comparison on share-1, share-2, and share-3 with various TSV block sizes. Because share-3 starts to decrease rapidly, we use share-1 and share-2 for the following experiments. And, we are going to name the share-1 and share-2, ring-1 and ring-2, respectively.</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26</a:t>
            </a:fld>
            <a:endParaRPr lang="en-US"/>
          </a:p>
        </p:txBody>
      </p:sp>
    </p:spTree>
    <p:extLst>
      <p:ext uri="{BB962C8B-B14F-4D97-AF65-F5344CB8AC3E}">
        <p14:creationId xmlns:p14="http://schemas.microsoft.com/office/powerpoint/2010/main" val="275411544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Now, we are going to talk about our evaluation findings, including reliability, area overhead, selection of redundancy scheme, and chip-level evaluation. Let’s start with the reliability.</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27</a:t>
            </a:fld>
            <a:endParaRPr lang="en-US"/>
          </a:p>
        </p:txBody>
      </p:sp>
    </p:spTree>
    <p:extLst>
      <p:ext uri="{BB962C8B-B14F-4D97-AF65-F5344CB8AC3E}">
        <p14:creationId xmlns:p14="http://schemas.microsoft.com/office/powerpoint/2010/main" val="25116188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This is the repair rates with 3-year target lifetime on different architectures with various TSV block sizes. It shows that the repair rate of Switch and Ring-2 decrease when size is larger than 20x20. And Ring-1 and router achieve 99% repair rates with every sizes.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28</a:t>
            </a:fld>
            <a:endParaRPr lang="en-US"/>
          </a:p>
        </p:txBody>
      </p:sp>
    </p:spTree>
    <p:extLst>
      <p:ext uri="{BB962C8B-B14F-4D97-AF65-F5344CB8AC3E}">
        <p14:creationId xmlns:p14="http://schemas.microsoft.com/office/powerpoint/2010/main" val="2021674219"/>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For the area overhead.</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29</a:t>
            </a:fld>
            <a:endParaRPr lang="en-US"/>
          </a:p>
        </p:txBody>
      </p:sp>
    </p:spTree>
    <p:extLst>
      <p:ext uri="{BB962C8B-B14F-4D97-AF65-F5344CB8AC3E}">
        <p14:creationId xmlns:p14="http://schemas.microsoft.com/office/powerpoint/2010/main" val="42159639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3D IC technique is said to be a solution to the interconnect bottleneck of CMOS scaling. In 3D IC, signals can be transmitted vertically through dies with TSVs. That comes with several advantages, for example, short interconnect paths and higher I/O density, etc. But, the TSV reliability is a problem.</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For example, we may have cracks caused by the manufactural defect or voids caused by the aging effect.</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a:t>
            </a:fld>
            <a:endParaRPr lang="en-US"/>
          </a:p>
        </p:txBody>
      </p:sp>
    </p:spTree>
    <p:extLst>
      <p:ext uri="{BB962C8B-B14F-4D97-AF65-F5344CB8AC3E}">
        <p14:creationId xmlns:p14="http://schemas.microsoft.com/office/powerpoint/2010/main" val="40868573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This figure shows the ratio of redundant TSVs and signals. By the figure, </a:t>
            </a:r>
            <a:r>
              <a:rPr lang="en-US" altLang="zh-TW" sz="1200" kern="1200" dirty="0" err="1" smtClean="0">
                <a:solidFill>
                  <a:schemeClr val="tx1"/>
                </a:solidFill>
                <a:effectLst/>
                <a:latin typeface="+mn-lt"/>
                <a:ea typeface="+mn-ea"/>
                <a:cs typeface="+mn-cs"/>
              </a:rPr>
              <a:t>Siwtch</a:t>
            </a:r>
            <a:r>
              <a:rPr lang="en-US" altLang="zh-TW" sz="1200" kern="1200" dirty="0" smtClean="0">
                <a:solidFill>
                  <a:schemeClr val="tx1"/>
                </a:solidFill>
                <a:effectLst/>
                <a:latin typeface="+mn-lt"/>
                <a:ea typeface="+mn-ea"/>
                <a:cs typeface="+mn-cs"/>
              </a:rPr>
              <a:t> and Router have the highest ratio, meanwhile, the ratio of Ring is lower than Shift architecture when the size is larger than 12x12.</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31</a:t>
            </a:fld>
            <a:endParaRPr lang="en-US"/>
          </a:p>
        </p:txBody>
      </p:sp>
    </p:spTree>
    <p:extLst>
      <p:ext uri="{BB962C8B-B14F-4D97-AF65-F5344CB8AC3E}">
        <p14:creationId xmlns:p14="http://schemas.microsoft.com/office/powerpoint/2010/main" val="394020815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This is the MUX-area overhead on different architectures with various TSV block sizes. It shows that Router has higher MUX-area than others, because a router consists of three 3-to-1 </a:t>
            </a:r>
            <a:r>
              <a:rPr lang="en-US" altLang="zh-TW" sz="1200" kern="1200" dirty="0" err="1" smtClean="0">
                <a:solidFill>
                  <a:schemeClr val="tx1"/>
                </a:solidFill>
                <a:effectLst/>
                <a:latin typeface="+mn-lt"/>
                <a:ea typeface="+mn-ea"/>
                <a:cs typeface="+mn-cs"/>
              </a:rPr>
              <a:t>MUXes</a:t>
            </a:r>
            <a:r>
              <a:rPr lang="en-US" altLang="zh-TW" sz="1200" kern="1200" dirty="0" smtClean="0">
                <a:solidFill>
                  <a:schemeClr val="tx1"/>
                </a:solidFill>
                <a:effectLst/>
                <a:latin typeface="+mn-lt"/>
                <a:ea typeface="+mn-ea"/>
                <a:cs typeface="+mn-cs"/>
              </a:rPr>
              <a:t>. And, Switch and Ring-1 have almost the same MUX-area. Also, Ring-2 is an obvious reduction compared to Ring-1. Lastly, Shift has the lowest MUX-area, because it uses only 2-to-1 </a:t>
            </a:r>
            <a:r>
              <a:rPr lang="en-US" altLang="zh-TW" sz="1200" kern="1200" dirty="0" err="1" smtClean="0">
                <a:solidFill>
                  <a:schemeClr val="tx1"/>
                </a:solidFill>
                <a:effectLst/>
                <a:latin typeface="+mn-lt"/>
                <a:ea typeface="+mn-ea"/>
                <a:cs typeface="+mn-cs"/>
              </a:rPr>
              <a:t>MUXes</a:t>
            </a:r>
            <a:r>
              <a:rPr lang="en-US" altLang="zh-TW" sz="1200" kern="1200" dirty="0" smtClean="0">
                <a:solidFill>
                  <a:schemeClr val="tx1"/>
                </a:solidFill>
                <a:effectLst/>
                <a:latin typeface="+mn-lt"/>
                <a:ea typeface="+mn-ea"/>
                <a:cs typeface="+mn-cs"/>
              </a:rPr>
              <a:t>.</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32</a:t>
            </a:fld>
            <a:endParaRPr lang="en-US"/>
          </a:p>
        </p:txBody>
      </p:sp>
    </p:spTree>
    <p:extLst>
      <p:ext uri="{BB962C8B-B14F-4D97-AF65-F5344CB8AC3E}">
        <p14:creationId xmlns:p14="http://schemas.microsoft.com/office/powerpoint/2010/main" val="112178217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This figure shows the overall area overhead on different architectures with various TSV block sizes. By the figure, the Router has the highest area overhead and is followed by Switch, Ring-1, and Ring-2. Also, the Shift architecture has the lowest area overhead.</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33</a:t>
            </a:fld>
            <a:endParaRPr lang="en-US"/>
          </a:p>
        </p:txBody>
      </p:sp>
    </p:spTree>
    <p:extLst>
      <p:ext uri="{BB962C8B-B14F-4D97-AF65-F5344CB8AC3E}">
        <p14:creationId xmlns:p14="http://schemas.microsoft.com/office/powerpoint/2010/main" val="30043697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Selection of redundancy scheme.</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34</a:t>
            </a:fld>
            <a:endParaRPr lang="en-US"/>
          </a:p>
        </p:txBody>
      </p:sp>
    </p:spTree>
    <p:extLst>
      <p:ext uri="{BB962C8B-B14F-4D97-AF65-F5344CB8AC3E}">
        <p14:creationId xmlns:p14="http://schemas.microsoft.com/office/powerpoint/2010/main" val="724216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With the above evaluation, we are going to discuss how to selection a redundancy TSV architecture. We like to know the lowest area overhead cost of all of the architectures that achieves the target repair rate. For example, let’s say we want a 99% repair rate under 3-year target lifetime.</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35</a:t>
            </a:fld>
            <a:endParaRPr lang="en-US"/>
          </a:p>
        </p:txBody>
      </p:sp>
    </p:spTree>
    <p:extLst>
      <p:ext uri="{BB962C8B-B14F-4D97-AF65-F5344CB8AC3E}">
        <p14:creationId xmlns:p14="http://schemas.microsoft.com/office/powerpoint/2010/main" val="294643214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We can reprint the area overhead figure shown on the slide. The missing segments mean that the architectures are not reliable under the TSV block sizes. The figure shows that the Shift architecture is the best choice in terms of area overhead for size equals to 4x4. And, Ring-2 is the most cost-efficient choice when size equals to 8x8. Meanwhile, Ring-1 reaches the repair rate and requires less area with size larger than 12x12.</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36</a:t>
            </a:fld>
            <a:endParaRPr lang="en-US"/>
          </a:p>
        </p:txBody>
      </p:sp>
    </p:spTree>
    <p:extLst>
      <p:ext uri="{BB962C8B-B14F-4D97-AF65-F5344CB8AC3E}">
        <p14:creationId xmlns:p14="http://schemas.microsoft.com/office/powerpoint/2010/main" val="355872912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Chip-level evaluation</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37</a:t>
            </a:fld>
            <a:endParaRPr lang="en-US"/>
          </a:p>
        </p:txBody>
      </p:sp>
    </p:spTree>
    <p:extLst>
      <p:ext uri="{BB962C8B-B14F-4D97-AF65-F5344CB8AC3E}">
        <p14:creationId xmlns:p14="http://schemas.microsoft.com/office/powerpoint/2010/main" val="383536404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The number of TSV blocks in a design depends on the selection of TSV block size. For example, given a design with 120 signals to be transmitted through the TSVs, we can choose 7 4x4 TSV blocks or 2 8x8 TSV blocks.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And, we like to know how it differs for different selections of TSV block sizes.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38</a:t>
            </a:fld>
            <a:endParaRPr lang="en-US"/>
          </a:p>
        </p:txBody>
      </p:sp>
    </p:spTree>
    <p:extLst>
      <p:ext uri="{BB962C8B-B14F-4D97-AF65-F5344CB8AC3E}">
        <p14:creationId xmlns:p14="http://schemas.microsoft.com/office/powerpoint/2010/main" val="207576772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This is the chip-level results. The left hand side figure is the repair rate comparison on various TSV block sizes with different number of signals in the design. It shows that smaller TSV block sizes are more reliable. And, the right hand side figure is the area comparison on various TSV block sizes with different number of signals in the design. It shows that larger TSV block sizes are more cost-efficient.</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The best choice depends on the reliability requirement. With the requirement, that is the target repair rate, we can choose the most cost-efficient TSV block size.</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39</a:t>
            </a:fld>
            <a:endParaRPr lang="en-US"/>
          </a:p>
        </p:txBody>
      </p:sp>
    </p:spTree>
    <p:extLst>
      <p:ext uri="{BB962C8B-B14F-4D97-AF65-F5344CB8AC3E}">
        <p14:creationId xmlns:p14="http://schemas.microsoft.com/office/powerpoint/2010/main" val="329135361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Conclusions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40</a:t>
            </a:fld>
            <a:endParaRPr lang="en-US"/>
          </a:p>
        </p:txBody>
      </p:sp>
    </p:spTree>
    <p:extLst>
      <p:ext uri="{BB962C8B-B14F-4D97-AF65-F5344CB8AC3E}">
        <p14:creationId xmlns:p14="http://schemas.microsoft.com/office/powerpoint/2010/main" val="34916522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The manufactural defect and be avoid by placing TSVs into block, that is the TSV block.</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For example, we can have a 4x4 TSV block, an 8x8 TSV block, or a 12x12 TSV block.</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4</a:t>
            </a:fld>
            <a:endParaRPr lang="en-US"/>
          </a:p>
        </p:txBody>
      </p:sp>
    </p:spTree>
    <p:extLst>
      <p:ext uri="{BB962C8B-B14F-4D97-AF65-F5344CB8AC3E}">
        <p14:creationId xmlns:p14="http://schemas.microsoft.com/office/powerpoint/2010/main" val="265155467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We introduce a new measurement, repair rate, to compare the reliability of redundant TSV architectures. We also enhance the ring-based design to maintain a high repair rate with lower area overhead. Lastly, we evaluate several redundant TSV architectures for selecting the most suitable scheme when given a TSV block size in terms of repair rate and area overhead.</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41</a:t>
            </a:fld>
            <a:endParaRPr lang="en-US"/>
          </a:p>
        </p:txBody>
      </p:sp>
    </p:spTree>
    <p:extLst>
      <p:ext uri="{BB962C8B-B14F-4D97-AF65-F5344CB8AC3E}">
        <p14:creationId xmlns:p14="http://schemas.microsoft.com/office/powerpoint/2010/main" val="278275872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This is my presentation. Thank you for listening.</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42</a:t>
            </a:fld>
            <a:endParaRPr lang="en-US"/>
          </a:p>
        </p:txBody>
      </p:sp>
    </p:spTree>
    <p:extLst>
      <p:ext uri="{BB962C8B-B14F-4D97-AF65-F5344CB8AC3E}">
        <p14:creationId xmlns:p14="http://schemas.microsoft.com/office/powerpoint/2010/main" val="41079228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Also, we may add some redundant TSVs for higher reliability.</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For example, we can have the redundant TSVs at the corners, or a row of redundant TSVs, or like this one.</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5</a:t>
            </a:fld>
            <a:endParaRPr lang="en-US"/>
          </a:p>
        </p:txBody>
      </p:sp>
    </p:spTree>
    <p:extLst>
      <p:ext uri="{BB962C8B-B14F-4D97-AF65-F5344CB8AC3E}">
        <p14:creationId xmlns:p14="http://schemas.microsoft.com/office/powerpoint/2010/main" val="2509817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TW" sz="1200" kern="1200" dirty="0" smtClean="0">
                <a:solidFill>
                  <a:schemeClr val="tx1"/>
                </a:solidFill>
                <a:effectLst/>
                <a:latin typeface="+mn-lt"/>
                <a:ea typeface="+mn-ea"/>
                <a:cs typeface="+mn-cs"/>
              </a:rPr>
              <a:t>	Several redundant TSV architectures have been proposed including Shift, Switch, Router, and Ring.</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6</a:t>
            </a:fld>
            <a:endParaRPr lang="en-US"/>
          </a:p>
        </p:txBody>
      </p:sp>
    </p:spTree>
    <p:extLst>
      <p:ext uri="{BB962C8B-B14F-4D97-AF65-F5344CB8AC3E}">
        <p14:creationId xmlns:p14="http://schemas.microsoft.com/office/powerpoint/2010/main" val="91195539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For the Shift architecture, one redundant TSV is added for each row. The single direction of row shifting is supported by MUX. </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Normally, the normal TSVs are used to transmit signals. When a faulty TSV occurred, the Shift architecture can reconfigure itself to transmit the signals.</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The advantage of Shift is very low area cost, But the disadvantage of Shift is only single direction of row shifting.</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7</a:t>
            </a:fld>
            <a:endParaRPr lang="en-US"/>
          </a:p>
        </p:txBody>
      </p:sp>
    </p:spTree>
    <p:extLst>
      <p:ext uri="{BB962C8B-B14F-4D97-AF65-F5344CB8AC3E}">
        <p14:creationId xmlns:p14="http://schemas.microsoft.com/office/powerpoint/2010/main" val="4779072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For the Switch architecture, two redundant TSVs are linked to two ends of each row. The dual direction row shifting is supported by MUX.</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Normally, the normal TSVs are used to transmit signals. When two faulty TSVs occurred, the Switch architecture can reconfigure itself to transmit the signals.</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The advantage of Switch is low area cost, but the disadvantage is the only dual direction of row shifting.</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8</a:t>
            </a:fld>
            <a:endParaRPr lang="en-US"/>
          </a:p>
        </p:txBody>
      </p:sp>
    </p:spTree>
    <p:extLst>
      <p:ext uri="{BB962C8B-B14F-4D97-AF65-F5344CB8AC3E}">
        <p14:creationId xmlns:p14="http://schemas.microsoft.com/office/powerpoint/2010/main" val="1242768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r>
              <a:rPr lang="en-US" altLang="zh-TW" sz="1200" kern="1200" dirty="0" smtClean="0">
                <a:solidFill>
                  <a:schemeClr val="tx1"/>
                </a:solidFill>
                <a:effectLst/>
                <a:latin typeface="+mn-lt"/>
                <a:ea typeface="+mn-ea"/>
                <a:cs typeface="+mn-cs"/>
              </a:rPr>
              <a:t>	For the Router-based architecture, there are two rows of redundant TSVs on the sides. Two dimensional shifting is supported by the router which contain three 3-to-1 </a:t>
            </a:r>
            <a:r>
              <a:rPr lang="en-US" altLang="zh-TW" sz="1200" kern="1200" dirty="0" err="1" smtClean="0">
                <a:solidFill>
                  <a:schemeClr val="tx1"/>
                </a:solidFill>
                <a:effectLst/>
                <a:latin typeface="+mn-lt"/>
                <a:ea typeface="+mn-ea"/>
                <a:cs typeface="+mn-cs"/>
              </a:rPr>
              <a:t>MUXes</a:t>
            </a:r>
            <a:r>
              <a:rPr lang="en-US" altLang="zh-TW" sz="1200" kern="1200" dirty="0" smtClean="0">
                <a:solidFill>
                  <a:schemeClr val="tx1"/>
                </a:solidFill>
                <a:effectLst/>
                <a:latin typeface="+mn-lt"/>
                <a:ea typeface="+mn-ea"/>
                <a:cs typeface="+mn-cs"/>
              </a:rPr>
              <a:t> per each.</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Normally, the signal is transmitted by its nearest TSV through the router. When a faulty TSV occurred, the routers can shift the signal to the redundant TSV. Also, this is a valid configuration.</a:t>
            </a:r>
            <a:endParaRPr lang="zh-TW" altLang="zh-TW" sz="1200" kern="1200" dirty="0" smtClean="0">
              <a:solidFill>
                <a:schemeClr val="tx1"/>
              </a:solidFill>
              <a:effectLst/>
              <a:latin typeface="+mn-lt"/>
              <a:ea typeface="+mn-ea"/>
              <a:cs typeface="+mn-cs"/>
            </a:endParaRPr>
          </a:p>
          <a:p>
            <a:r>
              <a:rPr lang="en-US" altLang="zh-TW" sz="1200" kern="1200" dirty="0" smtClean="0">
                <a:solidFill>
                  <a:schemeClr val="tx1"/>
                </a:solidFill>
                <a:effectLst/>
                <a:latin typeface="+mn-lt"/>
                <a:ea typeface="+mn-ea"/>
                <a:cs typeface="+mn-cs"/>
              </a:rPr>
              <a:t>	The advantage of the Router is high repairing ability, but the disadvantage is high area cost for routers.</a:t>
            </a:r>
            <a:endParaRPr lang="zh-TW" altLang="zh-TW" sz="1200" kern="1200" dirty="0" smtClean="0">
              <a:solidFill>
                <a:schemeClr val="tx1"/>
              </a:solidFill>
              <a:effectLst/>
              <a:latin typeface="+mn-lt"/>
              <a:ea typeface="+mn-ea"/>
              <a:cs typeface="+mn-cs"/>
            </a:endParaRPr>
          </a:p>
          <a:p>
            <a:endParaRPr lang="zh-TW" altLang="en-US" dirty="0"/>
          </a:p>
        </p:txBody>
      </p:sp>
      <p:sp>
        <p:nvSpPr>
          <p:cNvPr id="4" name="投影片編號版面配置區 3"/>
          <p:cNvSpPr>
            <a:spLocks noGrp="1"/>
          </p:cNvSpPr>
          <p:nvPr>
            <p:ph type="sldNum" sz="quarter" idx="10"/>
          </p:nvPr>
        </p:nvSpPr>
        <p:spPr/>
        <p:txBody>
          <a:bodyPr/>
          <a:lstStyle/>
          <a:p>
            <a:fld id="{59ABD932-4BD1-4C53-820D-24D32831AB97}" type="slidenum">
              <a:rPr lang="en-US" smtClean="0"/>
              <a:t>9</a:t>
            </a:fld>
            <a:endParaRPr lang="en-US"/>
          </a:p>
        </p:txBody>
      </p:sp>
    </p:spTree>
    <p:extLst>
      <p:ext uri="{BB962C8B-B14F-4D97-AF65-F5344CB8AC3E}">
        <p14:creationId xmlns:p14="http://schemas.microsoft.com/office/powerpoint/2010/main" val="7754138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11" name="Text Placeholder 10"/>
          <p:cNvSpPr>
            <a:spLocks noGrp="1"/>
          </p:cNvSpPr>
          <p:nvPr>
            <p:ph type="body" sz="quarter" idx="10" hasCustomPrompt="1"/>
          </p:nvPr>
        </p:nvSpPr>
        <p:spPr>
          <a:xfrm>
            <a:off x="0" y="4505933"/>
            <a:ext cx="9144000" cy="430502"/>
          </a:xfrm>
          <a:prstGeom prst="rect">
            <a:avLst/>
          </a:prstGeom>
        </p:spPr>
        <p:txBody>
          <a:bodyPr>
            <a:normAutofit/>
          </a:bodyPr>
          <a:lstStyle>
            <a:lvl1pPr marL="0" indent="0" algn="ctr">
              <a:buNone/>
              <a:defRPr sz="2000" b="1">
                <a:solidFill>
                  <a:srgbClr val="FF0000"/>
                </a:solidFill>
                <a:latin typeface="+mn-lt"/>
              </a:defRPr>
            </a:lvl1pPr>
          </a:lstStyle>
          <a:p>
            <a:pPr lvl="0"/>
            <a:r>
              <a:rPr lang="en-US" noProof="0" dirty="0"/>
              <a:t>Logos are allowed on this page only!</a:t>
            </a:r>
          </a:p>
        </p:txBody>
      </p:sp>
      <p:sp>
        <p:nvSpPr>
          <p:cNvPr id="15" name="Text Placeholder 14"/>
          <p:cNvSpPr>
            <a:spLocks noGrp="1"/>
          </p:cNvSpPr>
          <p:nvPr>
            <p:ph type="body" sz="quarter" idx="12" hasCustomPrompt="1"/>
          </p:nvPr>
        </p:nvSpPr>
        <p:spPr>
          <a:xfrm>
            <a:off x="1" y="3181592"/>
            <a:ext cx="9144000" cy="1192627"/>
          </a:xfrm>
          <a:prstGeom prst="rect">
            <a:avLst/>
          </a:prstGeom>
        </p:spPr>
        <p:txBody>
          <a:bodyPr>
            <a:normAutofit/>
          </a:bodyPr>
          <a:lstStyle>
            <a:lvl1pPr marL="0" indent="0" algn="ctr">
              <a:buNone/>
              <a:defRPr sz="2000" b="1" baseline="0">
                <a:latin typeface="+mn-lt"/>
              </a:defRPr>
            </a:lvl1pPr>
          </a:lstStyle>
          <a:p>
            <a:pPr lvl="0"/>
            <a:r>
              <a:rPr lang="en-US" noProof="0" dirty="0"/>
              <a:t>Name(s) and Affiliation(s)</a:t>
            </a:r>
          </a:p>
        </p:txBody>
      </p:sp>
      <p:sp>
        <p:nvSpPr>
          <p:cNvPr id="17" name="Title 16"/>
          <p:cNvSpPr>
            <a:spLocks noGrp="1"/>
          </p:cNvSpPr>
          <p:nvPr>
            <p:ph type="title" hasCustomPrompt="1"/>
          </p:nvPr>
        </p:nvSpPr>
        <p:spPr>
          <a:xfrm>
            <a:off x="1" y="1784483"/>
            <a:ext cx="9143999" cy="1344031"/>
          </a:xfrm>
          <a:prstGeom prst="rect">
            <a:avLst/>
          </a:prstGeom>
        </p:spPr>
        <p:txBody>
          <a:bodyPr>
            <a:normAutofit/>
          </a:bodyPr>
          <a:lstStyle>
            <a:lvl1pPr algn="ctr">
              <a:defRPr sz="4000" b="1" baseline="0">
                <a:solidFill>
                  <a:schemeClr val="tx1"/>
                </a:solidFill>
                <a:latin typeface="+mn-lt"/>
              </a:defRPr>
            </a:lvl1pPr>
          </a:lstStyle>
          <a:p>
            <a:pPr lvl="0"/>
            <a:r>
              <a:rPr lang="en-US" noProof="0" dirty="0"/>
              <a:t>Presentation Title</a:t>
            </a:r>
          </a:p>
        </p:txBody>
      </p:sp>
      <p:pic>
        <p:nvPicPr>
          <p:cNvPr id="29" name="Picture 2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6727646" cy="1384852"/>
          </a:xfrm>
          <a:prstGeom prst="rect">
            <a:avLst/>
          </a:prstGeom>
        </p:spPr>
      </p:pic>
    </p:spTree>
    <p:extLst>
      <p:ext uri="{BB962C8B-B14F-4D97-AF65-F5344CB8AC3E}">
        <p14:creationId xmlns:p14="http://schemas.microsoft.com/office/powerpoint/2010/main" val="3655114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36499" y="1016813"/>
            <a:ext cx="8471002" cy="3615910"/>
          </a:xfrm>
          <a:prstGeom prst="rect">
            <a:avLst/>
          </a:prstGeom>
        </p:spPr>
        <p:txBody>
          <a:bodyPr wrap="square">
            <a:normAutofit/>
          </a:bodyPr>
          <a:lstStyle>
            <a:lvl1pPr>
              <a:defRPr sz="2400" b="1"/>
            </a:lvl1pPr>
            <a:lvl2pPr>
              <a:defRPr sz="2000" b="1"/>
            </a:lvl2pPr>
            <a:lvl3pPr>
              <a:defRPr sz="2000" b="1"/>
            </a:lvl3pPr>
            <a:lvl4pPr>
              <a:defRPr sz="2000" b="1"/>
            </a:lvl4pPr>
            <a:lvl5pPr>
              <a:defRPr sz="2000" b="1"/>
            </a:lvl5pPr>
            <a:lvl6pPr marL="1885950" marR="0"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sz="2000" b="1"/>
            </a:lvl6pPr>
            <a:lvl7pPr>
              <a:defRPr sz="2000" b="1"/>
            </a:lvl7pPr>
            <a:lvl8pPr>
              <a:defRPr sz="2000" b="1"/>
            </a:lvl8pPr>
            <a:lvl9pPr>
              <a:defRPr sz="2000" b="1"/>
            </a:lvl9pPr>
          </a:lstStyle>
          <a:p>
            <a:pPr lvl="0"/>
            <a:r>
              <a:rPr lang="en-US" noProof="0" dirty="0"/>
              <a:t>First Level Content</a:t>
            </a:r>
          </a:p>
          <a:p>
            <a:pPr lvl="1"/>
            <a:r>
              <a:rPr lang="en-US" noProof="0" dirty="0"/>
              <a:t>Second Level Content</a:t>
            </a:r>
          </a:p>
          <a:p>
            <a:pPr lvl="2"/>
            <a:r>
              <a:rPr lang="en-US" noProof="0" dirty="0"/>
              <a:t>Third Level Content</a:t>
            </a:r>
          </a:p>
          <a:p>
            <a:pPr lvl="3"/>
            <a:r>
              <a:rPr lang="en-US" noProof="0" dirty="0"/>
              <a:t>Fourth Level Content</a:t>
            </a:r>
          </a:p>
          <a:p>
            <a:pPr lvl="4"/>
            <a:r>
              <a:rPr lang="en-US" noProof="0" dirty="0"/>
              <a:t>Fifth Level Content</a:t>
            </a:r>
          </a:p>
          <a:p>
            <a:pPr marL="1885950" marR="0" lvl="5" indent="-171450" algn="l" defTabSz="685800" rtl="0" eaLnBrk="1" fontAlgn="auto" latinLnBrk="0" hangingPunct="1">
              <a:lnSpc>
                <a:spcPct val="90000"/>
              </a:lnSpc>
              <a:spcBef>
                <a:spcPts val="375"/>
              </a:spcBef>
              <a:spcAft>
                <a:spcPts val="0"/>
              </a:spcAft>
              <a:buClrTx/>
              <a:buSzTx/>
              <a:buFont typeface="Arial" panose="020B0604020202020204" pitchFamily="34" charset="0"/>
              <a:buChar char="•"/>
              <a:tabLst/>
              <a:defRPr/>
            </a:pPr>
            <a:r>
              <a:rPr lang="en-US" noProof="0" dirty="0"/>
              <a:t>Sixth Level Content</a:t>
            </a:r>
          </a:p>
          <a:p>
            <a:pPr lvl="6"/>
            <a:r>
              <a:rPr lang="en-US" noProof="0" dirty="0"/>
              <a:t>Seventh Level Content</a:t>
            </a:r>
          </a:p>
          <a:p>
            <a:pPr lvl="7"/>
            <a:r>
              <a:rPr lang="en-US" noProof="0" dirty="0"/>
              <a:t>Eight Level Content</a:t>
            </a:r>
          </a:p>
          <a:p>
            <a:pPr lvl="8"/>
            <a:r>
              <a:rPr lang="en-US" noProof="0" dirty="0"/>
              <a:t>Ninth Level Content</a:t>
            </a:r>
          </a:p>
        </p:txBody>
      </p:sp>
      <p:sp>
        <p:nvSpPr>
          <p:cNvPr id="25" name="Title 24"/>
          <p:cNvSpPr>
            <a:spLocks noGrp="1"/>
          </p:cNvSpPr>
          <p:nvPr>
            <p:ph type="title" hasCustomPrompt="1"/>
          </p:nvPr>
        </p:nvSpPr>
        <p:spPr>
          <a:xfrm>
            <a:off x="136187" y="95094"/>
            <a:ext cx="8871626" cy="577902"/>
          </a:xfrm>
          <a:prstGeom prst="rect">
            <a:avLst/>
          </a:prstGeom>
        </p:spPr>
        <p:txBody>
          <a:bodyPr wrap="none" anchor="ctr" anchorCtr="0">
            <a:noAutofit/>
          </a:bodyPr>
          <a:lstStyle>
            <a:lvl1pPr>
              <a:defRPr b="1"/>
            </a:lvl1pPr>
          </a:lstStyle>
          <a:p>
            <a:r>
              <a:rPr lang="en-US" noProof="0" dirty="0"/>
              <a:t>Slide Title</a:t>
            </a:r>
          </a:p>
        </p:txBody>
      </p:sp>
      <p:sp>
        <p:nvSpPr>
          <p:cNvPr id="32" name="Date Placeholder 31"/>
          <p:cNvSpPr>
            <a:spLocks noGrp="1"/>
          </p:cNvSpPr>
          <p:nvPr>
            <p:ph type="dt" sz="half" idx="10"/>
          </p:nvPr>
        </p:nvSpPr>
        <p:spPr>
          <a:xfrm>
            <a:off x="336499" y="4767263"/>
            <a:ext cx="2349551" cy="273844"/>
          </a:xfrm>
          <a:prstGeom prst="rect">
            <a:avLst/>
          </a:prstGeom>
        </p:spPr>
        <p:txBody>
          <a:bodyPr anchor="b"/>
          <a:lstStyle>
            <a:lvl1pPr>
              <a:defRPr sz="1200"/>
            </a:lvl1pPr>
          </a:lstStyle>
          <a:p>
            <a:fld id="{84175BF1-37F0-45AF-AE8E-509AB62BA502}" type="datetime3">
              <a:rPr lang="en-US" noProof="1" smtClean="0"/>
              <a:pPr/>
              <a:t>24 March 2017</a:t>
            </a:fld>
            <a:endParaRPr lang="en-US" noProof="1"/>
          </a:p>
        </p:txBody>
      </p:sp>
      <p:sp>
        <p:nvSpPr>
          <p:cNvPr id="33" name="Footer Placeholder 32"/>
          <p:cNvSpPr>
            <a:spLocks noGrp="1"/>
          </p:cNvSpPr>
          <p:nvPr>
            <p:ph type="ftr" sz="quarter" idx="11"/>
          </p:nvPr>
        </p:nvSpPr>
        <p:spPr>
          <a:xfrm>
            <a:off x="2775568" y="4767263"/>
            <a:ext cx="3592864" cy="273844"/>
          </a:xfrm>
          <a:prstGeom prst="rect">
            <a:avLst/>
          </a:prstGeom>
        </p:spPr>
        <p:txBody>
          <a:bodyPr anchor="b"/>
          <a:lstStyle>
            <a:lvl1pPr algn="ctr">
              <a:defRPr sz="1200"/>
            </a:lvl1pPr>
          </a:lstStyle>
          <a:p>
            <a:r>
              <a:rPr lang="en-US" noProof="1" smtClean="0"/>
              <a:t>Chen, YenHao / National Tsing Hua University, Taiwan</a:t>
            </a:r>
            <a:endParaRPr lang="en-US" noProof="1"/>
          </a:p>
        </p:txBody>
      </p:sp>
      <p:sp>
        <p:nvSpPr>
          <p:cNvPr id="34" name="Slide Number Placeholder 33"/>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Tree>
    <p:extLst>
      <p:ext uri="{BB962C8B-B14F-4D97-AF65-F5344CB8AC3E}">
        <p14:creationId xmlns:p14="http://schemas.microsoft.com/office/powerpoint/2010/main" val="340194388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5" name="Date Placeholder 14"/>
          <p:cNvSpPr>
            <a:spLocks noGrp="1"/>
          </p:cNvSpPr>
          <p:nvPr>
            <p:ph type="dt" sz="half" idx="10"/>
          </p:nvPr>
        </p:nvSpPr>
        <p:spPr>
          <a:xfrm>
            <a:off x="336499" y="4767263"/>
            <a:ext cx="2349551" cy="273844"/>
          </a:xfrm>
          <a:prstGeom prst="rect">
            <a:avLst/>
          </a:prstGeom>
        </p:spPr>
        <p:txBody>
          <a:bodyPr anchor="b"/>
          <a:lstStyle>
            <a:lvl1pPr>
              <a:defRPr sz="1200"/>
            </a:lvl1pPr>
          </a:lstStyle>
          <a:p>
            <a:fld id="{0DC8E6F3-89B9-4F92-AFC5-576D70B3B720}" type="datetime3">
              <a:rPr lang="en-US" noProof="1" smtClean="0"/>
              <a:pPr/>
              <a:t>24 March 2017</a:t>
            </a:fld>
            <a:endParaRPr lang="en-US" noProof="1"/>
          </a:p>
        </p:txBody>
      </p:sp>
      <p:sp>
        <p:nvSpPr>
          <p:cNvPr id="16" name="Footer Placeholder 15"/>
          <p:cNvSpPr>
            <a:spLocks noGrp="1"/>
          </p:cNvSpPr>
          <p:nvPr>
            <p:ph type="ftr" sz="quarter" idx="11"/>
          </p:nvPr>
        </p:nvSpPr>
        <p:spPr>
          <a:xfrm>
            <a:off x="2767476" y="4767263"/>
            <a:ext cx="3609048" cy="273844"/>
          </a:xfrm>
          <a:prstGeom prst="rect">
            <a:avLst/>
          </a:prstGeom>
        </p:spPr>
        <p:txBody>
          <a:bodyPr anchor="b"/>
          <a:lstStyle>
            <a:lvl1pPr algn="ctr">
              <a:defRPr sz="1200"/>
            </a:lvl1pPr>
          </a:lstStyle>
          <a:p>
            <a:r>
              <a:rPr lang="en-US" noProof="1" smtClean="0"/>
              <a:t>Chen, YenHao / National Tsing Hua University, Taiwan</a:t>
            </a:r>
          </a:p>
        </p:txBody>
      </p:sp>
      <p:sp>
        <p:nvSpPr>
          <p:cNvPr id="17" name="Slide Number Placeholder 16"/>
          <p:cNvSpPr>
            <a:spLocks noGrp="1"/>
          </p:cNvSpPr>
          <p:nvPr>
            <p:ph type="sldNum" sz="quarter" idx="12"/>
          </p:nvPr>
        </p:nvSpPr>
        <p:spPr>
          <a:xfrm>
            <a:off x="6457949" y="4767263"/>
            <a:ext cx="2349551" cy="273844"/>
          </a:xfrm>
          <a:prstGeom prst="rect">
            <a:avLst/>
          </a:prstGeom>
        </p:spPr>
        <p:txBody>
          <a:bodyPr anchor="b"/>
          <a:lstStyle>
            <a:lvl1pPr algn="r">
              <a:defRPr sz="1200"/>
            </a:lvl1pPr>
          </a:lstStyle>
          <a:p>
            <a:fld id="{22DECF6A-13F7-418C-BBFC-95033FFCD5F1}" type="slidenum">
              <a:rPr lang="en-US" noProof="1" smtClean="0"/>
              <a:pPr/>
              <a:t>‹#›</a:t>
            </a:fld>
            <a:endParaRPr lang="en-US" noProof="1"/>
          </a:p>
        </p:txBody>
      </p:sp>
      <p:sp>
        <p:nvSpPr>
          <p:cNvPr id="2" name="Title 1"/>
          <p:cNvSpPr>
            <a:spLocks noGrp="1"/>
          </p:cNvSpPr>
          <p:nvPr>
            <p:ph type="title" hasCustomPrompt="1"/>
          </p:nvPr>
        </p:nvSpPr>
        <p:spPr>
          <a:xfrm>
            <a:off x="136187" y="95094"/>
            <a:ext cx="8871626" cy="577902"/>
          </a:xfrm>
          <a:prstGeom prst="rect">
            <a:avLst/>
          </a:prstGeom>
        </p:spPr>
        <p:txBody>
          <a:bodyPr wrap="none">
            <a:noAutofit/>
          </a:bodyPr>
          <a:lstStyle>
            <a:lvl1pPr>
              <a:defRPr/>
            </a:lvl1pPr>
          </a:lstStyle>
          <a:p>
            <a:r>
              <a:rPr lang="en-US" dirty="0"/>
              <a:t>Slide Title</a:t>
            </a:r>
          </a:p>
        </p:txBody>
      </p:sp>
    </p:spTree>
    <p:extLst>
      <p:ext uri="{BB962C8B-B14F-4D97-AF65-F5344CB8AC3E}">
        <p14:creationId xmlns:p14="http://schemas.microsoft.com/office/powerpoint/2010/main" val="31315260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a:xfrm>
            <a:off x="0" y="0"/>
            <a:ext cx="9144000" cy="731520"/>
          </a:xfrm>
          <a:prstGeom prst="rect">
            <a:avLst/>
          </a:prstGeom>
          <a:solidFill>
            <a:srgbClr val="255076"/>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pPr algn="ctr"/>
            <a:endParaRPr lang="en-US" noProof="0" dirty="0"/>
          </a:p>
        </p:txBody>
      </p:sp>
    </p:spTree>
    <p:extLst>
      <p:ext uri="{BB962C8B-B14F-4D97-AF65-F5344CB8AC3E}">
        <p14:creationId xmlns:p14="http://schemas.microsoft.com/office/powerpoint/2010/main" val="381247089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7" r:id="rId3"/>
  </p:sldLayoutIdLst>
  <p:timing>
    <p:tnLst>
      <p:par>
        <p:cTn id="1" dur="indefinite" restart="never" nodeType="tmRoot"/>
      </p:par>
    </p:tnLst>
  </p:timing>
  <p:hf hdr="0"/>
  <p:txStyles>
    <p:titleStyle>
      <a:lvl1pPr algn="l" defTabSz="685800" rtl="0" eaLnBrk="1" latinLnBrk="0" hangingPunct="1">
        <a:lnSpc>
          <a:spcPct val="90000"/>
        </a:lnSpc>
        <a:spcBef>
          <a:spcPct val="0"/>
        </a:spcBef>
        <a:buNone/>
        <a:defRPr sz="3600" b="1" kern="1200">
          <a:solidFill>
            <a:schemeClr val="bg1"/>
          </a:solidFill>
          <a:latin typeface="+mn-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chart" Target="../charts/chart4.xml"/></Relationships>
</file>

<file path=ppt/slides/_rels/slide1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hart" Target="../charts/chart6.xml"/><Relationship Id="rId3" Type="http://schemas.openxmlformats.org/officeDocument/2006/relationships/image" Target="../media/image5.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chart" Target="../charts/chart14.xml"/></Relationships>
</file>

<file path=ppt/slides/_rels/slide36.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chart" Target="../charts/chart1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p:txBody>
          <a:bodyPr/>
          <a:lstStyle/>
          <a:p>
            <a:r>
              <a:rPr lang="en-US" dirty="0"/>
              <a:t>Logos are allowed on this page only!</a:t>
            </a:r>
          </a:p>
        </p:txBody>
      </p:sp>
      <p:sp>
        <p:nvSpPr>
          <p:cNvPr id="11" name="Text Placeholder 10"/>
          <p:cNvSpPr>
            <a:spLocks noGrp="1"/>
          </p:cNvSpPr>
          <p:nvPr>
            <p:ph type="body" sz="quarter" idx="12"/>
          </p:nvPr>
        </p:nvSpPr>
        <p:spPr/>
        <p:txBody>
          <a:bodyPr/>
          <a:lstStyle/>
          <a:p>
            <a:r>
              <a:rPr lang="en-US" u="sng" dirty="0" smtClean="0"/>
              <a:t>Yen-</a:t>
            </a:r>
            <a:r>
              <a:rPr lang="en-US" u="sng" dirty="0" err="1" smtClean="0"/>
              <a:t>Hao</a:t>
            </a:r>
            <a:r>
              <a:rPr lang="en-US" u="sng" dirty="0" smtClean="0"/>
              <a:t> Chen</a:t>
            </a:r>
            <a:r>
              <a:rPr lang="en-US" dirty="0" smtClean="0"/>
              <a:t>, </a:t>
            </a:r>
            <a:r>
              <a:rPr lang="en-US" dirty="0" err="1" smtClean="0"/>
              <a:t>Chien</a:t>
            </a:r>
            <a:r>
              <a:rPr lang="en-US" dirty="0" smtClean="0"/>
              <a:t>-Pang Chiu, Russell Barnes, </a:t>
            </a:r>
            <a:r>
              <a:rPr lang="en-US" dirty="0" err="1" smtClean="0"/>
              <a:t>TingTing</a:t>
            </a:r>
            <a:r>
              <a:rPr lang="en-US" dirty="0" smtClean="0"/>
              <a:t> Hwang</a:t>
            </a:r>
            <a:endParaRPr lang="en-US" dirty="0"/>
          </a:p>
        </p:txBody>
      </p:sp>
      <p:sp>
        <p:nvSpPr>
          <p:cNvPr id="7" name="Title 6"/>
          <p:cNvSpPr>
            <a:spLocks noGrp="1"/>
          </p:cNvSpPr>
          <p:nvPr>
            <p:ph type="title"/>
          </p:nvPr>
        </p:nvSpPr>
        <p:spPr/>
        <p:txBody>
          <a:bodyPr/>
          <a:lstStyle/>
          <a:p>
            <a:r>
              <a:rPr lang="en-US" dirty="0" smtClean="0"/>
              <a:t>Architectural Evaluations on TSV Redundancy for Reliability Enhancement</a:t>
            </a:r>
            <a:endParaRPr lang="en-US" dirty="0"/>
          </a:p>
        </p:txBody>
      </p:sp>
      <p:sp>
        <p:nvSpPr>
          <p:cNvPr id="10" name="矩形 9"/>
          <p:cNvSpPr/>
          <p:nvPr/>
        </p:nvSpPr>
        <p:spPr>
          <a:xfrm>
            <a:off x="400050" y="4374219"/>
            <a:ext cx="8748713" cy="544512"/>
          </a:xfrm>
          <a:prstGeom prst="rect">
            <a:avLst/>
          </a:prstGeom>
          <a:solidFill>
            <a:srgbClr val="7E4CBA">
              <a:lumMod val="75000"/>
            </a:srgbClr>
          </a:soli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noProof="0">
              <a:ln>
                <a:noFill/>
              </a:ln>
              <a:solidFill>
                <a:prstClr val="white"/>
              </a:solidFill>
              <a:effectLst/>
              <a:uLnTx/>
              <a:uFillTx/>
              <a:latin typeface="Calibri"/>
              <a:ea typeface="新細明體" panose="02020500000000000000" pitchFamily="18" charset="-120"/>
              <a:cs typeface="+mn-cs"/>
            </a:endParaRPr>
          </a:p>
        </p:txBody>
      </p:sp>
      <p:pic>
        <p:nvPicPr>
          <p:cNvPr id="12" name="圖片 11"/>
          <p:cNvPicPr>
            <a:picLocks noChangeAspect="1"/>
          </p:cNvPicPr>
          <p:nvPr/>
        </p:nvPicPr>
        <p:blipFill>
          <a:blip r:embed="rId3" cstate="print">
            <a:duotone>
              <a:prstClr val="black"/>
              <a:srgbClr val="7E4CBA">
                <a:tint val="45000"/>
                <a:satMod val="400000"/>
              </a:srgbClr>
            </a:duotone>
            <a:extLst/>
          </a:blip>
          <a:stretch>
            <a:fillRect/>
          </a:stretch>
        </p:blipFill>
        <p:spPr>
          <a:xfrm>
            <a:off x="-1157" y="4374205"/>
            <a:ext cx="2411574" cy="544228"/>
          </a:xfrm>
          <a:prstGeom prst="rect">
            <a:avLst/>
          </a:prstGeom>
        </p:spPr>
      </p:pic>
      <p:pic>
        <p:nvPicPr>
          <p:cNvPr id="13" name="圖片 12"/>
          <p:cNvPicPr>
            <a:picLocks noChangeAspect="1"/>
          </p:cNvPicPr>
          <p:nvPr/>
        </p:nvPicPr>
        <p:blipFill>
          <a:blip r:embed="rId4" cstate="print">
            <a:clrChange>
              <a:clrFrom>
                <a:srgbClr val="FFFEFF"/>
              </a:clrFrom>
              <a:clrTo>
                <a:srgbClr val="FFFEFF">
                  <a:alpha val="0"/>
                </a:srgbClr>
              </a:clrTo>
            </a:clrChange>
            <a:duotone>
              <a:srgbClr val="7E4CBA">
                <a:shade val="45000"/>
                <a:satMod val="135000"/>
              </a:srgbClr>
              <a:prstClr val="white"/>
            </a:duotone>
            <a:extLst/>
          </a:blip>
          <a:stretch>
            <a:fillRect/>
          </a:stretch>
        </p:blipFill>
        <p:spPr>
          <a:xfrm rot="863217">
            <a:off x="7711065" y="3686844"/>
            <a:ext cx="1262316" cy="1292134"/>
          </a:xfrm>
          <a:prstGeom prst="rect">
            <a:avLst/>
          </a:prstGeom>
        </p:spPr>
      </p:pic>
    </p:spTree>
    <p:extLst>
      <p:ext uri="{BB962C8B-B14F-4D97-AF65-F5344CB8AC3E}">
        <p14:creationId xmlns:p14="http://schemas.microsoft.com/office/powerpoint/2010/main" val="348140362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群組 378"/>
          <p:cNvGrpSpPr/>
          <p:nvPr/>
        </p:nvGrpSpPr>
        <p:grpSpPr>
          <a:xfrm>
            <a:off x="5681466" y="3384942"/>
            <a:ext cx="421500" cy="393950"/>
            <a:chOff x="6548895" y="2829521"/>
            <a:chExt cx="421500" cy="393950"/>
          </a:xfrm>
          <a:solidFill>
            <a:schemeClr val="accent1"/>
          </a:solidFill>
        </p:grpSpPr>
        <p:sp>
          <p:nvSpPr>
            <p:cNvPr id="364" name="矩形 363"/>
            <p:cNvSpPr/>
            <p:nvPr/>
          </p:nvSpPr>
          <p:spPr>
            <a:xfrm>
              <a:off x="6550957" y="2829521"/>
              <a:ext cx="419438" cy="11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矩形 364"/>
            <p:cNvSpPr/>
            <p:nvPr/>
          </p:nvSpPr>
          <p:spPr>
            <a:xfrm>
              <a:off x="6550957" y="3100604"/>
              <a:ext cx="419438" cy="122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p:cNvSpPr/>
            <p:nvPr/>
          </p:nvSpPr>
          <p:spPr>
            <a:xfrm>
              <a:off x="685161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矩形 369"/>
            <p:cNvSpPr/>
            <p:nvPr/>
          </p:nvSpPr>
          <p:spPr>
            <a:xfrm>
              <a:off x="654889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0" name="群組 379"/>
          <p:cNvGrpSpPr/>
          <p:nvPr/>
        </p:nvGrpSpPr>
        <p:grpSpPr>
          <a:xfrm>
            <a:off x="4830453" y="2542383"/>
            <a:ext cx="2121136" cy="2068982"/>
            <a:chOff x="5697882" y="1986962"/>
            <a:chExt cx="2121136" cy="2068982"/>
          </a:xfrm>
          <a:solidFill>
            <a:schemeClr val="accent1"/>
          </a:solidFill>
        </p:grpSpPr>
        <p:sp>
          <p:nvSpPr>
            <p:cNvPr id="361" name="矩形 360"/>
            <p:cNvSpPr/>
            <p:nvPr/>
          </p:nvSpPr>
          <p:spPr>
            <a:xfrm>
              <a:off x="5698953" y="1986962"/>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8" name="矩形 367"/>
            <p:cNvSpPr/>
            <p:nvPr/>
          </p:nvSpPr>
          <p:spPr>
            <a:xfrm>
              <a:off x="5698953" y="3936126"/>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矩形 372"/>
            <p:cNvSpPr/>
            <p:nvPr/>
          </p:nvSpPr>
          <p:spPr>
            <a:xfrm>
              <a:off x="5697882" y="1986962"/>
              <a:ext cx="124365" cy="20689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p:cNvSpPr/>
            <p:nvPr/>
          </p:nvSpPr>
          <p:spPr>
            <a:xfrm>
              <a:off x="7694164" y="1986962"/>
              <a:ext cx="123295" cy="2068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78" name="群組 377"/>
          <p:cNvGrpSpPr/>
          <p:nvPr/>
        </p:nvGrpSpPr>
        <p:grpSpPr>
          <a:xfrm>
            <a:off x="5116202" y="2816511"/>
            <a:ext cx="1550157" cy="1520725"/>
            <a:chOff x="5983631" y="2261090"/>
            <a:chExt cx="1550157" cy="1520725"/>
          </a:xfrm>
          <a:solidFill>
            <a:schemeClr val="accent1"/>
          </a:solidFill>
        </p:grpSpPr>
        <p:sp>
          <p:nvSpPr>
            <p:cNvPr id="362" name="矩形 361"/>
            <p:cNvSpPr/>
            <p:nvPr/>
          </p:nvSpPr>
          <p:spPr>
            <a:xfrm>
              <a:off x="5984703" y="2261091"/>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7" name="矩形 366"/>
            <p:cNvSpPr/>
            <p:nvPr/>
          </p:nvSpPr>
          <p:spPr>
            <a:xfrm>
              <a:off x="5984703" y="3661997"/>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2" name="矩形 371"/>
            <p:cNvSpPr/>
            <p:nvPr/>
          </p:nvSpPr>
          <p:spPr>
            <a:xfrm>
              <a:off x="5983631" y="2261090"/>
              <a:ext cx="118779" cy="1515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矩形 374"/>
            <p:cNvSpPr/>
            <p:nvPr/>
          </p:nvSpPr>
          <p:spPr>
            <a:xfrm>
              <a:off x="7415009" y="2264136"/>
              <a:ext cx="118779" cy="151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77" name="群組 376"/>
          <p:cNvGrpSpPr/>
          <p:nvPr/>
        </p:nvGrpSpPr>
        <p:grpSpPr>
          <a:xfrm>
            <a:off x="5397778" y="3098731"/>
            <a:ext cx="987347" cy="961330"/>
            <a:chOff x="6265207" y="2543310"/>
            <a:chExt cx="987347" cy="961330"/>
          </a:xfrm>
          <a:solidFill>
            <a:schemeClr val="accent1"/>
          </a:solidFill>
        </p:grpSpPr>
        <p:sp>
          <p:nvSpPr>
            <p:cNvPr id="363" name="矩形 362"/>
            <p:cNvSpPr/>
            <p:nvPr/>
          </p:nvSpPr>
          <p:spPr>
            <a:xfrm>
              <a:off x="6265207" y="2545306"/>
              <a:ext cx="982312"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6" name="矩形 365"/>
            <p:cNvSpPr/>
            <p:nvPr/>
          </p:nvSpPr>
          <p:spPr>
            <a:xfrm>
              <a:off x="6265207" y="3377779"/>
              <a:ext cx="982312" cy="126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矩形 370"/>
            <p:cNvSpPr/>
            <p:nvPr/>
          </p:nvSpPr>
          <p:spPr>
            <a:xfrm>
              <a:off x="6266458" y="2545306"/>
              <a:ext cx="129059" cy="959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6" name="矩形 375"/>
            <p:cNvSpPr/>
            <p:nvPr/>
          </p:nvSpPr>
          <p:spPr>
            <a:xfrm>
              <a:off x="7125836" y="2543310"/>
              <a:ext cx="126718" cy="961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內容版面配置區 1"/>
          <p:cNvSpPr>
            <a:spLocks noGrp="1"/>
          </p:cNvSpPr>
          <p:nvPr>
            <p:ph idx="1"/>
          </p:nvPr>
        </p:nvSpPr>
        <p:spPr/>
        <p:txBody>
          <a:bodyPr>
            <a:normAutofit/>
          </a:bodyPr>
          <a:lstStyle/>
          <a:p>
            <a:r>
              <a:rPr lang="en-US" altLang="zh-TW" dirty="0" smtClean="0"/>
              <a:t>4 redundant TSVs are located at corners</a:t>
            </a:r>
          </a:p>
          <a:p>
            <a:r>
              <a:rPr lang="en-US" altLang="zh-TW" dirty="0"/>
              <a:t>Two dimensional shifting is supported by </a:t>
            </a:r>
            <a:r>
              <a:rPr lang="en-US" altLang="zh-TW" dirty="0" smtClean="0"/>
              <a:t>MUX</a:t>
            </a:r>
          </a:p>
          <a:p>
            <a:pPr lvl="1"/>
            <a:r>
              <a:rPr lang="en-US" altLang="zh-TW" dirty="0" smtClean="0"/>
              <a:t>4-to-1 MUX (or </a:t>
            </a:r>
            <a:r>
              <a:rPr lang="en-US" altLang="zh-TW" dirty="0"/>
              <a:t>3-to-1 </a:t>
            </a:r>
            <a:r>
              <a:rPr lang="en-US" altLang="zh-TW" dirty="0" smtClean="0"/>
              <a:t>MUX, or </a:t>
            </a:r>
            <a:r>
              <a:rPr lang="en-US" altLang="zh-TW" dirty="0"/>
              <a:t>2-to-1 </a:t>
            </a:r>
            <a:r>
              <a:rPr lang="en-US" altLang="zh-TW" dirty="0" smtClean="0"/>
              <a:t>MUX)</a:t>
            </a:r>
          </a:p>
          <a:p>
            <a:endParaRPr lang="en-US" altLang="zh-TW" dirty="0" smtClean="0"/>
          </a:p>
          <a:p>
            <a:endParaRPr lang="en-US" altLang="zh-TW" dirty="0" smtClean="0"/>
          </a:p>
          <a:p>
            <a:endParaRPr lang="en-US" altLang="zh-TW" dirty="0"/>
          </a:p>
          <a:p>
            <a:r>
              <a:rPr lang="en-US" altLang="zh-TW" dirty="0" smtClean="0"/>
              <a:t>Pros: flexible shifting directions </a:t>
            </a:r>
          </a:p>
          <a:p>
            <a:r>
              <a:rPr lang="en-US" altLang="zh-TW" dirty="0" smtClean="0"/>
              <a:t>Cons: median area cost</a:t>
            </a:r>
          </a:p>
          <a:p>
            <a:endParaRPr lang="en-US" altLang="zh-TW" dirty="0" smtClean="0"/>
          </a:p>
        </p:txBody>
      </p:sp>
      <p:sp>
        <p:nvSpPr>
          <p:cNvPr id="3" name="標題 2"/>
          <p:cNvSpPr>
            <a:spLocks noGrp="1"/>
          </p:cNvSpPr>
          <p:nvPr>
            <p:ph type="title"/>
          </p:nvPr>
        </p:nvSpPr>
        <p:spPr/>
        <p:txBody>
          <a:bodyPr/>
          <a:lstStyle/>
          <a:p>
            <a:r>
              <a:rPr lang="en-US" altLang="zh-TW" dirty="0" smtClean="0"/>
              <a:t>Ring-based Architecture [TVLSI’16]</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10</a:t>
            </a:fld>
            <a:endParaRPr lang="en-US" noProof="1"/>
          </a:p>
        </p:txBody>
      </p:sp>
      <p:grpSp>
        <p:nvGrpSpPr>
          <p:cNvPr id="7" name="群組 6"/>
          <p:cNvGrpSpPr/>
          <p:nvPr/>
        </p:nvGrpSpPr>
        <p:grpSpPr>
          <a:xfrm>
            <a:off x="4741557" y="2471657"/>
            <a:ext cx="2307432" cy="2229432"/>
            <a:chOff x="5793582" y="2757095"/>
            <a:chExt cx="2307432" cy="2229432"/>
          </a:xfrm>
        </p:grpSpPr>
        <p:cxnSp>
          <p:nvCxnSpPr>
            <p:cNvPr id="8" name="直線單箭頭接點 7"/>
            <p:cNvCxnSpPr>
              <a:stCxn id="38" idx="6"/>
              <a:endCxn id="32" idx="2"/>
            </p:cNvCxnSpPr>
            <p:nvPr/>
          </p:nvCxnSpPr>
          <p:spPr>
            <a:xfrm>
              <a:off x="628911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a:stCxn id="32" idx="6"/>
              <a:endCxn id="152" idx="2"/>
            </p:cNvCxnSpPr>
            <p:nvPr/>
          </p:nvCxnSpPr>
          <p:spPr>
            <a:xfrm>
              <a:off x="657486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39" idx="6"/>
              <a:endCxn id="33" idx="2"/>
            </p:cNvCxnSpPr>
            <p:nvPr/>
          </p:nvCxnSpPr>
          <p:spPr>
            <a:xfrm>
              <a:off x="6289117"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33" idx="6"/>
              <a:endCxn id="153" idx="2"/>
            </p:cNvCxnSpPr>
            <p:nvPr/>
          </p:nvCxnSpPr>
          <p:spPr>
            <a:xfrm>
              <a:off x="6574867"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40" idx="6"/>
              <a:endCxn id="34" idx="2"/>
            </p:cNvCxnSpPr>
            <p:nvPr/>
          </p:nvCxnSpPr>
          <p:spPr>
            <a:xfrm>
              <a:off x="6289117"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34" idx="6"/>
              <a:endCxn id="154" idx="2"/>
            </p:cNvCxnSpPr>
            <p:nvPr/>
          </p:nvCxnSpPr>
          <p:spPr>
            <a:xfrm>
              <a:off x="6574867"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166" idx="6"/>
              <a:endCxn id="164" idx="2"/>
            </p:cNvCxnSpPr>
            <p:nvPr/>
          </p:nvCxnSpPr>
          <p:spPr>
            <a:xfrm>
              <a:off x="6289117" y="3725248"/>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64" idx="6"/>
              <a:endCxn id="179" idx="2"/>
            </p:cNvCxnSpPr>
            <p:nvPr/>
          </p:nvCxnSpPr>
          <p:spPr>
            <a:xfrm>
              <a:off x="6574867" y="3725248"/>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35" idx="6"/>
              <a:endCxn id="38" idx="2"/>
            </p:cNvCxnSpPr>
            <p:nvPr/>
          </p:nvCxnSpPr>
          <p:spPr>
            <a:xfrm>
              <a:off x="600336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36" idx="6"/>
              <a:endCxn id="39" idx="2"/>
            </p:cNvCxnSpPr>
            <p:nvPr/>
          </p:nvCxnSpPr>
          <p:spPr>
            <a:xfrm>
              <a:off x="6003367" y="316690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37" idx="6"/>
              <a:endCxn id="40" idx="2"/>
            </p:cNvCxnSpPr>
            <p:nvPr/>
          </p:nvCxnSpPr>
          <p:spPr>
            <a:xfrm>
              <a:off x="6003367" y="344607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65" idx="6"/>
              <a:endCxn id="166" idx="2"/>
            </p:cNvCxnSpPr>
            <p:nvPr/>
          </p:nvCxnSpPr>
          <p:spPr>
            <a:xfrm>
              <a:off x="6003367" y="372524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stCxn id="35" idx="4"/>
              <a:endCxn id="36" idx="0"/>
            </p:cNvCxnSpPr>
            <p:nvPr/>
          </p:nvCxnSpPr>
          <p:spPr>
            <a:xfrm>
              <a:off x="594345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38" idx="4"/>
              <a:endCxn id="39" idx="0"/>
            </p:cNvCxnSpPr>
            <p:nvPr/>
          </p:nvCxnSpPr>
          <p:spPr>
            <a:xfrm>
              <a:off x="622920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32" idx="4"/>
              <a:endCxn id="33" idx="0"/>
            </p:cNvCxnSpPr>
            <p:nvPr/>
          </p:nvCxnSpPr>
          <p:spPr>
            <a:xfrm>
              <a:off x="651495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52" idx="4"/>
              <a:endCxn id="153" idx="0"/>
            </p:cNvCxnSpPr>
            <p:nvPr/>
          </p:nvCxnSpPr>
          <p:spPr>
            <a:xfrm>
              <a:off x="680070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36" idx="4"/>
              <a:endCxn id="37" idx="0"/>
            </p:cNvCxnSpPr>
            <p:nvPr/>
          </p:nvCxnSpPr>
          <p:spPr>
            <a:xfrm>
              <a:off x="5943458" y="322681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stCxn id="39" idx="4"/>
              <a:endCxn id="40" idx="0"/>
            </p:cNvCxnSpPr>
            <p:nvPr/>
          </p:nvCxnSpPr>
          <p:spPr>
            <a:xfrm>
              <a:off x="622920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33" idx="4"/>
              <a:endCxn id="34" idx="0"/>
            </p:cNvCxnSpPr>
            <p:nvPr/>
          </p:nvCxnSpPr>
          <p:spPr>
            <a:xfrm>
              <a:off x="651495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153" idx="4"/>
              <a:endCxn id="154" idx="0"/>
            </p:cNvCxnSpPr>
            <p:nvPr/>
          </p:nvCxnSpPr>
          <p:spPr>
            <a:xfrm>
              <a:off x="680070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37" idx="4"/>
              <a:endCxn id="165" idx="0"/>
            </p:cNvCxnSpPr>
            <p:nvPr/>
          </p:nvCxnSpPr>
          <p:spPr>
            <a:xfrm>
              <a:off x="5943458" y="350598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40" idx="4"/>
              <a:endCxn id="166" idx="0"/>
            </p:cNvCxnSpPr>
            <p:nvPr/>
          </p:nvCxnSpPr>
          <p:spPr>
            <a:xfrm>
              <a:off x="6229208"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34" idx="4"/>
              <a:endCxn id="164" idx="0"/>
            </p:cNvCxnSpPr>
            <p:nvPr/>
          </p:nvCxnSpPr>
          <p:spPr>
            <a:xfrm>
              <a:off x="6514958" y="3505985"/>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154" idx="4"/>
              <a:endCxn id="179" idx="0"/>
            </p:cNvCxnSpPr>
            <p:nvPr/>
          </p:nvCxnSpPr>
          <p:spPr>
            <a:xfrm>
              <a:off x="6800708"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2" name="橢圓 31"/>
            <p:cNvSpPr/>
            <p:nvPr/>
          </p:nvSpPr>
          <p:spPr>
            <a:xfrm>
              <a:off x="645504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45504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p:cNvSpPr/>
            <p:nvPr/>
          </p:nvSpPr>
          <p:spPr>
            <a:xfrm>
              <a:off x="645504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p:cNvSpPr/>
            <p:nvPr/>
          </p:nvSpPr>
          <p:spPr>
            <a:xfrm>
              <a:off x="5883549" y="28278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588354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588354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616929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616929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616929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 name="直線單箭頭接點 40"/>
            <p:cNvCxnSpPr>
              <a:stCxn id="152" idx="6"/>
              <a:endCxn id="55" idx="2"/>
            </p:cNvCxnSpPr>
            <p:nvPr/>
          </p:nvCxnSpPr>
          <p:spPr>
            <a:xfrm>
              <a:off x="6860617" y="2887730"/>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55" idx="6"/>
              <a:endCxn id="158" idx="2"/>
            </p:cNvCxnSpPr>
            <p:nvPr/>
          </p:nvCxnSpPr>
          <p:spPr>
            <a:xfrm>
              <a:off x="7146366"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53" idx="6"/>
              <a:endCxn id="56" idx="2"/>
            </p:cNvCxnSpPr>
            <p:nvPr/>
          </p:nvCxnSpPr>
          <p:spPr>
            <a:xfrm>
              <a:off x="6860617" y="3166903"/>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stCxn id="56" idx="6"/>
              <a:endCxn id="159" idx="2"/>
            </p:cNvCxnSpPr>
            <p:nvPr/>
          </p:nvCxnSpPr>
          <p:spPr>
            <a:xfrm>
              <a:off x="7146366"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stCxn id="154" idx="6"/>
              <a:endCxn id="57" idx="2"/>
            </p:cNvCxnSpPr>
            <p:nvPr/>
          </p:nvCxnSpPr>
          <p:spPr>
            <a:xfrm>
              <a:off x="6860617" y="3446076"/>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57" idx="6"/>
              <a:endCxn id="160" idx="2"/>
            </p:cNvCxnSpPr>
            <p:nvPr/>
          </p:nvCxnSpPr>
          <p:spPr>
            <a:xfrm>
              <a:off x="7146366"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179" idx="6"/>
              <a:endCxn id="167" idx="2"/>
            </p:cNvCxnSpPr>
            <p:nvPr/>
          </p:nvCxnSpPr>
          <p:spPr>
            <a:xfrm>
              <a:off x="6860617" y="3725248"/>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167" idx="6"/>
              <a:endCxn id="182" idx="2"/>
            </p:cNvCxnSpPr>
            <p:nvPr/>
          </p:nvCxnSpPr>
          <p:spPr>
            <a:xfrm>
              <a:off x="7146366" y="3725248"/>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55" idx="4"/>
              <a:endCxn id="56" idx="0"/>
            </p:cNvCxnSpPr>
            <p:nvPr/>
          </p:nvCxnSpPr>
          <p:spPr>
            <a:xfrm>
              <a:off x="7086457"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stCxn id="158" idx="4"/>
              <a:endCxn id="159" idx="0"/>
            </p:cNvCxnSpPr>
            <p:nvPr/>
          </p:nvCxnSpPr>
          <p:spPr>
            <a:xfrm>
              <a:off x="7372207"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56" idx="4"/>
              <a:endCxn id="57" idx="0"/>
            </p:cNvCxnSpPr>
            <p:nvPr/>
          </p:nvCxnSpPr>
          <p:spPr>
            <a:xfrm>
              <a:off x="7086457"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159" idx="4"/>
              <a:endCxn id="160" idx="0"/>
            </p:cNvCxnSpPr>
            <p:nvPr/>
          </p:nvCxnSpPr>
          <p:spPr>
            <a:xfrm>
              <a:off x="7372207"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57" idx="4"/>
              <a:endCxn id="167" idx="0"/>
            </p:cNvCxnSpPr>
            <p:nvPr/>
          </p:nvCxnSpPr>
          <p:spPr>
            <a:xfrm>
              <a:off x="7086457"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stCxn id="160" idx="4"/>
              <a:endCxn id="182" idx="0"/>
            </p:cNvCxnSpPr>
            <p:nvPr/>
          </p:nvCxnSpPr>
          <p:spPr>
            <a:xfrm>
              <a:off x="7372207"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55" name="橢圓 54"/>
            <p:cNvSpPr/>
            <p:nvPr/>
          </p:nvSpPr>
          <p:spPr>
            <a:xfrm>
              <a:off x="7026548"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7026548"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p:nvPr/>
          </p:nvSpPr>
          <p:spPr>
            <a:xfrm>
              <a:off x="7026548"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8" name="直線單箭頭接點 57"/>
            <p:cNvCxnSpPr>
              <a:stCxn id="158" idx="6"/>
              <a:endCxn id="168" idx="2"/>
            </p:cNvCxnSpPr>
            <p:nvPr/>
          </p:nvCxnSpPr>
          <p:spPr>
            <a:xfrm>
              <a:off x="7432116" y="2887730"/>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stCxn id="168" idx="6"/>
              <a:endCxn id="72" idx="2"/>
            </p:cNvCxnSpPr>
            <p:nvPr/>
          </p:nvCxnSpPr>
          <p:spPr>
            <a:xfrm>
              <a:off x="7717864"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stCxn id="159" idx="6"/>
              <a:endCxn id="169" idx="2"/>
            </p:cNvCxnSpPr>
            <p:nvPr/>
          </p:nvCxnSpPr>
          <p:spPr>
            <a:xfrm>
              <a:off x="7432116" y="3166903"/>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a:stCxn id="169" idx="6"/>
              <a:endCxn id="73" idx="2"/>
            </p:cNvCxnSpPr>
            <p:nvPr/>
          </p:nvCxnSpPr>
          <p:spPr>
            <a:xfrm>
              <a:off x="7717864" y="316690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stCxn id="160" idx="6"/>
              <a:endCxn id="170" idx="2"/>
            </p:cNvCxnSpPr>
            <p:nvPr/>
          </p:nvCxnSpPr>
          <p:spPr>
            <a:xfrm>
              <a:off x="7432116" y="3446076"/>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a:stCxn id="170" idx="6"/>
              <a:endCxn id="74" idx="2"/>
            </p:cNvCxnSpPr>
            <p:nvPr/>
          </p:nvCxnSpPr>
          <p:spPr>
            <a:xfrm>
              <a:off x="7717864" y="344607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stCxn id="182" idx="6"/>
              <a:endCxn id="171" idx="2"/>
            </p:cNvCxnSpPr>
            <p:nvPr/>
          </p:nvCxnSpPr>
          <p:spPr>
            <a:xfrm>
              <a:off x="7432116" y="3725248"/>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71" idx="6"/>
              <a:endCxn id="75" idx="2"/>
            </p:cNvCxnSpPr>
            <p:nvPr/>
          </p:nvCxnSpPr>
          <p:spPr>
            <a:xfrm>
              <a:off x="7717864" y="372524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stCxn id="168" idx="4"/>
              <a:endCxn id="169" idx="0"/>
            </p:cNvCxnSpPr>
            <p:nvPr/>
          </p:nvCxnSpPr>
          <p:spPr>
            <a:xfrm>
              <a:off x="7657955"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stCxn id="72" idx="4"/>
              <a:endCxn id="73" idx="0"/>
            </p:cNvCxnSpPr>
            <p:nvPr/>
          </p:nvCxnSpPr>
          <p:spPr>
            <a:xfrm>
              <a:off x="7943705"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169" idx="4"/>
              <a:endCxn id="170" idx="0"/>
            </p:cNvCxnSpPr>
            <p:nvPr/>
          </p:nvCxnSpPr>
          <p:spPr>
            <a:xfrm>
              <a:off x="7657955" y="3226812"/>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a:stCxn id="73" idx="4"/>
              <a:endCxn id="74" idx="0"/>
            </p:cNvCxnSpPr>
            <p:nvPr/>
          </p:nvCxnSpPr>
          <p:spPr>
            <a:xfrm>
              <a:off x="7943705" y="322681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170" idx="4"/>
              <a:endCxn id="171" idx="0"/>
            </p:cNvCxnSpPr>
            <p:nvPr/>
          </p:nvCxnSpPr>
          <p:spPr>
            <a:xfrm>
              <a:off x="7657955" y="3505985"/>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stCxn id="74" idx="4"/>
              <a:endCxn id="75" idx="0"/>
            </p:cNvCxnSpPr>
            <p:nvPr/>
          </p:nvCxnSpPr>
          <p:spPr>
            <a:xfrm>
              <a:off x="7943705" y="350598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2" name="橢圓 71"/>
            <p:cNvSpPr/>
            <p:nvPr/>
          </p:nvSpPr>
          <p:spPr>
            <a:xfrm>
              <a:off x="7883796" y="28278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橢圓 72"/>
            <p:cNvSpPr/>
            <p:nvPr/>
          </p:nvSpPr>
          <p:spPr>
            <a:xfrm>
              <a:off x="7883796"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橢圓 73"/>
            <p:cNvSpPr/>
            <p:nvPr/>
          </p:nvSpPr>
          <p:spPr>
            <a:xfrm>
              <a:off x="7883796"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橢圓 74"/>
            <p:cNvSpPr/>
            <p:nvPr/>
          </p:nvSpPr>
          <p:spPr>
            <a:xfrm>
              <a:off x="7883796"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單箭頭接點 75"/>
            <p:cNvCxnSpPr>
              <a:stCxn id="92" idx="6"/>
              <a:endCxn id="90" idx="2"/>
            </p:cNvCxnSpPr>
            <p:nvPr/>
          </p:nvCxnSpPr>
          <p:spPr>
            <a:xfrm>
              <a:off x="6289117" y="4004421"/>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90" idx="6"/>
              <a:endCxn id="155" idx="2"/>
            </p:cNvCxnSpPr>
            <p:nvPr/>
          </p:nvCxnSpPr>
          <p:spPr>
            <a:xfrm>
              <a:off x="6574867" y="4004421"/>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174" idx="6"/>
              <a:endCxn id="172" idx="2"/>
            </p:cNvCxnSpPr>
            <p:nvPr/>
          </p:nvCxnSpPr>
          <p:spPr>
            <a:xfrm>
              <a:off x="6289117" y="4283593"/>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172" idx="6"/>
              <a:endCxn id="180" idx="2"/>
            </p:cNvCxnSpPr>
            <p:nvPr/>
          </p:nvCxnSpPr>
          <p:spPr>
            <a:xfrm>
              <a:off x="6574867" y="428359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stCxn id="91" idx="6"/>
              <a:endCxn id="92" idx="2"/>
            </p:cNvCxnSpPr>
            <p:nvPr/>
          </p:nvCxnSpPr>
          <p:spPr>
            <a:xfrm>
              <a:off x="6003367" y="400442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173" idx="6"/>
              <a:endCxn id="174" idx="2"/>
            </p:cNvCxnSpPr>
            <p:nvPr/>
          </p:nvCxnSpPr>
          <p:spPr>
            <a:xfrm>
              <a:off x="6003367" y="428359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endCxn id="91" idx="0"/>
            </p:cNvCxnSpPr>
            <p:nvPr/>
          </p:nvCxnSpPr>
          <p:spPr>
            <a:xfrm>
              <a:off x="5943458" y="3785157"/>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stCxn id="166" idx="4"/>
              <a:endCxn id="92" idx="0"/>
            </p:cNvCxnSpPr>
            <p:nvPr/>
          </p:nvCxnSpPr>
          <p:spPr>
            <a:xfrm>
              <a:off x="6229208"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stCxn id="164" idx="4"/>
              <a:endCxn id="90" idx="0"/>
            </p:cNvCxnSpPr>
            <p:nvPr/>
          </p:nvCxnSpPr>
          <p:spPr>
            <a:xfrm>
              <a:off x="6514958"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stCxn id="179" idx="4"/>
              <a:endCxn id="155" idx="0"/>
            </p:cNvCxnSpPr>
            <p:nvPr/>
          </p:nvCxnSpPr>
          <p:spPr>
            <a:xfrm>
              <a:off x="6800708"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91" idx="4"/>
              <a:endCxn id="173" idx="0"/>
            </p:cNvCxnSpPr>
            <p:nvPr/>
          </p:nvCxnSpPr>
          <p:spPr>
            <a:xfrm>
              <a:off x="5943458" y="4064330"/>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a:stCxn id="92" idx="4"/>
              <a:endCxn id="174" idx="0"/>
            </p:cNvCxnSpPr>
            <p:nvPr/>
          </p:nvCxnSpPr>
          <p:spPr>
            <a:xfrm>
              <a:off x="6229208" y="4064330"/>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stCxn id="90" idx="4"/>
              <a:endCxn id="172" idx="0"/>
            </p:cNvCxnSpPr>
            <p:nvPr/>
          </p:nvCxnSpPr>
          <p:spPr>
            <a:xfrm>
              <a:off x="6514958" y="4064330"/>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stCxn id="155" idx="4"/>
              <a:endCxn id="180" idx="0"/>
            </p:cNvCxnSpPr>
            <p:nvPr/>
          </p:nvCxnSpPr>
          <p:spPr>
            <a:xfrm>
              <a:off x="6800708" y="4064330"/>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90" name="橢圓 89"/>
            <p:cNvSpPr/>
            <p:nvPr/>
          </p:nvSpPr>
          <p:spPr>
            <a:xfrm>
              <a:off x="645504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588354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橢圓 91"/>
            <p:cNvSpPr/>
            <p:nvPr/>
          </p:nvSpPr>
          <p:spPr>
            <a:xfrm>
              <a:off x="616929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 name="直線單箭頭接點 92"/>
            <p:cNvCxnSpPr>
              <a:stCxn id="155" idx="6"/>
              <a:endCxn id="101" idx="2"/>
            </p:cNvCxnSpPr>
            <p:nvPr/>
          </p:nvCxnSpPr>
          <p:spPr>
            <a:xfrm>
              <a:off x="6860617" y="4004421"/>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a:stCxn id="101" idx="6"/>
              <a:endCxn id="161" idx="2"/>
            </p:cNvCxnSpPr>
            <p:nvPr/>
          </p:nvCxnSpPr>
          <p:spPr>
            <a:xfrm>
              <a:off x="7146366" y="4004421"/>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a:stCxn id="180" idx="6"/>
              <a:endCxn id="181" idx="2"/>
            </p:cNvCxnSpPr>
            <p:nvPr/>
          </p:nvCxnSpPr>
          <p:spPr>
            <a:xfrm>
              <a:off x="6860617" y="4283593"/>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stCxn id="181" idx="6"/>
              <a:endCxn id="183" idx="2"/>
            </p:cNvCxnSpPr>
            <p:nvPr/>
          </p:nvCxnSpPr>
          <p:spPr>
            <a:xfrm>
              <a:off x="7146366" y="428359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stCxn id="167" idx="4"/>
              <a:endCxn id="101" idx="0"/>
            </p:cNvCxnSpPr>
            <p:nvPr/>
          </p:nvCxnSpPr>
          <p:spPr>
            <a:xfrm>
              <a:off x="7086457"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stCxn id="182" idx="4"/>
              <a:endCxn id="161" idx="0"/>
            </p:cNvCxnSpPr>
            <p:nvPr/>
          </p:nvCxnSpPr>
          <p:spPr>
            <a:xfrm>
              <a:off x="7372207"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stCxn id="101" idx="4"/>
              <a:endCxn id="181" idx="0"/>
            </p:cNvCxnSpPr>
            <p:nvPr/>
          </p:nvCxnSpPr>
          <p:spPr>
            <a:xfrm>
              <a:off x="7086457" y="4064330"/>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stCxn id="161" idx="4"/>
              <a:endCxn id="183" idx="0"/>
            </p:cNvCxnSpPr>
            <p:nvPr/>
          </p:nvCxnSpPr>
          <p:spPr>
            <a:xfrm>
              <a:off x="7372207" y="4064330"/>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01" name="橢圓 100"/>
            <p:cNvSpPr/>
            <p:nvPr/>
          </p:nvSpPr>
          <p:spPr>
            <a:xfrm>
              <a:off x="7026548"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 name="直線單箭頭接點 101"/>
            <p:cNvCxnSpPr>
              <a:stCxn id="161" idx="6"/>
              <a:endCxn id="175" idx="2"/>
            </p:cNvCxnSpPr>
            <p:nvPr/>
          </p:nvCxnSpPr>
          <p:spPr>
            <a:xfrm>
              <a:off x="7432116" y="4004421"/>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stCxn id="175" idx="6"/>
              <a:endCxn id="110" idx="2"/>
            </p:cNvCxnSpPr>
            <p:nvPr/>
          </p:nvCxnSpPr>
          <p:spPr>
            <a:xfrm>
              <a:off x="7717864" y="400442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a:stCxn id="183" idx="6"/>
              <a:endCxn id="176" idx="2"/>
            </p:cNvCxnSpPr>
            <p:nvPr/>
          </p:nvCxnSpPr>
          <p:spPr>
            <a:xfrm>
              <a:off x="7432116" y="4283593"/>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a:stCxn id="176" idx="6"/>
              <a:endCxn id="111" idx="2"/>
            </p:cNvCxnSpPr>
            <p:nvPr/>
          </p:nvCxnSpPr>
          <p:spPr>
            <a:xfrm>
              <a:off x="7717864" y="428359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stCxn id="171" idx="4"/>
              <a:endCxn id="175" idx="0"/>
            </p:cNvCxnSpPr>
            <p:nvPr/>
          </p:nvCxnSpPr>
          <p:spPr>
            <a:xfrm>
              <a:off x="7657955"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stCxn id="75" idx="4"/>
              <a:endCxn id="110" idx="0"/>
            </p:cNvCxnSpPr>
            <p:nvPr/>
          </p:nvCxnSpPr>
          <p:spPr>
            <a:xfrm>
              <a:off x="7943705" y="3785157"/>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a:stCxn id="175" idx="4"/>
              <a:endCxn id="176" idx="0"/>
            </p:cNvCxnSpPr>
            <p:nvPr/>
          </p:nvCxnSpPr>
          <p:spPr>
            <a:xfrm>
              <a:off x="7657955" y="4064330"/>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a:stCxn id="110" idx="4"/>
              <a:endCxn id="111" idx="0"/>
            </p:cNvCxnSpPr>
            <p:nvPr/>
          </p:nvCxnSpPr>
          <p:spPr>
            <a:xfrm>
              <a:off x="7943705" y="4064330"/>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10" name="橢圓 109"/>
            <p:cNvSpPr/>
            <p:nvPr/>
          </p:nvSpPr>
          <p:spPr>
            <a:xfrm>
              <a:off x="7883796"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橢圓 110"/>
            <p:cNvSpPr/>
            <p:nvPr/>
          </p:nvSpPr>
          <p:spPr>
            <a:xfrm>
              <a:off x="7883796"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2" name="直線單箭頭接點 111"/>
            <p:cNvCxnSpPr>
              <a:stCxn id="130" idx="6"/>
              <a:endCxn id="126" idx="2"/>
            </p:cNvCxnSpPr>
            <p:nvPr/>
          </p:nvCxnSpPr>
          <p:spPr>
            <a:xfrm>
              <a:off x="6289117"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3" name="直線單箭頭接點 112"/>
            <p:cNvCxnSpPr>
              <a:stCxn id="126" idx="6"/>
              <a:endCxn id="156" idx="2"/>
            </p:cNvCxnSpPr>
            <p:nvPr/>
          </p:nvCxnSpPr>
          <p:spPr>
            <a:xfrm>
              <a:off x="6574867"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4" name="直線單箭頭接點 113"/>
            <p:cNvCxnSpPr>
              <a:stCxn id="131" idx="6"/>
              <a:endCxn id="127" idx="2"/>
            </p:cNvCxnSpPr>
            <p:nvPr/>
          </p:nvCxnSpPr>
          <p:spPr>
            <a:xfrm>
              <a:off x="628911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5" name="直線單箭頭接點 114"/>
            <p:cNvCxnSpPr>
              <a:stCxn id="127" idx="6"/>
              <a:endCxn id="157" idx="2"/>
            </p:cNvCxnSpPr>
            <p:nvPr/>
          </p:nvCxnSpPr>
          <p:spPr>
            <a:xfrm>
              <a:off x="657486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stCxn id="128" idx="6"/>
              <a:endCxn id="130" idx="2"/>
            </p:cNvCxnSpPr>
            <p:nvPr/>
          </p:nvCxnSpPr>
          <p:spPr>
            <a:xfrm>
              <a:off x="6003367" y="456276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a:stCxn id="129" idx="6"/>
              <a:endCxn id="131" idx="2"/>
            </p:cNvCxnSpPr>
            <p:nvPr/>
          </p:nvCxnSpPr>
          <p:spPr>
            <a:xfrm>
              <a:off x="600336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a:endCxn id="128" idx="0"/>
            </p:cNvCxnSpPr>
            <p:nvPr/>
          </p:nvCxnSpPr>
          <p:spPr>
            <a:xfrm>
              <a:off x="5943458" y="434350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a:stCxn id="174" idx="4"/>
              <a:endCxn id="130" idx="0"/>
            </p:cNvCxnSpPr>
            <p:nvPr/>
          </p:nvCxnSpPr>
          <p:spPr>
            <a:xfrm>
              <a:off x="6229208" y="434350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a:stCxn id="172" idx="4"/>
              <a:endCxn id="126" idx="0"/>
            </p:cNvCxnSpPr>
            <p:nvPr/>
          </p:nvCxnSpPr>
          <p:spPr>
            <a:xfrm>
              <a:off x="6514958"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stCxn id="180" idx="4"/>
              <a:endCxn id="156" idx="0"/>
            </p:cNvCxnSpPr>
            <p:nvPr/>
          </p:nvCxnSpPr>
          <p:spPr>
            <a:xfrm>
              <a:off x="6800708"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a:stCxn id="128" idx="4"/>
              <a:endCxn id="129" idx="0"/>
            </p:cNvCxnSpPr>
            <p:nvPr/>
          </p:nvCxnSpPr>
          <p:spPr>
            <a:xfrm>
              <a:off x="594345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a:stCxn id="130" idx="4"/>
              <a:endCxn id="131" idx="0"/>
            </p:cNvCxnSpPr>
            <p:nvPr/>
          </p:nvCxnSpPr>
          <p:spPr>
            <a:xfrm>
              <a:off x="622920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a:stCxn id="126" idx="4"/>
              <a:endCxn id="127" idx="0"/>
            </p:cNvCxnSpPr>
            <p:nvPr/>
          </p:nvCxnSpPr>
          <p:spPr>
            <a:xfrm>
              <a:off x="651495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a:stCxn id="156" idx="4"/>
              <a:endCxn id="157" idx="0"/>
            </p:cNvCxnSpPr>
            <p:nvPr/>
          </p:nvCxnSpPr>
          <p:spPr>
            <a:xfrm>
              <a:off x="680070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26" name="橢圓 125"/>
            <p:cNvSpPr/>
            <p:nvPr/>
          </p:nvSpPr>
          <p:spPr>
            <a:xfrm>
              <a:off x="645504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橢圓 126"/>
            <p:cNvSpPr/>
            <p:nvPr/>
          </p:nvSpPr>
          <p:spPr>
            <a:xfrm>
              <a:off x="645504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p:cNvSpPr/>
            <p:nvPr/>
          </p:nvSpPr>
          <p:spPr>
            <a:xfrm>
              <a:off x="588354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橢圓 128"/>
            <p:cNvSpPr/>
            <p:nvPr/>
          </p:nvSpPr>
          <p:spPr>
            <a:xfrm>
              <a:off x="5883549" y="478202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橢圓 129"/>
            <p:cNvSpPr/>
            <p:nvPr/>
          </p:nvSpPr>
          <p:spPr>
            <a:xfrm>
              <a:off x="616929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 name="橢圓 130"/>
            <p:cNvSpPr/>
            <p:nvPr/>
          </p:nvSpPr>
          <p:spPr>
            <a:xfrm>
              <a:off x="616929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2" name="直線單箭頭接點 131"/>
            <p:cNvCxnSpPr>
              <a:stCxn id="156" idx="6"/>
              <a:endCxn id="140" idx="2"/>
            </p:cNvCxnSpPr>
            <p:nvPr/>
          </p:nvCxnSpPr>
          <p:spPr>
            <a:xfrm>
              <a:off x="6860617" y="4562766"/>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a:stCxn id="140" idx="6"/>
              <a:endCxn id="162" idx="2"/>
            </p:cNvCxnSpPr>
            <p:nvPr/>
          </p:nvCxnSpPr>
          <p:spPr>
            <a:xfrm>
              <a:off x="7146366"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直線單箭頭接點 133"/>
            <p:cNvCxnSpPr>
              <a:stCxn id="157" idx="6"/>
              <a:endCxn id="141" idx="2"/>
            </p:cNvCxnSpPr>
            <p:nvPr/>
          </p:nvCxnSpPr>
          <p:spPr>
            <a:xfrm>
              <a:off x="6860617" y="4841938"/>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a:stCxn id="141" idx="6"/>
              <a:endCxn id="163" idx="2"/>
            </p:cNvCxnSpPr>
            <p:nvPr/>
          </p:nvCxnSpPr>
          <p:spPr>
            <a:xfrm>
              <a:off x="7146366"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6" name="直線單箭頭接點 135"/>
            <p:cNvCxnSpPr>
              <a:stCxn id="181" idx="4"/>
              <a:endCxn id="140" idx="0"/>
            </p:cNvCxnSpPr>
            <p:nvPr/>
          </p:nvCxnSpPr>
          <p:spPr>
            <a:xfrm>
              <a:off x="7086457"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a:stCxn id="183" idx="4"/>
              <a:endCxn id="162" idx="0"/>
            </p:cNvCxnSpPr>
            <p:nvPr/>
          </p:nvCxnSpPr>
          <p:spPr>
            <a:xfrm>
              <a:off x="7372207"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8" name="直線單箭頭接點 137"/>
            <p:cNvCxnSpPr>
              <a:stCxn id="140" idx="4"/>
              <a:endCxn id="141" idx="0"/>
            </p:cNvCxnSpPr>
            <p:nvPr/>
          </p:nvCxnSpPr>
          <p:spPr>
            <a:xfrm>
              <a:off x="7086457"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9" name="直線單箭頭接點 138"/>
            <p:cNvCxnSpPr>
              <a:stCxn id="162" idx="4"/>
              <a:endCxn id="163" idx="0"/>
            </p:cNvCxnSpPr>
            <p:nvPr/>
          </p:nvCxnSpPr>
          <p:spPr>
            <a:xfrm>
              <a:off x="7372207"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0" name="橢圓 139"/>
            <p:cNvSpPr/>
            <p:nvPr/>
          </p:nvSpPr>
          <p:spPr>
            <a:xfrm>
              <a:off x="7026548"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 name="橢圓 140"/>
            <p:cNvSpPr/>
            <p:nvPr/>
          </p:nvSpPr>
          <p:spPr>
            <a:xfrm>
              <a:off x="7026548"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2" name="直線單箭頭接點 141"/>
            <p:cNvCxnSpPr>
              <a:stCxn id="162" idx="6"/>
              <a:endCxn id="177" idx="2"/>
            </p:cNvCxnSpPr>
            <p:nvPr/>
          </p:nvCxnSpPr>
          <p:spPr>
            <a:xfrm>
              <a:off x="7432116" y="4562766"/>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3" name="直線單箭頭接點 142"/>
            <p:cNvCxnSpPr>
              <a:stCxn id="177" idx="6"/>
              <a:endCxn id="150" idx="2"/>
            </p:cNvCxnSpPr>
            <p:nvPr/>
          </p:nvCxnSpPr>
          <p:spPr>
            <a:xfrm>
              <a:off x="7717864" y="456276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4" name="直線單箭頭接點 143"/>
            <p:cNvCxnSpPr>
              <a:stCxn id="163" idx="6"/>
              <a:endCxn id="178" idx="2"/>
            </p:cNvCxnSpPr>
            <p:nvPr/>
          </p:nvCxnSpPr>
          <p:spPr>
            <a:xfrm>
              <a:off x="7432116" y="4841938"/>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5" name="直線單箭頭接點 144"/>
            <p:cNvCxnSpPr>
              <a:stCxn id="178" idx="6"/>
              <a:endCxn id="151" idx="2"/>
            </p:cNvCxnSpPr>
            <p:nvPr/>
          </p:nvCxnSpPr>
          <p:spPr>
            <a:xfrm>
              <a:off x="7717864"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6" name="直線單箭頭接點 145"/>
            <p:cNvCxnSpPr>
              <a:stCxn id="176" idx="4"/>
              <a:endCxn id="177" idx="0"/>
            </p:cNvCxnSpPr>
            <p:nvPr/>
          </p:nvCxnSpPr>
          <p:spPr>
            <a:xfrm>
              <a:off x="7657955" y="4343502"/>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7" name="直線單箭頭接點 146"/>
            <p:cNvCxnSpPr>
              <a:stCxn id="111" idx="4"/>
              <a:endCxn id="150" idx="0"/>
            </p:cNvCxnSpPr>
            <p:nvPr/>
          </p:nvCxnSpPr>
          <p:spPr>
            <a:xfrm>
              <a:off x="7943705" y="434350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8" name="直線單箭頭接點 147"/>
            <p:cNvCxnSpPr>
              <a:stCxn id="177" idx="4"/>
              <a:endCxn id="178" idx="0"/>
            </p:cNvCxnSpPr>
            <p:nvPr/>
          </p:nvCxnSpPr>
          <p:spPr>
            <a:xfrm>
              <a:off x="7657955"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a:stCxn id="150" idx="4"/>
              <a:endCxn id="151" idx="0"/>
            </p:cNvCxnSpPr>
            <p:nvPr/>
          </p:nvCxnSpPr>
          <p:spPr>
            <a:xfrm>
              <a:off x="7943705"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50" name="橢圓 149"/>
            <p:cNvSpPr/>
            <p:nvPr/>
          </p:nvSpPr>
          <p:spPr>
            <a:xfrm>
              <a:off x="7883796"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橢圓 150"/>
            <p:cNvSpPr/>
            <p:nvPr/>
          </p:nvSpPr>
          <p:spPr>
            <a:xfrm>
              <a:off x="7883796" y="478202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橢圓 151"/>
            <p:cNvSpPr/>
            <p:nvPr/>
          </p:nvSpPr>
          <p:spPr>
            <a:xfrm>
              <a:off x="674079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橢圓 152"/>
            <p:cNvSpPr/>
            <p:nvPr/>
          </p:nvSpPr>
          <p:spPr>
            <a:xfrm>
              <a:off x="674079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橢圓 153"/>
            <p:cNvSpPr/>
            <p:nvPr/>
          </p:nvSpPr>
          <p:spPr>
            <a:xfrm>
              <a:off x="674079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橢圓 154"/>
            <p:cNvSpPr/>
            <p:nvPr/>
          </p:nvSpPr>
          <p:spPr>
            <a:xfrm>
              <a:off x="674079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橢圓 155"/>
            <p:cNvSpPr/>
            <p:nvPr/>
          </p:nvSpPr>
          <p:spPr>
            <a:xfrm>
              <a:off x="674079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橢圓 156"/>
            <p:cNvSpPr/>
            <p:nvPr/>
          </p:nvSpPr>
          <p:spPr>
            <a:xfrm>
              <a:off x="674079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橢圓 157"/>
            <p:cNvSpPr/>
            <p:nvPr/>
          </p:nvSpPr>
          <p:spPr>
            <a:xfrm>
              <a:off x="7312298"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橢圓 158"/>
            <p:cNvSpPr/>
            <p:nvPr/>
          </p:nvSpPr>
          <p:spPr>
            <a:xfrm>
              <a:off x="7312298"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 name="橢圓 159"/>
            <p:cNvSpPr/>
            <p:nvPr/>
          </p:nvSpPr>
          <p:spPr>
            <a:xfrm>
              <a:off x="7312298"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橢圓 160"/>
            <p:cNvSpPr/>
            <p:nvPr/>
          </p:nvSpPr>
          <p:spPr>
            <a:xfrm>
              <a:off x="7312298"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橢圓 161"/>
            <p:cNvSpPr/>
            <p:nvPr/>
          </p:nvSpPr>
          <p:spPr>
            <a:xfrm>
              <a:off x="7312298"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橢圓 162"/>
            <p:cNvSpPr/>
            <p:nvPr/>
          </p:nvSpPr>
          <p:spPr>
            <a:xfrm>
              <a:off x="7312298"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橢圓 163"/>
            <p:cNvSpPr/>
            <p:nvPr/>
          </p:nvSpPr>
          <p:spPr>
            <a:xfrm>
              <a:off x="645504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橢圓 164"/>
            <p:cNvSpPr/>
            <p:nvPr/>
          </p:nvSpPr>
          <p:spPr>
            <a:xfrm>
              <a:off x="588354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橢圓 165"/>
            <p:cNvSpPr/>
            <p:nvPr/>
          </p:nvSpPr>
          <p:spPr>
            <a:xfrm>
              <a:off x="616929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 name="橢圓 166"/>
            <p:cNvSpPr/>
            <p:nvPr/>
          </p:nvSpPr>
          <p:spPr>
            <a:xfrm>
              <a:off x="7026548"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橢圓 167"/>
            <p:cNvSpPr/>
            <p:nvPr/>
          </p:nvSpPr>
          <p:spPr>
            <a:xfrm>
              <a:off x="7598046"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橢圓 168"/>
            <p:cNvSpPr/>
            <p:nvPr/>
          </p:nvSpPr>
          <p:spPr>
            <a:xfrm>
              <a:off x="7598046"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橢圓 169"/>
            <p:cNvSpPr/>
            <p:nvPr/>
          </p:nvSpPr>
          <p:spPr>
            <a:xfrm>
              <a:off x="7598046"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橢圓 170"/>
            <p:cNvSpPr/>
            <p:nvPr/>
          </p:nvSpPr>
          <p:spPr>
            <a:xfrm>
              <a:off x="7598046"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橢圓 171"/>
            <p:cNvSpPr/>
            <p:nvPr/>
          </p:nvSpPr>
          <p:spPr>
            <a:xfrm>
              <a:off x="645504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橢圓 172"/>
            <p:cNvSpPr/>
            <p:nvPr/>
          </p:nvSpPr>
          <p:spPr>
            <a:xfrm>
              <a:off x="588354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橢圓 173"/>
            <p:cNvSpPr/>
            <p:nvPr/>
          </p:nvSpPr>
          <p:spPr>
            <a:xfrm>
              <a:off x="616929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橢圓 174"/>
            <p:cNvSpPr/>
            <p:nvPr/>
          </p:nvSpPr>
          <p:spPr>
            <a:xfrm>
              <a:off x="7598046"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橢圓 175"/>
            <p:cNvSpPr/>
            <p:nvPr/>
          </p:nvSpPr>
          <p:spPr>
            <a:xfrm>
              <a:off x="7598046"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橢圓 176"/>
            <p:cNvSpPr/>
            <p:nvPr/>
          </p:nvSpPr>
          <p:spPr>
            <a:xfrm>
              <a:off x="7598046"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橢圓 177"/>
            <p:cNvSpPr/>
            <p:nvPr/>
          </p:nvSpPr>
          <p:spPr>
            <a:xfrm>
              <a:off x="7598046"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橢圓 178"/>
            <p:cNvSpPr/>
            <p:nvPr/>
          </p:nvSpPr>
          <p:spPr>
            <a:xfrm>
              <a:off x="674079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橢圓 179"/>
            <p:cNvSpPr/>
            <p:nvPr/>
          </p:nvSpPr>
          <p:spPr>
            <a:xfrm>
              <a:off x="674079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橢圓 180"/>
            <p:cNvSpPr/>
            <p:nvPr/>
          </p:nvSpPr>
          <p:spPr>
            <a:xfrm>
              <a:off x="7026548"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橢圓 181"/>
            <p:cNvSpPr/>
            <p:nvPr/>
          </p:nvSpPr>
          <p:spPr>
            <a:xfrm>
              <a:off x="7312298"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橢圓 182"/>
            <p:cNvSpPr/>
            <p:nvPr/>
          </p:nvSpPr>
          <p:spPr>
            <a:xfrm>
              <a:off x="7312298"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矩形 183"/>
            <p:cNvSpPr/>
            <p:nvPr/>
          </p:nvSpPr>
          <p:spPr>
            <a:xfrm>
              <a:off x="5793582" y="2757095"/>
              <a:ext cx="2307432" cy="2229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5" name="群組 204"/>
          <p:cNvGrpSpPr/>
          <p:nvPr/>
        </p:nvGrpSpPr>
        <p:grpSpPr>
          <a:xfrm>
            <a:off x="5522842" y="3220547"/>
            <a:ext cx="737431" cy="717699"/>
            <a:chOff x="6390271" y="2665126"/>
            <a:chExt cx="737431" cy="717699"/>
          </a:xfrm>
        </p:grpSpPr>
        <p:cxnSp>
          <p:nvCxnSpPr>
            <p:cNvPr id="206" name="直線單箭頭接點 205"/>
            <p:cNvCxnSpPr>
              <a:stCxn id="402" idx="6"/>
              <a:endCxn id="382" idx="2"/>
            </p:cNvCxnSpPr>
            <p:nvPr/>
          </p:nvCxnSpPr>
          <p:spPr>
            <a:xfrm>
              <a:off x="639027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7" name="直線單箭頭接點 206"/>
            <p:cNvCxnSpPr>
              <a:stCxn id="399" idx="4"/>
              <a:endCxn id="382" idx="0"/>
            </p:cNvCxnSpPr>
            <p:nvPr/>
          </p:nvCxnSpPr>
          <p:spPr>
            <a:xfrm>
              <a:off x="66161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8" name="直線單箭頭接點 207"/>
            <p:cNvCxnSpPr>
              <a:stCxn id="381" idx="6"/>
              <a:endCxn id="406" idx="2"/>
            </p:cNvCxnSpPr>
            <p:nvPr/>
          </p:nvCxnSpPr>
          <p:spPr>
            <a:xfrm>
              <a:off x="6961770" y="2884389"/>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9" name="直線單箭頭接點 208"/>
            <p:cNvCxnSpPr>
              <a:stCxn id="390" idx="4"/>
              <a:endCxn id="381" idx="0"/>
            </p:cNvCxnSpPr>
            <p:nvPr/>
          </p:nvCxnSpPr>
          <p:spPr>
            <a:xfrm>
              <a:off x="690186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0" name="直線單箭頭接點 209"/>
            <p:cNvCxnSpPr>
              <a:stCxn id="394" idx="6"/>
              <a:endCxn id="360" idx="2"/>
            </p:cNvCxnSpPr>
            <p:nvPr/>
          </p:nvCxnSpPr>
          <p:spPr>
            <a:xfrm>
              <a:off x="639027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1" name="直線單箭頭接點 210"/>
            <p:cNvCxnSpPr>
              <a:stCxn id="360" idx="4"/>
              <a:endCxn id="404" idx="0"/>
            </p:cNvCxnSpPr>
            <p:nvPr/>
          </p:nvCxnSpPr>
          <p:spPr>
            <a:xfrm>
              <a:off x="6616112"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2" name="直線單箭頭接點 211"/>
            <p:cNvCxnSpPr>
              <a:stCxn id="359" idx="6"/>
              <a:endCxn id="401" idx="2"/>
            </p:cNvCxnSpPr>
            <p:nvPr/>
          </p:nvCxnSpPr>
          <p:spPr>
            <a:xfrm>
              <a:off x="6961770" y="3163562"/>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3" name="直線單箭頭接點 212"/>
            <p:cNvCxnSpPr>
              <a:stCxn id="359" idx="4"/>
              <a:endCxn id="405" idx="0"/>
            </p:cNvCxnSpPr>
            <p:nvPr/>
          </p:nvCxnSpPr>
          <p:spPr>
            <a:xfrm>
              <a:off x="6901861"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14" name="群組 213"/>
          <p:cNvGrpSpPr/>
          <p:nvPr/>
        </p:nvGrpSpPr>
        <p:grpSpPr>
          <a:xfrm>
            <a:off x="5237092" y="2941374"/>
            <a:ext cx="1308929" cy="1276045"/>
            <a:chOff x="6104521" y="2385953"/>
            <a:chExt cx="1308929" cy="1276045"/>
          </a:xfrm>
        </p:grpSpPr>
        <p:cxnSp>
          <p:nvCxnSpPr>
            <p:cNvPr id="215" name="直線單箭頭接點 214"/>
            <p:cNvCxnSpPr>
              <a:stCxn id="263" idx="6"/>
              <a:endCxn id="386" idx="2"/>
            </p:cNvCxnSpPr>
            <p:nvPr/>
          </p:nvCxnSpPr>
          <p:spPr>
            <a:xfrm>
              <a:off x="610452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6" name="直線單箭頭接點 215"/>
            <p:cNvCxnSpPr>
              <a:stCxn id="289" idx="6"/>
              <a:endCxn id="402" idx="2"/>
            </p:cNvCxnSpPr>
            <p:nvPr/>
          </p:nvCxnSpPr>
          <p:spPr>
            <a:xfrm>
              <a:off x="610452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7" name="直線單箭頭接點 216"/>
            <p:cNvCxnSpPr>
              <a:stCxn id="261" idx="4"/>
              <a:endCxn id="386" idx="0"/>
            </p:cNvCxnSpPr>
            <p:nvPr/>
          </p:nvCxnSpPr>
          <p:spPr>
            <a:xfrm>
              <a:off x="633036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8" name="直線單箭頭接點 217"/>
            <p:cNvCxnSpPr>
              <a:stCxn id="285" idx="4"/>
              <a:endCxn id="399" idx="0"/>
            </p:cNvCxnSpPr>
            <p:nvPr/>
          </p:nvCxnSpPr>
          <p:spPr>
            <a:xfrm>
              <a:off x="66161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9" name="直線單箭頭接點 218"/>
            <p:cNvCxnSpPr>
              <a:stCxn id="266" idx="4"/>
              <a:endCxn id="390" idx="0"/>
            </p:cNvCxnSpPr>
            <p:nvPr/>
          </p:nvCxnSpPr>
          <p:spPr>
            <a:xfrm>
              <a:off x="690186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0" name="直線單箭頭接點 219"/>
            <p:cNvCxnSpPr>
              <a:stCxn id="287" idx="4"/>
              <a:endCxn id="400" idx="0"/>
            </p:cNvCxnSpPr>
            <p:nvPr/>
          </p:nvCxnSpPr>
          <p:spPr>
            <a:xfrm>
              <a:off x="718761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1" name="直線單箭頭接點 220"/>
            <p:cNvCxnSpPr>
              <a:stCxn id="400" idx="6"/>
              <a:endCxn id="291" idx="2"/>
            </p:cNvCxnSpPr>
            <p:nvPr/>
          </p:nvCxnSpPr>
          <p:spPr>
            <a:xfrm>
              <a:off x="7247520" y="260521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2" name="直線單箭頭接點 221"/>
            <p:cNvCxnSpPr>
              <a:stCxn id="406" idx="6"/>
              <a:endCxn id="292" idx="2"/>
            </p:cNvCxnSpPr>
            <p:nvPr/>
          </p:nvCxnSpPr>
          <p:spPr>
            <a:xfrm>
              <a:off x="7247520" y="2884389"/>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3" name="直線單箭頭接點 222"/>
            <p:cNvCxnSpPr>
              <a:stCxn id="272" idx="6"/>
              <a:endCxn id="394" idx="2"/>
            </p:cNvCxnSpPr>
            <p:nvPr/>
          </p:nvCxnSpPr>
          <p:spPr>
            <a:xfrm>
              <a:off x="610452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4" name="直線單箭頭接點 223"/>
            <p:cNvCxnSpPr>
              <a:stCxn id="293" idx="6"/>
              <a:endCxn id="403" idx="2"/>
            </p:cNvCxnSpPr>
            <p:nvPr/>
          </p:nvCxnSpPr>
          <p:spPr>
            <a:xfrm>
              <a:off x="6104521" y="3442734"/>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5" name="直線單箭頭接點 224"/>
            <p:cNvCxnSpPr>
              <a:stCxn id="401" idx="6"/>
              <a:endCxn id="294" idx="2"/>
            </p:cNvCxnSpPr>
            <p:nvPr/>
          </p:nvCxnSpPr>
          <p:spPr>
            <a:xfrm>
              <a:off x="7247520" y="316356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6" name="直線單箭頭接點 225"/>
            <p:cNvCxnSpPr>
              <a:stCxn id="407" idx="6"/>
              <a:endCxn id="295" idx="2"/>
            </p:cNvCxnSpPr>
            <p:nvPr/>
          </p:nvCxnSpPr>
          <p:spPr>
            <a:xfrm>
              <a:off x="7247520" y="3442734"/>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7" name="直線單箭頭接點 226"/>
            <p:cNvCxnSpPr>
              <a:stCxn id="403" idx="4"/>
              <a:endCxn id="278" idx="0"/>
            </p:cNvCxnSpPr>
            <p:nvPr/>
          </p:nvCxnSpPr>
          <p:spPr>
            <a:xfrm>
              <a:off x="633036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8" name="直線單箭頭接點 227"/>
            <p:cNvCxnSpPr>
              <a:stCxn id="404" idx="4"/>
              <a:endCxn id="286" idx="0"/>
            </p:cNvCxnSpPr>
            <p:nvPr/>
          </p:nvCxnSpPr>
          <p:spPr>
            <a:xfrm>
              <a:off x="661611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9" name="直線單箭頭接點 228"/>
            <p:cNvCxnSpPr>
              <a:stCxn id="405" idx="4"/>
              <a:endCxn id="282" idx="0"/>
            </p:cNvCxnSpPr>
            <p:nvPr/>
          </p:nvCxnSpPr>
          <p:spPr>
            <a:xfrm>
              <a:off x="690186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0" name="直線單箭頭接點 229"/>
            <p:cNvCxnSpPr>
              <a:stCxn id="407" idx="4"/>
              <a:endCxn id="288" idx="0"/>
            </p:cNvCxnSpPr>
            <p:nvPr/>
          </p:nvCxnSpPr>
          <p:spPr>
            <a:xfrm>
              <a:off x="718761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31" name="群組 230"/>
          <p:cNvGrpSpPr/>
          <p:nvPr/>
        </p:nvGrpSpPr>
        <p:grpSpPr>
          <a:xfrm>
            <a:off x="4951342" y="2662201"/>
            <a:ext cx="1880429" cy="1834390"/>
            <a:chOff x="5818771" y="2106780"/>
            <a:chExt cx="1880429" cy="1834390"/>
          </a:xfrm>
        </p:grpSpPr>
        <p:cxnSp>
          <p:nvCxnSpPr>
            <p:cNvPr id="232" name="直線單箭頭接點 231"/>
            <p:cNvCxnSpPr>
              <a:stCxn id="306" idx="6"/>
              <a:endCxn id="262" idx="2"/>
            </p:cNvCxnSpPr>
            <p:nvPr/>
          </p:nvCxnSpPr>
          <p:spPr>
            <a:xfrm>
              <a:off x="5818771" y="232604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3" name="直線單箭頭接點 232"/>
            <p:cNvCxnSpPr>
              <a:stCxn id="307" idx="6"/>
              <a:endCxn id="263" idx="2"/>
            </p:cNvCxnSpPr>
            <p:nvPr/>
          </p:nvCxnSpPr>
          <p:spPr>
            <a:xfrm>
              <a:off x="5818771" y="26052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4" name="直線單箭頭接點 233"/>
            <p:cNvCxnSpPr>
              <a:stCxn id="350" idx="6"/>
              <a:endCxn id="289" idx="2"/>
            </p:cNvCxnSpPr>
            <p:nvPr/>
          </p:nvCxnSpPr>
          <p:spPr>
            <a:xfrm>
              <a:off x="5818771" y="28843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5" name="直線單箭頭接點 234"/>
            <p:cNvCxnSpPr>
              <a:stCxn id="308" idx="4"/>
              <a:endCxn id="262" idx="0"/>
            </p:cNvCxnSpPr>
            <p:nvPr/>
          </p:nvCxnSpPr>
          <p:spPr>
            <a:xfrm>
              <a:off x="604461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6" name="直線單箭頭接點 235"/>
            <p:cNvCxnSpPr>
              <a:stCxn id="304" idx="4"/>
              <a:endCxn id="261" idx="0"/>
            </p:cNvCxnSpPr>
            <p:nvPr/>
          </p:nvCxnSpPr>
          <p:spPr>
            <a:xfrm>
              <a:off x="63303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7" name="直線單箭頭接點 236"/>
            <p:cNvCxnSpPr>
              <a:stCxn id="346" idx="4"/>
              <a:endCxn id="285" idx="0"/>
            </p:cNvCxnSpPr>
            <p:nvPr/>
          </p:nvCxnSpPr>
          <p:spPr>
            <a:xfrm>
              <a:off x="661611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8" name="直線單箭頭接點 237"/>
            <p:cNvCxnSpPr>
              <a:stCxn id="311" idx="4"/>
              <a:endCxn id="266" idx="0"/>
            </p:cNvCxnSpPr>
            <p:nvPr/>
          </p:nvCxnSpPr>
          <p:spPr>
            <a:xfrm>
              <a:off x="6901861"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a:stCxn id="348" idx="4"/>
              <a:endCxn id="287" idx="0"/>
            </p:cNvCxnSpPr>
            <p:nvPr/>
          </p:nvCxnSpPr>
          <p:spPr>
            <a:xfrm>
              <a:off x="7187611"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0" name="直線單箭頭接點 239"/>
            <p:cNvCxnSpPr>
              <a:stCxn id="290" idx="6"/>
              <a:endCxn id="318" idx="2"/>
            </p:cNvCxnSpPr>
            <p:nvPr/>
          </p:nvCxnSpPr>
          <p:spPr>
            <a:xfrm>
              <a:off x="7533268" y="232604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a:stCxn id="291" idx="6"/>
              <a:endCxn id="319" idx="2"/>
            </p:cNvCxnSpPr>
            <p:nvPr/>
          </p:nvCxnSpPr>
          <p:spPr>
            <a:xfrm>
              <a:off x="7533268" y="26052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2" name="直線單箭頭接點 241"/>
            <p:cNvCxnSpPr>
              <a:stCxn id="292" idx="6"/>
              <a:endCxn id="320" idx="2"/>
            </p:cNvCxnSpPr>
            <p:nvPr/>
          </p:nvCxnSpPr>
          <p:spPr>
            <a:xfrm>
              <a:off x="7533268" y="28843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3" name="直線單箭頭接點 242"/>
            <p:cNvCxnSpPr>
              <a:stCxn id="351" idx="4"/>
              <a:endCxn id="290" idx="0"/>
            </p:cNvCxnSpPr>
            <p:nvPr/>
          </p:nvCxnSpPr>
          <p:spPr>
            <a:xfrm>
              <a:off x="747335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4" name="直線單箭頭接點 243"/>
            <p:cNvCxnSpPr>
              <a:stCxn id="323" idx="6"/>
              <a:endCxn id="272" idx="2"/>
            </p:cNvCxnSpPr>
            <p:nvPr/>
          </p:nvCxnSpPr>
          <p:spPr>
            <a:xfrm>
              <a:off x="5818771" y="316356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5" name="直線單箭頭接點 244"/>
            <p:cNvCxnSpPr>
              <a:stCxn id="352" idx="6"/>
              <a:endCxn id="293" idx="2"/>
            </p:cNvCxnSpPr>
            <p:nvPr/>
          </p:nvCxnSpPr>
          <p:spPr>
            <a:xfrm>
              <a:off x="5818771" y="344273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6" name="直線單箭頭接點 245"/>
            <p:cNvCxnSpPr>
              <a:stCxn id="294" idx="6"/>
              <a:endCxn id="326" idx="2"/>
            </p:cNvCxnSpPr>
            <p:nvPr/>
          </p:nvCxnSpPr>
          <p:spPr>
            <a:xfrm>
              <a:off x="7533268" y="316356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7" name="直線單箭頭接點 246"/>
            <p:cNvCxnSpPr>
              <a:stCxn id="295" idx="6"/>
              <a:endCxn id="327" idx="2"/>
            </p:cNvCxnSpPr>
            <p:nvPr/>
          </p:nvCxnSpPr>
          <p:spPr>
            <a:xfrm>
              <a:off x="7533268" y="344273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8" name="直線單箭頭接點 247"/>
            <p:cNvCxnSpPr>
              <a:stCxn id="334" idx="6"/>
              <a:endCxn id="279" idx="2"/>
            </p:cNvCxnSpPr>
            <p:nvPr/>
          </p:nvCxnSpPr>
          <p:spPr>
            <a:xfrm>
              <a:off x="5818771" y="372190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直線單箭頭接點 248"/>
            <p:cNvCxnSpPr>
              <a:stCxn id="279" idx="4"/>
              <a:endCxn id="336" idx="0"/>
            </p:cNvCxnSpPr>
            <p:nvPr/>
          </p:nvCxnSpPr>
          <p:spPr>
            <a:xfrm>
              <a:off x="604461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0" name="直線單箭頭接點 249"/>
            <p:cNvCxnSpPr>
              <a:stCxn id="278" idx="4"/>
              <a:endCxn id="333" idx="0"/>
            </p:cNvCxnSpPr>
            <p:nvPr/>
          </p:nvCxnSpPr>
          <p:spPr>
            <a:xfrm>
              <a:off x="63303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1" name="直線單箭頭接點 250"/>
            <p:cNvCxnSpPr>
              <a:stCxn id="286" idx="4"/>
              <a:endCxn id="347" idx="0"/>
            </p:cNvCxnSpPr>
            <p:nvPr/>
          </p:nvCxnSpPr>
          <p:spPr>
            <a:xfrm>
              <a:off x="661611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2" name="直線單箭頭接點 251"/>
            <p:cNvCxnSpPr>
              <a:stCxn id="282" idx="4"/>
              <a:endCxn id="339" idx="0"/>
            </p:cNvCxnSpPr>
            <p:nvPr/>
          </p:nvCxnSpPr>
          <p:spPr>
            <a:xfrm>
              <a:off x="6901861"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3" name="直線單箭頭接點 252"/>
            <p:cNvCxnSpPr>
              <a:stCxn id="288" idx="4"/>
              <a:endCxn id="349" idx="0"/>
            </p:cNvCxnSpPr>
            <p:nvPr/>
          </p:nvCxnSpPr>
          <p:spPr>
            <a:xfrm>
              <a:off x="7187611"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4" name="直線單箭頭接點 253"/>
            <p:cNvCxnSpPr>
              <a:stCxn id="296" idx="6"/>
              <a:endCxn id="344" idx="2"/>
            </p:cNvCxnSpPr>
            <p:nvPr/>
          </p:nvCxnSpPr>
          <p:spPr>
            <a:xfrm>
              <a:off x="7533268" y="372190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5" name="直線單箭頭接點 254"/>
            <p:cNvCxnSpPr>
              <a:stCxn id="296" idx="4"/>
              <a:endCxn id="353" idx="0"/>
            </p:cNvCxnSpPr>
            <p:nvPr/>
          </p:nvCxnSpPr>
          <p:spPr>
            <a:xfrm>
              <a:off x="747335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56" name="群組 255"/>
          <p:cNvGrpSpPr/>
          <p:nvPr/>
        </p:nvGrpSpPr>
        <p:grpSpPr>
          <a:xfrm>
            <a:off x="5117274" y="2821556"/>
            <a:ext cx="1548565" cy="1515681"/>
            <a:chOff x="5984703" y="2266135"/>
            <a:chExt cx="1548565" cy="1515681"/>
          </a:xfrm>
        </p:grpSpPr>
        <p:cxnSp>
          <p:nvCxnSpPr>
            <p:cNvPr id="257" name="直線單箭頭接點 256"/>
            <p:cNvCxnSpPr>
              <a:stCxn id="262" idx="6"/>
              <a:endCxn id="261" idx="2"/>
            </p:cNvCxnSpPr>
            <p:nvPr/>
          </p:nvCxnSpPr>
          <p:spPr>
            <a:xfrm>
              <a:off x="610452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8" name="直線單箭頭接點 257"/>
            <p:cNvCxnSpPr>
              <a:stCxn id="261" idx="6"/>
              <a:endCxn id="285" idx="2"/>
            </p:cNvCxnSpPr>
            <p:nvPr/>
          </p:nvCxnSpPr>
          <p:spPr>
            <a:xfrm>
              <a:off x="639027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9" name="直線單箭頭接點 258"/>
            <p:cNvCxnSpPr>
              <a:stCxn id="262" idx="4"/>
              <a:endCxn id="263" idx="0"/>
            </p:cNvCxnSpPr>
            <p:nvPr/>
          </p:nvCxnSpPr>
          <p:spPr>
            <a:xfrm>
              <a:off x="60446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0" name="直線單箭頭接點 259"/>
            <p:cNvCxnSpPr>
              <a:stCxn id="263" idx="4"/>
              <a:endCxn id="289" idx="0"/>
            </p:cNvCxnSpPr>
            <p:nvPr/>
          </p:nvCxnSpPr>
          <p:spPr>
            <a:xfrm>
              <a:off x="60446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61" name="橢圓 260"/>
            <p:cNvSpPr/>
            <p:nvPr/>
          </p:nvSpPr>
          <p:spPr>
            <a:xfrm>
              <a:off x="62704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 name="橢圓 261"/>
            <p:cNvSpPr/>
            <p:nvPr/>
          </p:nvSpPr>
          <p:spPr>
            <a:xfrm>
              <a:off x="59847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 name="橢圓 262"/>
            <p:cNvSpPr/>
            <p:nvPr/>
          </p:nvSpPr>
          <p:spPr>
            <a:xfrm>
              <a:off x="59847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4" name="直線單箭頭接點 263"/>
            <p:cNvCxnSpPr>
              <a:stCxn id="285" idx="6"/>
              <a:endCxn id="266" idx="2"/>
            </p:cNvCxnSpPr>
            <p:nvPr/>
          </p:nvCxnSpPr>
          <p:spPr>
            <a:xfrm>
              <a:off x="6676021" y="232604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5" name="直線單箭頭接點 264"/>
            <p:cNvCxnSpPr>
              <a:stCxn id="266" idx="6"/>
              <a:endCxn id="287" idx="2"/>
            </p:cNvCxnSpPr>
            <p:nvPr/>
          </p:nvCxnSpPr>
          <p:spPr>
            <a:xfrm>
              <a:off x="6961770"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266" name="橢圓 265"/>
            <p:cNvSpPr/>
            <p:nvPr/>
          </p:nvSpPr>
          <p:spPr>
            <a:xfrm>
              <a:off x="684195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7" name="直線單箭頭接點 266"/>
            <p:cNvCxnSpPr>
              <a:stCxn id="287" idx="6"/>
              <a:endCxn id="290" idx="2"/>
            </p:cNvCxnSpPr>
            <p:nvPr/>
          </p:nvCxnSpPr>
          <p:spPr>
            <a:xfrm>
              <a:off x="7247520" y="2326044"/>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8" name="直線單箭頭接點 267"/>
            <p:cNvCxnSpPr>
              <a:stCxn id="290" idx="4"/>
              <a:endCxn id="291" idx="0"/>
            </p:cNvCxnSpPr>
            <p:nvPr/>
          </p:nvCxnSpPr>
          <p:spPr>
            <a:xfrm>
              <a:off x="7473359" y="238595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9" name="直線單箭頭接點 268"/>
            <p:cNvCxnSpPr>
              <a:stCxn id="291" idx="4"/>
              <a:endCxn id="292" idx="0"/>
            </p:cNvCxnSpPr>
            <p:nvPr/>
          </p:nvCxnSpPr>
          <p:spPr>
            <a:xfrm>
              <a:off x="7473359" y="2665126"/>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0" name="直線單箭頭接點 269"/>
            <p:cNvCxnSpPr>
              <a:stCxn id="289" idx="4"/>
              <a:endCxn id="272" idx="0"/>
            </p:cNvCxnSpPr>
            <p:nvPr/>
          </p:nvCxnSpPr>
          <p:spPr>
            <a:xfrm>
              <a:off x="60446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1" name="直線單箭頭接點 270"/>
            <p:cNvCxnSpPr>
              <a:stCxn id="272" idx="4"/>
              <a:endCxn id="293" idx="0"/>
            </p:cNvCxnSpPr>
            <p:nvPr/>
          </p:nvCxnSpPr>
          <p:spPr>
            <a:xfrm>
              <a:off x="6044612"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72" name="橢圓 271"/>
            <p:cNvSpPr/>
            <p:nvPr/>
          </p:nvSpPr>
          <p:spPr>
            <a:xfrm>
              <a:off x="59847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3" name="直線單箭頭接點 272"/>
            <p:cNvCxnSpPr>
              <a:stCxn id="292" idx="4"/>
              <a:endCxn id="294" idx="0"/>
            </p:cNvCxnSpPr>
            <p:nvPr/>
          </p:nvCxnSpPr>
          <p:spPr>
            <a:xfrm>
              <a:off x="7473359"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4" name="直線單箭頭接點 273"/>
            <p:cNvCxnSpPr>
              <a:stCxn id="294" idx="4"/>
              <a:endCxn id="295" idx="0"/>
            </p:cNvCxnSpPr>
            <p:nvPr/>
          </p:nvCxnSpPr>
          <p:spPr>
            <a:xfrm>
              <a:off x="7473359"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5" name="直線單箭頭接點 274"/>
            <p:cNvCxnSpPr>
              <a:stCxn id="279" idx="6"/>
              <a:endCxn id="278" idx="2"/>
            </p:cNvCxnSpPr>
            <p:nvPr/>
          </p:nvCxnSpPr>
          <p:spPr>
            <a:xfrm>
              <a:off x="610452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6" name="直線單箭頭接點 275"/>
            <p:cNvCxnSpPr>
              <a:stCxn id="278" idx="6"/>
              <a:endCxn id="286" idx="2"/>
            </p:cNvCxnSpPr>
            <p:nvPr/>
          </p:nvCxnSpPr>
          <p:spPr>
            <a:xfrm>
              <a:off x="639027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7" name="直線單箭頭接點 276"/>
            <p:cNvCxnSpPr>
              <a:stCxn id="293" idx="4"/>
              <a:endCxn id="279" idx="0"/>
            </p:cNvCxnSpPr>
            <p:nvPr/>
          </p:nvCxnSpPr>
          <p:spPr>
            <a:xfrm>
              <a:off x="6044612" y="350264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78" name="橢圓 277"/>
            <p:cNvSpPr/>
            <p:nvPr/>
          </p:nvSpPr>
          <p:spPr>
            <a:xfrm>
              <a:off x="62704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9" name="橢圓 278"/>
            <p:cNvSpPr/>
            <p:nvPr/>
          </p:nvSpPr>
          <p:spPr>
            <a:xfrm>
              <a:off x="59847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0" name="直線單箭頭接點 279"/>
            <p:cNvCxnSpPr>
              <a:stCxn id="286" idx="6"/>
              <a:endCxn id="282" idx="2"/>
            </p:cNvCxnSpPr>
            <p:nvPr/>
          </p:nvCxnSpPr>
          <p:spPr>
            <a:xfrm>
              <a:off x="6676021" y="372190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1" name="直線單箭頭接點 280"/>
            <p:cNvCxnSpPr>
              <a:stCxn id="282" idx="6"/>
              <a:endCxn id="288" idx="2"/>
            </p:cNvCxnSpPr>
            <p:nvPr/>
          </p:nvCxnSpPr>
          <p:spPr>
            <a:xfrm>
              <a:off x="6961770"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82" name="橢圓 281"/>
            <p:cNvSpPr/>
            <p:nvPr/>
          </p:nvSpPr>
          <p:spPr>
            <a:xfrm>
              <a:off x="684195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3" name="直線單箭頭接點 282"/>
            <p:cNvCxnSpPr>
              <a:stCxn id="288" idx="6"/>
              <a:endCxn id="296" idx="2"/>
            </p:cNvCxnSpPr>
            <p:nvPr/>
          </p:nvCxnSpPr>
          <p:spPr>
            <a:xfrm>
              <a:off x="7247520" y="3721907"/>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4" name="直線單箭頭接點 283"/>
            <p:cNvCxnSpPr>
              <a:stCxn id="295" idx="4"/>
              <a:endCxn id="296" idx="0"/>
            </p:cNvCxnSpPr>
            <p:nvPr/>
          </p:nvCxnSpPr>
          <p:spPr>
            <a:xfrm>
              <a:off x="7473359" y="350264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285" name="橢圓 284"/>
            <p:cNvSpPr/>
            <p:nvPr/>
          </p:nvSpPr>
          <p:spPr>
            <a:xfrm>
              <a:off x="65562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6" name="橢圓 285"/>
            <p:cNvSpPr/>
            <p:nvPr/>
          </p:nvSpPr>
          <p:spPr>
            <a:xfrm>
              <a:off x="65562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7" name="橢圓 286"/>
            <p:cNvSpPr/>
            <p:nvPr/>
          </p:nvSpPr>
          <p:spPr>
            <a:xfrm>
              <a:off x="712770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8" name="橢圓 287"/>
            <p:cNvSpPr/>
            <p:nvPr/>
          </p:nvSpPr>
          <p:spPr>
            <a:xfrm>
              <a:off x="712770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9" name="橢圓 288"/>
            <p:cNvSpPr/>
            <p:nvPr/>
          </p:nvSpPr>
          <p:spPr>
            <a:xfrm>
              <a:off x="59847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0" name="橢圓 289"/>
            <p:cNvSpPr/>
            <p:nvPr/>
          </p:nvSpPr>
          <p:spPr>
            <a:xfrm>
              <a:off x="741345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1" name="橢圓 290"/>
            <p:cNvSpPr/>
            <p:nvPr/>
          </p:nvSpPr>
          <p:spPr>
            <a:xfrm>
              <a:off x="741345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2" name="橢圓 291"/>
            <p:cNvSpPr/>
            <p:nvPr/>
          </p:nvSpPr>
          <p:spPr>
            <a:xfrm>
              <a:off x="741345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3" name="橢圓 292"/>
            <p:cNvSpPr/>
            <p:nvPr/>
          </p:nvSpPr>
          <p:spPr>
            <a:xfrm>
              <a:off x="59847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4" name="橢圓 293"/>
            <p:cNvSpPr/>
            <p:nvPr/>
          </p:nvSpPr>
          <p:spPr>
            <a:xfrm>
              <a:off x="741345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5" name="橢圓 294"/>
            <p:cNvSpPr/>
            <p:nvPr/>
          </p:nvSpPr>
          <p:spPr>
            <a:xfrm>
              <a:off x="741345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6" name="橢圓 295"/>
            <p:cNvSpPr/>
            <p:nvPr/>
          </p:nvSpPr>
          <p:spPr>
            <a:xfrm>
              <a:off x="741345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97" name="群組 296"/>
          <p:cNvGrpSpPr/>
          <p:nvPr/>
        </p:nvGrpSpPr>
        <p:grpSpPr>
          <a:xfrm>
            <a:off x="4831524" y="2542383"/>
            <a:ext cx="2120065" cy="2074026"/>
            <a:chOff x="5698953" y="1986962"/>
            <a:chExt cx="2120065" cy="2074026"/>
          </a:xfrm>
        </p:grpSpPr>
        <p:cxnSp>
          <p:nvCxnSpPr>
            <p:cNvPr id="298" name="直線單箭頭接點 297"/>
            <p:cNvCxnSpPr>
              <a:stCxn id="308" idx="6"/>
              <a:endCxn id="304" idx="2"/>
            </p:cNvCxnSpPr>
            <p:nvPr/>
          </p:nvCxnSpPr>
          <p:spPr>
            <a:xfrm>
              <a:off x="610452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9" name="直線單箭頭接點 298"/>
            <p:cNvCxnSpPr>
              <a:stCxn id="304" idx="6"/>
              <a:endCxn id="346" idx="2"/>
            </p:cNvCxnSpPr>
            <p:nvPr/>
          </p:nvCxnSpPr>
          <p:spPr>
            <a:xfrm>
              <a:off x="63902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0" name="直線單箭頭接點 299"/>
            <p:cNvCxnSpPr>
              <a:stCxn id="305" idx="6"/>
              <a:endCxn id="308" idx="2"/>
            </p:cNvCxnSpPr>
            <p:nvPr/>
          </p:nvCxnSpPr>
          <p:spPr>
            <a:xfrm>
              <a:off x="58187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1" name="直線單箭頭接點 300"/>
            <p:cNvCxnSpPr>
              <a:stCxn id="305" idx="4"/>
              <a:endCxn id="306" idx="0"/>
            </p:cNvCxnSpPr>
            <p:nvPr/>
          </p:nvCxnSpPr>
          <p:spPr>
            <a:xfrm>
              <a:off x="57588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2" name="直線單箭頭接點 301"/>
            <p:cNvCxnSpPr>
              <a:stCxn id="306" idx="4"/>
              <a:endCxn id="307" idx="0"/>
            </p:cNvCxnSpPr>
            <p:nvPr/>
          </p:nvCxnSpPr>
          <p:spPr>
            <a:xfrm>
              <a:off x="5758862"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3" name="直線單箭頭接點 302"/>
            <p:cNvCxnSpPr>
              <a:stCxn id="307" idx="4"/>
              <a:endCxn id="350" idx="0"/>
            </p:cNvCxnSpPr>
            <p:nvPr/>
          </p:nvCxnSpPr>
          <p:spPr>
            <a:xfrm>
              <a:off x="5758862"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04" name="橢圓 303"/>
            <p:cNvSpPr/>
            <p:nvPr/>
          </p:nvSpPr>
          <p:spPr>
            <a:xfrm>
              <a:off x="627045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5" name="橢圓 304"/>
            <p:cNvSpPr/>
            <p:nvPr/>
          </p:nvSpPr>
          <p:spPr>
            <a:xfrm>
              <a:off x="5698953"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6" name="橢圓 305"/>
            <p:cNvSpPr/>
            <p:nvPr/>
          </p:nvSpPr>
          <p:spPr>
            <a:xfrm>
              <a:off x="56989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7" name="橢圓 306"/>
            <p:cNvSpPr/>
            <p:nvPr/>
          </p:nvSpPr>
          <p:spPr>
            <a:xfrm>
              <a:off x="56989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8" name="橢圓 307"/>
            <p:cNvSpPr/>
            <p:nvPr/>
          </p:nvSpPr>
          <p:spPr>
            <a:xfrm>
              <a:off x="59847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9" name="直線單箭頭接點 308"/>
            <p:cNvCxnSpPr>
              <a:stCxn id="346" idx="6"/>
              <a:endCxn id="311" idx="2"/>
            </p:cNvCxnSpPr>
            <p:nvPr/>
          </p:nvCxnSpPr>
          <p:spPr>
            <a:xfrm>
              <a:off x="6676021" y="2046871"/>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0" name="直線單箭頭接點 309"/>
            <p:cNvCxnSpPr>
              <a:stCxn id="311" idx="6"/>
              <a:endCxn id="348" idx="2"/>
            </p:cNvCxnSpPr>
            <p:nvPr/>
          </p:nvCxnSpPr>
          <p:spPr>
            <a:xfrm>
              <a:off x="6961770"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11" name="橢圓 310"/>
            <p:cNvSpPr/>
            <p:nvPr/>
          </p:nvSpPr>
          <p:spPr>
            <a:xfrm>
              <a:off x="684195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2" name="直線單箭頭接點 311"/>
            <p:cNvCxnSpPr>
              <a:stCxn id="348" idx="6"/>
              <a:endCxn id="351" idx="2"/>
            </p:cNvCxnSpPr>
            <p:nvPr/>
          </p:nvCxnSpPr>
          <p:spPr>
            <a:xfrm>
              <a:off x="7247520" y="2046871"/>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3" name="直線單箭頭接點 312"/>
            <p:cNvCxnSpPr>
              <a:stCxn id="351" idx="6"/>
              <a:endCxn id="317" idx="2"/>
            </p:cNvCxnSpPr>
            <p:nvPr/>
          </p:nvCxnSpPr>
          <p:spPr>
            <a:xfrm>
              <a:off x="7533268"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4" name="直線單箭頭接點 313"/>
            <p:cNvCxnSpPr>
              <a:stCxn id="317" idx="4"/>
              <a:endCxn id="318" idx="0"/>
            </p:cNvCxnSpPr>
            <p:nvPr/>
          </p:nvCxnSpPr>
          <p:spPr>
            <a:xfrm>
              <a:off x="775910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5" name="直線單箭頭接點 314"/>
            <p:cNvCxnSpPr>
              <a:stCxn id="318" idx="4"/>
              <a:endCxn id="319" idx="0"/>
            </p:cNvCxnSpPr>
            <p:nvPr/>
          </p:nvCxnSpPr>
          <p:spPr>
            <a:xfrm>
              <a:off x="7759109"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6" name="直線單箭頭接點 315"/>
            <p:cNvCxnSpPr>
              <a:stCxn id="319" idx="4"/>
              <a:endCxn id="320" idx="0"/>
            </p:cNvCxnSpPr>
            <p:nvPr/>
          </p:nvCxnSpPr>
          <p:spPr>
            <a:xfrm>
              <a:off x="7759109"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17" name="橢圓 316"/>
            <p:cNvSpPr/>
            <p:nvPr/>
          </p:nvSpPr>
          <p:spPr>
            <a:xfrm>
              <a:off x="7699200"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8" name="橢圓 317"/>
            <p:cNvSpPr/>
            <p:nvPr/>
          </p:nvSpPr>
          <p:spPr>
            <a:xfrm>
              <a:off x="769920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9" name="橢圓 318"/>
            <p:cNvSpPr/>
            <p:nvPr/>
          </p:nvSpPr>
          <p:spPr>
            <a:xfrm>
              <a:off x="769920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0" name="橢圓 319"/>
            <p:cNvSpPr/>
            <p:nvPr/>
          </p:nvSpPr>
          <p:spPr>
            <a:xfrm>
              <a:off x="769920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1" name="直線單箭頭接點 320"/>
            <p:cNvCxnSpPr>
              <a:endCxn id="323" idx="0"/>
            </p:cNvCxnSpPr>
            <p:nvPr/>
          </p:nvCxnSpPr>
          <p:spPr>
            <a:xfrm>
              <a:off x="5758862"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2" name="直線單箭頭接點 321"/>
            <p:cNvCxnSpPr>
              <a:stCxn id="323" idx="4"/>
              <a:endCxn id="352" idx="0"/>
            </p:cNvCxnSpPr>
            <p:nvPr/>
          </p:nvCxnSpPr>
          <p:spPr>
            <a:xfrm>
              <a:off x="5758862"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23" name="橢圓 322"/>
            <p:cNvSpPr/>
            <p:nvPr/>
          </p:nvSpPr>
          <p:spPr>
            <a:xfrm>
              <a:off x="56989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4" name="直線單箭頭接點 323"/>
            <p:cNvCxnSpPr>
              <a:stCxn id="320" idx="4"/>
              <a:endCxn id="326" idx="0"/>
            </p:cNvCxnSpPr>
            <p:nvPr/>
          </p:nvCxnSpPr>
          <p:spPr>
            <a:xfrm>
              <a:off x="7759109"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5" name="直線單箭頭接點 324"/>
            <p:cNvCxnSpPr>
              <a:stCxn id="326" idx="4"/>
              <a:endCxn id="327" idx="0"/>
            </p:cNvCxnSpPr>
            <p:nvPr/>
          </p:nvCxnSpPr>
          <p:spPr>
            <a:xfrm>
              <a:off x="7759109"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26" name="橢圓 325"/>
            <p:cNvSpPr/>
            <p:nvPr/>
          </p:nvSpPr>
          <p:spPr>
            <a:xfrm>
              <a:off x="769920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7" name="橢圓 326"/>
            <p:cNvSpPr/>
            <p:nvPr/>
          </p:nvSpPr>
          <p:spPr>
            <a:xfrm>
              <a:off x="769920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8" name="直線單箭頭接點 327"/>
            <p:cNvCxnSpPr>
              <a:stCxn id="336" idx="6"/>
              <a:endCxn id="333" idx="2"/>
            </p:cNvCxnSpPr>
            <p:nvPr/>
          </p:nvCxnSpPr>
          <p:spPr>
            <a:xfrm>
              <a:off x="610452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9" name="直線單箭頭接點 328"/>
            <p:cNvCxnSpPr>
              <a:stCxn id="333" idx="6"/>
              <a:endCxn id="347" idx="2"/>
            </p:cNvCxnSpPr>
            <p:nvPr/>
          </p:nvCxnSpPr>
          <p:spPr>
            <a:xfrm>
              <a:off x="63902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0" name="直線單箭頭接點 329"/>
            <p:cNvCxnSpPr>
              <a:stCxn id="335" idx="6"/>
              <a:endCxn id="336" idx="2"/>
            </p:cNvCxnSpPr>
            <p:nvPr/>
          </p:nvCxnSpPr>
          <p:spPr>
            <a:xfrm>
              <a:off x="58187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1" name="直線單箭頭接點 330"/>
            <p:cNvCxnSpPr>
              <a:endCxn id="334" idx="0"/>
            </p:cNvCxnSpPr>
            <p:nvPr/>
          </p:nvCxnSpPr>
          <p:spPr>
            <a:xfrm>
              <a:off x="5758862"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2" name="直線單箭頭接點 331"/>
            <p:cNvCxnSpPr>
              <a:stCxn id="334" idx="4"/>
              <a:endCxn id="335" idx="0"/>
            </p:cNvCxnSpPr>
            <p:nvPr/>
          </p:nvCxnSpPr>
          <p:spPr>
            <a:xfrm>
              <a:off x="57588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3" name="橢圓 332"/>
            <p:cNvSpPr/>
            <p:nvPr/>
          </p:nvSpPr>
          <p:spPr>
            <a:xfrm>
              <a:off x="627045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橢圓 333"/>
            <p:cNvSpPr/>
            <p:nvPr/>
          </p:nvSpPr>
          <p:spPr>
            <a:xfrm>
              <a:off x="56989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橢圓 334"/>
            <p:cNvSpPr/>
            <p:nvPr/>
          </p:nvSpPr>
          <p:spPr>
            <a:xfrm>
              <a:off x="56989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6" name="橢圓 335"/>
            <p:cNvSpPr/>
            <p:nvPr/>
          </p:nvSpPr>
          <p:spPr>
            <a:xfrm>
              <a:off x="59847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7" name="直線單箭頭接點 336"/>
            <p:cNvCxnSpPr>
              <a:stCxn id="347" idx="6"/>
              <a:endCxn id="339" idx="2"/>
            </p:cNvCxnSpPr>
            <p:nvPr/>
          </p:nvCxnSpPr>
          <p:spPr>
            <a:xfrm>
              <a:off x="6676021" y="400107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8" name="直線單箭頭接點 337"/>
            <p:cNvCxnSpPr>
              <a:stCxn id="339" idx="6"/>
              <a:endCxn id="349" idx="2"/>
            </p:cNvCxnSpPr>
            <p:nvPr/>
          </p:nvCxnSpPr>
          <p:spPr>
            <a:xfrm>
              <a:off x="6961770"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9" name="橢圓 338"/>
            <p:cNvSpPr/>
            <p:nvPr/>
          </p:nvSpPr>
          <p:spPr>
            <a:xfrm>
              <a:off x="684195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0" name="直線單箭頭接點 339"/>
            <p:cNvCxnSpPr>
              <a:stCxn id="349" idx="6"/>
              <a:endCxn id="353" idx="2"/>
            </p:cNvCxnSpPr>
            <p:nvPr/>
          </p:nvCxnSpPr>
          <p:spPr>
            <a:xfrm>
              <a:off x="7247520" y="4001079"/>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1" name="直線單箭頭接點 340"/>
            <p:cNvCxnSpPr>
              <a:stCxn id="353" idx="6"/>
              <a:endCxn id="345" idx="2"/>
            </p:cNvCxnSpPr>
            <p:nvPr/>
          </p:nvCxnSpPr>
          <p:spPr>
            <a:xfrm>
              <a:off x="7533268"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2" name="直線單箭頭接點 341"/>
            <p:cNvCxnSpPr>
              <a:stCxn id="327" idx="4"/>
              <a:endCxn id="344" idx="0"/>
            </p:cNvCxnSpPr>
            <p:nvPr/>
          </p:nvCxnSpPr>
          <p:spPr>
            <a:xfrm>
              <a:off x="7759109"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3" name="直線單箭頭接點 342"/>
            <p:cNvCxnSpPr>
              <a:stCxn id="344" idx="4"/>
              <a:endCxn id="345" idx="0"/>
            </p:cNvCxnSpPr>
            <p:nvPr/>
          </p:nvCxnSpPr>
          <p:spPr>
            <a:xfrm>
              <a:off x="775910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44" name="橢圓 343"/>
            <p:cNvSpPr/>
            <p:nvPr/>
          </p:nvSpPr>
          <p:spPr>
            <a:xfrm>
              <a:off x="769920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橢圓 344"/>
            <p:cNvSpPr/>
            <p:nvPr/>
          </p:nvSpPr>
          <p:spPr>
            <a:xfrm>
              <a:off x="7699200"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6" name="橢圓 345"/>
            <p:cNvSpPr/>
            <p:nvPr/>
          </p:nvSpPr>
          <p:spPr>
            <a:xfrm>
              <a:off x="65562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7" name="橢圓 346"/>
            <p:cNvSpPr/>
            <p:nvPr/>
          </p:nvSpPr>
          <p:spPr>
            <a:xfrm>
              <a:off x="65562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8" name="橢圓 347"/>
            <p:cNvSpPr/>
            <p:nvPr/>
          </p:nvSpPr>
          <p:spPr>
            <a:xfrm>
              <a:off x="712770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橢圓 348"/>
            <p:cNvSpPr/>
            <p:nvPr/>
          </p:nvSpPr>
          <p:spPr>
            <a:xfrm>
              <a:off x="712770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橢圓 349"/>
            <p:cNvSpPr/>
            <p:nvPr/>
          </p:nvSpPr>
          <p:spPr>
            <a:xfrm>
              <a:off x="56989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橢圓 350"/>
            <p:cNvSpPr/>
            <p:nvPr/>
          </p:nvSpPr>
          <p:spPr>
            <a:xfrm>
              <a:off x="7413450"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2" name="橢圓 351"/>
            <p:cNvSpPr/>
            <p:nvPr/>
          </p:nvSpPr>
          <p:spPr>
            <a:xfrm>
              <a:off x="56989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橢圓 352"/>
            <p:cNvSpPr/>
            <p:nvPr/>
          </p:nvSpPr>
          <p:spPr>
            <a:xfrm>
              <a:off x="7413450"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4" name="群組 353"/>
          <p:cNvGrpSpPr/>
          <p:nvPr/>
        </p:nvGrpSpPr>
        <p:grpSpPr>
          <a:xfrm>
            <a:off x="5688774" y="3379901"/>
            <a:ext cx="405567" cy="398991"/>
            <a:chOff x="6556203" y="2824480"/>
            <a:chExt cx="405567" cy="398991"/>
          </a:xfrm>
        </p:grpSpPr>
        <p:cxnSp>
          <p:nvCxnSpPr>
            <p:cNvPr id="355" name="直線單箭頭接點 354"/>
            <p:cNvCxnSpPr>
              <a:stCxn id="382" idx="6"/>
              <a:endCxn id="381" idx="2"/>
            </p:cNvCxnSpPr>
            <p:nvPr/>
          </p:nvCxnSpPr>
          <p:spPr>
            <a:xfrm>
              <a:off x="6676021" y="288438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6" name="直線單箭頭接點 355"/>
            <p:cNvCxnSpPr>
              <a:stCxn id="382" idx="4"/>
              <a:endCxn id="360" idx="0"/>
            </p:cNvCxnSpPr>
            <p:nvPr/>
          </p:nvCxnSpPr>
          <p:spPr>
            <a:xfrm>
              <a:off x="66161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57" name="直線單箭頭接點 356"/>
            <p:cNvCxnSpPr>
              <a:stCxn id="360" idx="6"/>
              <a:endCxn id="359" idx="2"/>
            </p:cNvCxnSpPr>
            <p:nvPr/>
          </p:nvCxnSpPr>
          <p:spPr>
            <a:xfrm>
              <a:off x="6676021" y="316356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58" name="直線單箭頭接點 357"/>
            <p:cNvCxnSpPr>
              <a:stCxn id="381" idx="4"/>
              <a:endCxn id="359" idx="0"/>
            </p:cNvCxnSpPr>
            <p:nvPr/>
          </p:nvCxnSpPr>
          <p:spPr>
            <a:xfrm>
              <a:off x="6901861"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59" name="橢圓 358"/>
            <p:cNvSpPr/>
            <p:nvPr/>
          </p:nvSpPr>
          <p:spPr>
            <a:xfrm>
              <a:off x="684195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橢圓 359"/>
            <p:cNvSpPr/>
            <p:nvPr/>
          </p:nvSpPr>
          <p:spPr>
            <a:xfrm>
              <a:off x="65562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1" name="橢圓 380"/>
            <p:cNvSpPr/>
            <p:nvPr/>
          </p:nvSpPr>
          <p:spPr>
            <a:xfrm>
              <a:off x="684195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2" name="橢圓 381"/>
            <p:cNvSpPr/>
            <p:nvPr/>
          </p:nvSpPr>
          <p:spPr>
            <a:xfrm>
              <a:off x="65562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3" name="群組 382"/>
          <p:cNvGrpSpPr/>
          <p:nvPr/>
        </p:nvGrpSpPr>
        <p:grpSpPr>
          <a:xfrm>
            <a:off x="5403024" y="3100729"/>
            <a:ext cx="977067" cy="957335"/>
            <a:chOff x="6270453" y="2545308"/>
            <a:chExt cx="977067" cy="957335"/>
          </a:xfrm>
        </p:grpSpPr>
        <p:cxnSp>
          <p:nvCxnSpPr>
            <p:cNvPr id="384" name="直線單箭頭接點 383"/>
            <p:cNvCxnSpPr>
              <a:stCxn id="386" idx="6"/>
              <a:endCxn id="399" idx="2"/>
            </p:cNvCxnSpPr>
            <p:nvPr/>
          </p:nvCxnSpPr>
          <p:spPr>
            <a:xfrm>
              <a:off x="639027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85" name="直線單箭頭接點 384"/>
            <p:cNvCxnSpPr>
              <a:stCxn id="386" idx="4"/>
              <a:endCxn id="402" idx="0"/>
            </p:cNvCxnSpPr>
            <p:nvPr/>
          </p:nvCxnSpPr>
          <p:spPr>
            <a:xfrm>
              <a:off x="6330362" y="2665126"/>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86" name="橢圓 385"/>
            <p:cNvSpPr/>
            <p:nvPr/>
          </p:nvSpPr>
          <p:spPr>
            <a:xfrm>
              <a:off x="62704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7" name="直線單箭頭接點 386"/>
            <p:cNvCxnSpPr>
              <a:stCxn id="399" idx="6"/>
              <a:endCxn id="390" idx="2"/>
            </p:cNvCxnSpPr>
            <p:nvPr/>
          </p:nvCxnSpPr>
          <p:spPr>
            <a:xfrm>
              <a:off x="6676021" y="260521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88" name="直線單箭頭接點 387"/>
            <p:cNvCxnSpPr>
              <a:stCxn id="390" idx="6"/>
              <a:endCxn id="400" idx="2"/>
            </p:cNvCxnSpPr>
            <p:nvPr/>
          </p:nvCxnSpPr>
          <p:spPr>
            <a:xfrm>
              <a:off x="6961770"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89" name="直線單箭頭接點 388"/>
            <p:cNvCxnSpPr>
              <a:stCxn id="400" idx="4"/>
              <a:endCxn id="406" idx="0"/>
            </p:cNvCxnSpPr>
            <p:nvPr/>
          </p:nvCxnSpPr>
          <p:spPr>
            <a:xfrm>
              <a:off x="718761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90" name="橢圓 389"/>
            <p:cNvSpPr/>
            <p:nvPr/>
          </p:nvSpPr>
          <p:spPr>
            <a:xfrm>
              <a:off x="684195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1" name="直線單箭頭接點 390"/>
            <p:cNvCxnSpPr>
              <a:stCxn id="403" idx="6"/>
              <a:endCxn id="404" idx="2"/>
            </p:cNvCxnSpPr>
            <p:nvPr/>
          </p:nvCxnSpPr>
          <p:spPr>
            <a:xfrm>
              <a:off x="6390271"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2" name="直線單箭頭接點 391"/>
            <p:cNvCxnSpPr>
              <a:stCxn id="402" idx="4"/>
              <a:endCxn id="394" idx="0"/>
            </p:cNvCxnSpPr>
            <p:nvPr/>
          </p:nvCxnSpPr>
          <p:spPr>
            <a:xfrm>
              <a:off x="6330362"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3" name="直線單箭頭接點 392"/>
            <p:cNvCxnSpPr>
              <a:stCxn id="394" idx="4"/>
              <a:endCxn id="403" idx="0"/>
            </p:cNvCxnSpPr>
            <p:nvPr/>
          </p:nvCxnSpPr>
          <p:spPr>
            <a:xfrm>
              <a:off x="6330362"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94" name="橢圓 393"/>
            <p:cNvSpPr/>
            <p:nvPr/>
          </p:nvSpPr>
          <p:spPr>
            <a:xfrm>
              <a:off x="62704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5" name="直線單箭頭接點 394"/>
            <p:cNvCxnSpPr>
              <a:stCxn id="404" idx="6"/>
              <a:endCxn id="405" idx="2"/>
            </p:cNvCxnSpPr>
            <p:nvPr/>
          </p:nvCxnSpPr>
          <p:spPr>
            <a:xfrm>
              <a:off x="6676021" y="344273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6" name="直線單箭頭接點 395"/>
            <p:cNvCxnSpPr>
              <a:stCxn id="405" idx="6"/>
              <a:endCxn id="407" idx="2"/>
            </p:cNvCxnSpPr>
            <p:nvPr/>
          </p:nvCxnSpPr>
          <p:spPr>
            <a:xfrm>
              <a:off x="6961770"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7" name="直線單箭頭接點 396"/>
            <p:cNvCxnSpPr>
              <a:stCxn id="406" idx="4"/>
              <a:endCxn id="401" idx="0"/>
            </p:cNvCxnSpPr>
            <p:nvPr/>
          </p:nvCxnSpPr>
          <p:spPr>
            <a:xfrm>
              <a:off x="7187611"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98" name="直線單箭頭接點 397"/>
            <p:cNvCxnSpPr>
              <a:stCxn id="401" idx="4"/>
              <a:endCxn id="407" idx="0"/>
            </p:cNvCxnSpPr>
            <p:nvPr/>
          </p:nvCxnSpPr>
          <p:spPr>
            <a:xfrm>
              <a:off x="7187611"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99" name="橢圓 398"/>
            <p:cNvSpPr/>
            <p:nvPr/>
          </p:nvSpPr>
          <p:spPr>
            <a:xfrm>
              <a:off x="65562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0" name="橢圓 399"/>
            <p:cNvSpPr/>
            <p:nvPr/>
          </p:nvSpPr>
          <p:spPr>
            <a:xfrm>
              <a:off x="712770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1" name="橢圓 400"/>
            <p:cNvSpPr/>
            <p:nvPr/>
          </p:nvSpPr>
          <p:spPr>
            <a:xfrm>
              <a:off x="712770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2" name="橢圓 401"/>
            <p:cNvSpPr/>
            <p:nvPr/>
          </p:nvSpPr>
          <p:spPr>
            <a:xfrm>
              <a:off x="62704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橢圓 402"/>
            <p:cNvSpPr/>
            <p:nvPr/>
          </p:nvSpPr>
          <p:spPr>
            <a:xfrm>
              <a:off x="62704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4" name="橢圓 403"/>
            <p:cNvSpPr/>
            <p:nvPr/>
          </p:nvSpPr>
          <p:spPr>
            <a:xfrm>
              <a:off x="65562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5" name="橢圓 404"/>
            <p:cNvSpPr/>
            <p:nvPr/>
          </p:nvSpPr>
          <p:spPr>
            <a:xfrm>
              <a:off x="684195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6" name="橢圓 405"/>
            <p:cNvSpPr/>
            <p:nvPr/>
          </p:nvSpPr>
          <p:spPr>
            <a:xfrm>
              <a:off x="712770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7" name="橢圓 406"/>
            <p:cNvSpPr/>
            <p:nvPr/>
          </p:nvSpPr>
          <p:spPr>
            <a:xfrm>
              <a:off x="712770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5" name="橢圓 4"/>
          <p:cNvSpPr/>
          <p:nvPr/>
        </p:nvSpPr>
        <p:spPr>
          <a:xfrm>
            <a:off x="5595457" y="3594118"/>
            <a:ext cx="321791" cy="82784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3" name="直線接點 462"/>
          <p:cNvCxnSpPr/>
          <p:nvPr/>
        </p:nvCxnSpPr>
        <p:spPr>
          <a:xfrm flipH="1" flipV="1">
            <a:off x="5737507" y="4419600"/>
            <a:ext cx="2128813" cy="642560"/>
          </a:xfrm>
          <a:prstGeom prst="line">
            <a:avLst/>
          </a:prstGeom>
        </p:spPr>
        <p:style>
          <a:lnRef idx="1">
            <a:schemeClr val="accent1"/>
          </a:lnRef>
          <a:fillRef idx="0">
            <a:schemeClr val="accent1"/>
          </a:fillRef>
          <a:effectRef idx="0">
            <a:schemeClr val="accent1"/>
          </a:effectRef>
          <a:fontRef idx="minor">
            <a:schemeClr val="tx1"/>
          </a:fontRef>
        </p:style>
      </p:cxnSp>
      <p:cxnSp>
        <p:nvCxnSpPr>
          <p:cNvPr id="464" name="直線接點 463"/>
          <p:cNvCxnSpPr/>
          <p:nvPr/>
        </p:nvCxnSpPr>
        <p:spPr>
          <a:xfrm flipH="1">
            <a:off x="5681466" y="915686"/>
            <a:ext cx="1977684" cy="2729187"/>
          </a:xfrm>
          <a:prstGeom prst="line">
            <a:avLst/>
          </a:prstGeom>
        </p:spPr>
        <p:style>
          <a:lnRef idx="1">
            <a:schemeClr val="accent1"/>
          </a:lnRef>
          <a:fillRef idx="0">
            <a:schemeClr val="accent1"/>
          </a:fillRef>
          <a:effectRef idx="0">
            <a:schemeClr val="accent1"/>
          </a:effectRef>
          <a:fontRef idx="minor">
            <a:schemeClr val="tx1"/>
          </a:fontRef>
        </p:style>
      </p:cxnSp>
      <p:sp>
        <p:nvSpPr>
          <p:cNvPr id="414" name="橢圓 413"/>
          <p:cNvSpPr/>
          <p:nvPr/>
        </p:nvSpPr>
        <p:spPr>
          <a:xfrm>
            <a:off x="7062911" y="747056"/>
            <a:ext cx="1958220" cy="43481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09" name="群組 508"/>
          <p:cNvGrpSpPr/>
          <p:nvPr/>
        </p:nvGrpSpPr>
        <p:grpSpPr>
          <a:xfrm>
            <a:off x="7323817" y="672996"/>
            <a:ext cx="1446423" cy="1526442"/>
            <a:chOff x="7137032" y="672996"/>
            <a:chExt cx="1446423" cy="1526442"/>
          </a:xfrm>
        </p:grpSpPr>
        <p:cxnSp>
          <p:nvCxnSpPr>
            <p:cNvPr id="410" name="直線單箭頭接點 409"/>
            <p:cNvCxnSpPr/>
            <p:nvPr/>
          </p:nvCxnSpPr>
          <p:spPr>
            <a:xfrm>
              <a:off x="8015399" y="1537033"/>
              <a:ext cx="513293"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1" name="直線單箭頭接點 410"/>
            <p:cNvCxnSpPr/>
            <p:nvPr/>
          </p:nvCxnSpPr>
          <p:spPr>
            <a:xfrm>
              <a:off x="7137032" y="1539510"/>
              <a:ext cx="474509"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2" name="直線單箭頭接點 411"/>
            <p:cNvCxnSpPr/>
            <p:nvPr/>
          </p:nvCxnSpPr>
          <p:spPr>
            <a:xfrm>
              <a:off x="7875720" y="792884"/>
              <a:ext cx="0" cy="490411"/>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5" name="直線單箭頭接點 414"/>
            <p:cNvCxnSpPr/>
            <p:nvPr/>
          </p:nvCxnSpPr>
          <p:spPr>
            <a:xfrm>
              <a:off x="7875720" y="1684475"/>
              <a:ext cx="0" cy="46245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16" name="橢圓 415"/>
            <p:cNvSpPr/>
            <p:nvPr/>
          </p:nvSpPr>
          <p:spPr>
            <a:xfrm>
              <a:off x="7298206" y="946760"/>
              <a:ext cx="342639" cy="342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7" name="八邊形 416"/>
            <p:cNvSpPr/>
            <p:nvPr/>
          </p:nvSpPr>
          <p:spPr>
            <a:xfrm>
              <a:off x="7613966" y="1283295"/>
              <a:ext cx="394069" cy="394069"/>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8" name="流程圖: 人工作業 417"/>
            <p:cNvSpPr/>
            <p:nvPr/>
          </p:nvSpPr>
          <p:spPr>
            <a:xfrm rot="8100000">
              <a:off x="7629785" y="1366292"/>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9" name="直線單箭頭接點 418"/>
            <p:cNvCxnSpPr>
              <a:stCxn id="416" idx="5"/>
              <a:endCxn id="418" idx="2"/>
            </p:cNvCxnSpPr>
            <p:nvPr/>
          </p:nvCxnSpPr>
          <p:spPr>
            <a:xfrm>
              <a:off x="7590667" y="1239220"/>
              <a:ext cx="129726" cy="141339"/>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20" name="直線單箭頭接點 419"/>
            <p:cNvCxnSpPr>
              <a:endCxn id="421" idx="1"/>
            </p:cNvCxnSpPr>
            <p:nvPr/>
          </p:nvCxnSpPr>
          <p:spPr>
            <a:xfrm>
              <a:off x="7955175" y="1622208"/>
              <a:ext cx="124235" cy="11591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421" name="橢圓 420"/>
            <p:cNvSpPr/>
            <p:nvPr/>
          </p:nvSpPr>
          <p:spPr>
            <a:xfrm>
              <a:off x="8058322" y="1717030"/>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22" name="群組 421"/>
            <p:cNvGrpSpPr/>
            <p:nvPr/>
          </p:nvGrpSpPr>
          <p:grpSpPr>
            <a:xfrm>
              <a:off x="7789889" y="1394147"/>
              <a:ext cx="96127" cy="91173"/>
              <a:chOff x="5548383" y="2608011"/>
              <a:chExt cx="96127" cy="91173"/>
            </a:xfrm>
          </p:grpSpPr>
          <p:cxnSp>
            <p:nvCxnSpPr>
              <p:cNvPr id="436" name="直線單箭頭接點 435"/>
              <p:cNvCxnSpPr/>
              <p:nvPr/>
            </p:nvCxnSpPr>
            <p:spPr>
              <a:xfrm>
                <a:off x="5604247" y="2608011"/>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37" name="直線單箭頭接點 436"/>
              <p:cNvCxnSpPr/>
              <p:nvPr/>
            </p:nvCxnSpPr>
            <p:spPr>
              <a:xfrm>
                <a:off x="5548383" y="2657294"/>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425" name="文字方塊 424"/>
            <p:cNvSpPr txBox="1"/>
            <p:nvPr/>
          </p:nvSpPr>
          <p:spPr>
            <a:xfrm>
              <a:off x="7845753" y="1830106"/>
              <a:ext cx="737702" cy="369332"/>
            </a:xfrm>
            <a:prstGeom prst="rect">
              <a:avLst/>
            </a:prstGeom>
            <a:noFill/>
          </p:spPr>
          <p:txBody>
            <a:bodyPr wrap="none" rtlCol="0">
              <a:spAutoFit/>
            </a:bodyPr>
            <a:lstStyle/>
            <a:p>
              <a:r>
                <a:rPr lang="en-US" altLang="zh-TW" dirty="0" smtClean="0"/>
                <a:t>Signal</a:t>
              </a:r>
              <a:endParaRPr lang="zh-TW" altLang="en-US" dirty="0"/>
            </a:p>
          </p:txBody>
        </p:sp>
        <p:sp>
          <p:nvSpPr>
            <p:cNvPr id="426" name="文字方塊 425"/>
            <p:cNvSpPr txBox="1"/>
            <p:nvPr/>
          </p:nvSpPr>
          <p:spPr>
            <a:xfrm>
              <a:off x="7368020" y="672996"/>
              <a:ext cx="531364" cy="369332"/>
            </a:xfrm>
            <a:prstGeom prst="rect">
              <a:avLst/>
            </a:prstGeom>
            <a:noFill/>
          </p:spPr>
          <p:txBody>
            <a:bodyPr wrap="none" rtlCol="0">
              <a:spAutoFit/>
            </a:bodyPr>
            <a:lstStyle/>
            <a:p>
              <a:r>
                <a:rPr lang="en-US" altLang="zh-TW" dirty="0" smtClean="0"/>
                <a:t>TSV</a:t>
              </a:r>
              <a:endParaRPr lang="zh-TW" altLang="en-US" dirty="0"/>
            </a:p>
          </p:txBody>
        </p:sp>
        <p:sp>
          <p:nvSpPr>
            <p:cNvPr id="191" name="手繪多邊形 190"/>
            <p:cNvSpPr/>
            <p:nvPr/>
          </p:nvSpPr>
          <p:spPr>
            <a:xfrm>
              <a:off x="7822621" y="1480172"/>
              <a:ext cx="125992" cy="146222"/>
            </a:xfrm>
            <a:custGeom>
              <a:avLst/>
              <a:gdLst>
                <a:gd name="connsiteX0" fmla="*/ 125992 w 125992"/>
                <a:gd name="connsiteY0" fmla="*/ 146222 h 146222"/>
                <a:gd name="connsiteX1" fmla="*/ 59317 w 125992"/>
                <a:gd name="connsiteY1" fmla="*/ 65259 h 146222"/>
                <a:gd name="connsiteX2" fmla="*/ 4548 w 125992"/>
                <a:gd name="connsiteY2" fmla="*/ 5728 h 146222"/>
                <a:gd name="connsiteX3" fmla="*/ 6929 w 125992"/>
                <a:gd name="connsiteY3" fmla="*/ 5728 h 146222"/>
              </a:gdLst>
              <a:ahLst/>
              <a:cxnLst>
                <a:cxn ang="0">
                  <a:pos x="connsiteX0" y="connsiteY0"/>
                </a:cxn>
                <a:cxn ang="0">
                  <a:pos x="connsiteX1" y="connsiteY1"/>
                </a:cxn>
                <a:cxn ang="0">
                  <a:pos x="connsiteX2" y="connsiteY2"/>
                </a:cxn>
                <a:cxn ang="0">
                  <a:pos x="connsiteX3" y="connsiteY3"/>
                </a:cxn>
              </a:cxnLst>
              <a:rect l="l" t="t" r="r" b="b"/>
              <a:pathLst>
                <a:path w="125992" h="146222">
                  <a:moveTo>
                    <a:pt x="125992" y="146222"/>
                  </a:moveTo>
                  <a:cubicBezTo>
                    <a:pt x="102775" y="117448"/>
                    <a:pt x="79558" y="88675"/>
                    <a:pt x="59317" y="65259"/>
                  </a:cubicBezTo>
                  <a:cubicBezTo>
                    <a:pt x="39076" y="41843"/>
                    <a:pt x="4548" y="5728"/>
                    <a:pt x="4548" y="5728"/>
                  </a:cubicBezTo>
                  <a:cubicBezTo>
                    <a:pt x="-4183" y="-4194"/>
                    <a:pt x="1373" y="767"/>
                    <a:pt x="6929" y="5728"/>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8" name="手繪多邊形 507"/>
            <p:cNvSpPr/>
            <p:nvPr/>
          </p:nvSpPr>
          <p:spPr>
            <a:xfrm>
              <a:off x="7869020" y="1604274"/>
              <a:ext cx="84355" cy="69745"/>
            </a:xfrm>
            <a:custGeom>
              <a:avLst/>
              <a:gdLst>
                <a:gd name="connsiteX0" fmla="*/ 84355 w 84355"/>
                <a:gd name="connsiteY0" fmla="*/ 17357 h 69745"/>
                <a:gd name="connsiteX1" fmla="*/ 8155 w 84355"/>
                <a:gd name="connsiteY1" fmla="*/ 3070 h 69745"/>
                <a:gd name="connsiteX2" fmla="*/ 5774 w 84355"/>
                <a:gd name="connsiteY2" fmla="*/ 69745 h 69745"/>
              </a:gdLst>
              <a:ahLst/>
              <a:cxnLst>
                <a:cxn ang="0">
                  <a:pos x="connsiteX0" y="connsiteY0"/>
                </a:cxn>
                <a:cxn ang="0">
                  <a:pos x="connsiteX1" y="connsiteY1"/>
                </a:cxn>
                <a:cxn ang="0">
                  <a:pos x="connsiteX2" y="connsiteY2"/>
                </a:cxn>
              </a:cxnLst>
              <a:rect l="l" t="t" r="r" b="b"/>
              <a:pathLst>
                <a:path w="84355" h="69745">
                  <a:moveTo>
                    <a:pt x="84355" y="17357"/>
                  </a:moveTo>
                  <a:cubicBezTo>
                    <a:pt x="52803" y="5848"/>
                    <a:pt x="21252" y="-5661"/>
                    <a:pt x="8155" y="3070"/>
                  </a:cubicBezTo>
                  <a:cubicBezTo>
                    <a:pt x="-4942" y="11801"/>
                    <a:pt x="416" y="40773"/>
                    <a:pt x="5774" y="6974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96" name="群組 495"/>
          <p:cNvGrpSpPr/>
          <p:nvPr/>
        </p:nvGrpSpPr>
        <p:grpSpPr>
          <a:xfrm>
            <a:off x="7323817" y="2026705"/>
            <a:ext cx="1446423" cy="1526442"/>
            <a:chOff x="7137032" y="2026705"/>
            <a:chExt cx="1446423" cy="1526442"/>
          </a:xfrm>
        </p:grpSpPr>
        <p:cxnSp>
          <p:nvCxnSpPr>
            <p:cNvPr id="511" name="直線單箭頭接點 510"/>
            <p:cNvCxnSpPr/>
            <p:nvPr/>
          </p:nvCxnSpPr>
          <p:spPr>
            <a:xfrm>
              <a:off x="8015399" y="2890742"/>
              <a:ext cx="513293"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2" name="直線單箭頭接點 511"/>
            <p:cNvCxnSpPr/>
            <p:nvPr/>
          </p:nvCxnSpPr>
          <p:spPr>
            <a:xfrm>
              <a:off x="7137032" y="2893219"/>
              <a:ext cx="474509"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3" name="直線單箭頭接點 512"/>
            <p:cNvCxnSpPr/>
            <p:nvPr/>
          </p:nvCxnSpPr>
          <p:spPr>
            <a:xfrm>
              <a:off x="7875720" y="2146593"/>
              <a:ext cx="0" cy="49041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4" name="直線單箭頭接點 513"/>
            <p:cNvCxnSpPr/>
            <p:nvPr/>
          </p:nvCxnSpPr>
          <p:spPr>
            <a:xfrm>
              <a:off x="7875720" y="3038184"/>
              <a:ext cx="0" cy="46245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515" name="橢圓 514"/>
            <p:cNvSpPr/>
            <p:nvPr/>
          </p:nvSpPr>
          <p:spPr>
            <a:xfrm>
              <a:off x="7298206" y="2300469"/>
              <a:ext cx="342639" cy="342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6" name="八邊形 515"/>
            <p:cNvSpPr/>
            <p:nvPr/>
          </p:nvSpPr>
          <p:spPr>
            <a:xfrm>
              <a:off x="7613966" y="2637004"/>
              <a:ext cx="394069" cy="394069"/>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7" name="流程圖: 人工作業 516"/>
            <p:cNvSpPr/>
            <p:nvPr/>
          </p:nvSpPr>
          <p:spPr>
            <a:xfrm rot="8100000">
              <a:off x="7629785" y="2720001"/>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8" name="直線單箭頭接點 517"/>
            <p:cNvCxnSpPr>
              <a:stCxn id="515" idx="5"/>
              <a:endCxn id="517" idx="2"/>
            </p:cNvCxnSpPr>
            <p:nvPr/>
          </p:nvCxnSpPr>
          <p:spPr>
            <a:xfrm>
              <a:off x="7590667" y="2592929"/>
              <a:ext cx="129726" cy="141339"/>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19" name="直線單箭頭接點 518"/>
            <p:cNvCxnSpPr>
              <a:endCxn id="520" idx="1"/>
            </p:cNvCxnSpPr>
            <p:nvPr/>
          </p:nvCxnSpPr>
          <p:spPr>
            <a:xfrm>
              <a:off x="7955175" y="2975917"/>
              <a:ext cx="124235" cy="11591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520" name="橢圓 519"/>
            <p:cNvSpPr/>
            <p:nvPr/>
          </p:nvSpPr>
          <p:spPr>
            <a:xfrm>
              <a:off x="8058322" y="3070739"/>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21" name="群組 520"/>
            <p:cNvGrpSpPr/>
            <p:nvPr/>
          </p:nvGrpSpPr>
          <p:grpSpPr>
            <a:xfrm>
              <a:off x="7739912" y="2747856"/>
              <a:ext cx="146104" cy="149513"/>
              <a:chOff x="5498406" y="2608011"/>
              <a:chExt cx="146104" cy="149513"/>
            </a:xfrm>
          </p:grpSpPr>
          <p:cxnSp>
            <p:nvCxnSpPr>
              <p:cNvPr id="529" name="直線單箭頭接點 528"/>
              <p:cNvCxnSpPr/>
              <p:nvPr/>
            </p:nvCxnSpPr>
            <p:spPr>
              <a:xfrm>
                <a:off x="5604247" y="2608011"/>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0" name="直線單箭頭接點 529"/>
              <p:cNvCxnSpPr/>
              <p:nvPr/>
            </p:nvCxnSpPr>
            <p:spPr>
              <a:xfrm>
                <a:off x="5548383" y="2657294"/>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1" name="直線單箭頭接點 530"/>
              <p:cNvCxnSpPr/>
              <p:nvPr/>
            </p:nvCxnSpPr>
            <p:spPr>
              <a:xfrm>
                <a:off x="5498406" y="2715634"/>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522" name="文字方塊 521"/>
            <p:cNvSpPr txBox="1"/>
            <p:nvPr/>
          </p:nvSpPr>
          <p:spPr>
            <a:xfrm>
              <a:off x="7845753" y="3183815"/>
              <a:ext cx="737702" cy="369332"/>
            </a:xfrm>
            <a:prstGeom prst="rect">
              <a:avLst/>
            </a:prstGeom>
            <a:noFill/>
          </p:spPr>
          <p:txBody>
            <a:bodyPr wrap="none" rtlCol="0">
              <a:spAutoFit/>
            </a:bodyPr>
            <a:lstStyle/>
            <a:p>
              <a:r>
                <a:rPr lang="en-US" altLang="zh-TW" dirty="0" smtClean="0"/>
                <a:t>Signal</a:t>
              </a:r>
              <a:endParaRPr lang="zh-TW" altLang="en-US" dirty="0"/>
            </a:p>
          </p:txBody>
        </p:sp>
        <p:sp>
          <p:nvSpPr>
            <p:cNvPr id="523" name="文字方塊 522"/>
            <p:cNvSpPr txBox="1"/>
            <p:nvPr/>
          </p:nvSpPr>
          <p:spPr>
            <a:xfrm>
              <a:off x="7368020" y="2026705"/>
              <a:ext cx="531364" cy="369332"/>
            </a:xfrm>
            <a:prstGeom prst="rect">
              <a:avLst/>
            </a:prstGeom>
            <a:noFill/>
          </p:spPr>
          <p:txBody>
            <a:bodyPr wrap="none" rtlCol="0">
              <a:spAutoFit/>
            </a:bodyPr>
            <a:lstStyle/>
            <a:p>
              <a:r>
                <a:rPr lang="en-US" altLang="zh-TW" dirty="0" smtClean="0"/>
                <a:t>TSV</a:t>
              </a:r>
              <a:endParaRPr lang="zh-TW" altLang="en-US" dirty="0"/>
            </a:p>
          </p:txBody>
        </p:sp>
        <p:sp>
          <p:nvSpPr>
            <p:cNvPr id="524" name="手繪多邊形 523"/>
            <p:cNvSpPr/>
            <p:nvPr/>
          </p:nvSpPr>
          <p:spPr>
            <a:xfrm>
              <a:off x="7874794" y="2634822"/>
              <a:ext cx="69115" cy="157542"/>
            </a:xfrm>
            <a:custGeom>
              <a:avLst/>
              <a:gdLst>
                <a:gd name="connsiteX0" fmla="*/ 0 w 69115"/>
                <a:gd name="connsiteY0" fmla="*/ 0 h 157542"/>
                <a:gd name="connsiteX1" fmla="*/ 69056 w 69115"/>
                <a:gd name="connsiteY1" fmla="*/ 140493 h 157542"/>
                <a:gd name="connsiteX2" fmla="*/ 9525 w 69115"/>
                <a:gd name="connsiteY2" fmla="*/ 150018 h 157542"/>
              </a:gdLst>
              <a:ahLst/>
              <a:cxnLst>
                <a:cxn ang="0">
                  <a:pos x="connsiteX0" y="connsiteY0"/>
                </a:cxn>
                <a:cxn ang="0">
                  <a:pos x="connsiteX1" y="connsiteY1"/>
                </a:cxn>
                <a:cxn ang="0">
                  <a:pos x="connsiteX2" y="connsiteY2"/>
                </a:cxn>
              </a:cxnLst>
              <a:rect l="l" t="t" r="r" b="b"/>
              <a:pathLst>
                <a:path w="69115" h="157542">
                  <a:moveTo>
                    <a:pt x="0" y="0"/>
                  </a:moveTo>
                  <a:cubicBezTo>
                    <a:pt x="33734" y="57745"/>
                    <a:pt x="67468" y="115490"/>
                    <a:pt x="69056" y="140493"/>
                  </a:cubicBezTo>
                  <a:cubicBezTo>
                    <a:pt x="70644" y="165496"/>
                    <a:pt x="40084" y="157757"/>
                    <a:pt x="9525" y="150018"/>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5" name="手繪多邊形 524"/>
            <p:cNvSpPr/>
            <p:nvPr/>
          </p:nvSpPr>
          <p:spPr>
            <a:xfrm>
              <a:off x="7612856" y="2894378"/>
              <a:ext cx="161925" cy="59531"/>
            </a:xfrm>
            <a:custGeom>
              <a:avLst/>
              <a:gdLst>
                <a:gd name="connsiteX0" fmla="*/ 0 w 161925"/>
                <a:gd name="connsiteY0" fmla="*/ 0 h 59531"/>
                <a:gd name="connsiteX1" fmla="*/ 111919 w 161925"/>
                <a:gd name="connsiteY1" fmla="*/ 59531 h 59531"/>
                <a:gd name="connsiteX2" fmla="*/ 161925 w 161925"/>
                <a:gd name="connsiteY2" fmla="*/ 0 h 59531"/>
              </a:gdLst>
              <a:ahLst/>
              <a:cxnLst>
                <a:cxn ang="0">
                  <a:pos x="connsiteX0" y="connsiteY0"/>
                </a:cxn>
                <a:cxn ang="0">
                  <a:pos x="connsiteX1" y="connsiteY1"/>
                </a:cxn>
                <a:cxn ang="0">
                  <a:pos x="connsiteX2" y="connsiteY2"/>
                </a:cxn>
              </a:cxnLst>
              <a:rect l="l" t="t" r="r" b="b"/>
              <a:pathLst>
                <a:path w="161925" h="59531">
                  <a:moveTo>
                    <a:pt x="0" y="0"/>
                  </a:moveTo>
                  <a:cubicBezTo>
                    <a:pt x="42466" y="29765"/>
                    <a:pt x="84932" y="59531"/>
                    <a:pt x="111919" y="59531"/>
                  </a:cubicBezTo>
                  <a:cubicBezTo>
                    <a:pt x="138906" y="59531"/>
                    <a:pt x="150415" y="29765"/>
                    <a:pt x="161925" y="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6" name="手繪多邊形 525"/>
            <p:cNvSpPr/>
            <p:nvPr/>
          </p:nvSpPr>
          <p:spPr>
            <a:xfrm>
              <a:off x="7822621" y="2833881"/>
              <a:ext cx="125992" cy="146222"/>
            </a:xfrm>
            <a:custGeom>
              <a:avLst/>
              <a:gdLst>
                <a:gd name="connsiteX0" fmla="*/ 125992 w 125992"/>
                <a:gd name="connsiteY0" fmla="*/ 146222 h 146222"/>
                <a:gd name="connsiteX1" fmla="*/ 59317 w 125992"/>
                <a:gd name="connsiteY1" fmla="*/ 65259 h 146222"/>
                <a:gd name="connsiteX2" fmla="*/ 4548 w 125992"/>
                <a:gd name="connsiteY2" fmla="*/ 5728 h 146222"/>
                <a:gd name="connsiteX3" fmla="*/ 6929 w 125992"/>
                <a:gd name="connsiteY3" fmla="*/ 5728 h 146222"/>
              </a:gdLst>
              <a:ahLst/>
              <a:cxnLst>
                <a:cxn ang="0">
                  <a:pos x="connsiteX0" y="connsiteY0"/>
                </a:cxn>
                <a:cxn ang="0">
                  <a:pos x="connsiteX1" y="connsiteY1"/>
                </a:cxn>
                <a:cxn ang="0">
                  <a:pos x="connsiteX2" y="connsiteY2"/>
                </a:cxn>
                <a:cxn ang="0">
                  <a:pos x="connsiteX3" y="connsiteY3"/>
                </a:cxn>
              </a:cxnLst>
              <a:rect l="l" t="t" r="r" b="b"/>
              <a:pathLst>
                <a:path w="125992" h="146222">
                  <a:moveTo>
                    <a:pt x="125992" y="146222"/>
                  </a:moveTo>
                  <a:cubicBezTo>
                    <a:pt x="102775" y="117448"/>
                    <a:pt x="79558" y="88675"/>
                    <a:pt x="59317" y="65259"/>
                  </a:cubicBezTo>
                  <a:cubicBezTo>
                    <a:pt x="39076" y="41843"/>
                    <a:pt x="4548" y="5728"/>
                    <a:pt x="4548" y="5728"/>
                  </a:cubicBezTo>
                  <a:cubicBezTo>
                    <a:pt x="-4183" y="-4194"/>
                    <a:pt x="1373" y="767"/>
                    <a:pt x="6929" y="5728"/>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8" name="手繪多邊形 527"/>
            <p:cNvSpPr/>
            <p:nvPr/>
          </p:nvSpPr>
          <p:spPr>
            <a:xfrm>
              <a:off x="7869020" y="2957983"/>
              <a:ext cx="84355" cy="69745"/>
            </a:xfrm>
            <a:custGeom>
              <a:avLst/>
              <a:gdLst>
                <a:gd name="connsiteX0" fmla="*/ 84355 w 84355"/>
                <a:gd name="connsiteY0" fmla="*/ 17357 h 69745"/>
                <a:gd name="connsiteX1" fmla="*/ 8155 w 84355"/>
                <a:gd name="connsiteY1" fmla="*/ 3070 h 69745"/>
                <a:gd name="connsiteX2" fmla="*/ 5774 w 84355"/>
                <a:gd name="connsiteY2" fmla="*/ 69745 h 69745"/>
              </a:gdLst>
              <a:ahLst/>
              <a:cxnLst>
                <a:cxn ang="0">
                  <a:pos x="connsiteX0" y="connsiteY0"/>
                </a:cxn>
                <a:cxn ang="0">
                  <a:pos x="connsiteX1" y="connsiteY1"/>
                </a:cxn>
                <a:cxn ang="0">
                  <a:pos x="connsiteX2" y="connsiteY2"/>
                </a:cxn>
              </a:cxnLst>
              <a:rect l="l" t="t" r="r" b="b"/>
              <a:pathLst>
                <a:path w="84355" h="69745">
                  <a:moveTo>
                    <a:pt x="84355" y="17357"/>
                  </a:moveTo>
                  <a:cubicBezTo>
                    <a:pt x="52803" y="5848"/>
                    <a:pt x="21252" y="-5661"/>
                    <a:pt x="8155" y="3070"/>
                  </a:cubicBezTo>
                  <a:cubicBezTo>
                    <a:pt x="-4942" y="11801"/>
                    <a:pt x="416" y="40773"/>
                    <a:pt x="5774" y="6974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9" name="手繪多邊形 548"/>
            <p:cNvSpPr/>
            <p:nvPr/>
          </p:nvSpPr>
          <p:spPr>
            <a:xfrm>
              <a:off x="7932338" y="2883833"/>
              <a:ext cx="75806" cy="98452"/>
            </a:xfrm>
            <a:custGeom>
              <a:avLst/>
              <a:gdLst>
                <a:gd name="connsiteX0" fmla="*/ 13893 w 75806"/>
                <a:gd name="connsiteY0" fmla="*/ 98452 h 98452"/>
                <a:gd name="connsiteX1" fmla="*/ 4368 w 75806"/>
                <a:gd name="connsiteY1" fmla="*/ 7964 h 98452"/>
                <a:gd name="connsiteX2" fmla="*/ 75806 w 75806"/>
                <a:gd name="connsiteY2" fmla="*/ 10345 h 98452"/>
              </a:gdLst>
              <a:ahLst/>
              <a:cxnLst>
                <a:cxn ang="0">
                  <a:pos x="connsiteX0" y="connsiteY0"/>
                </a:cxn>
                <a:cxn ang="0">
                  <a:pos x="connsiteX1" y="connsiteY1"/>
                </a:cxn>
                <a:cxn ang="0">
                  <a:pos x="connsiteX2" y="connsiteY2"/>
                </a:cxn>
              </a:cxnLst>
              <a:rect l="l" t="t" r="r" b="b"/>
              <a:pathLst>
                <a:path w="75806" h="98452">
                  <a:moveTo>
                    <a:pt x="13893" y="98452"/>
                  </a:moveTo>
                  <a:cubicBezTo>
                    <a:pt x="3971" y="60550"/>
                    <a:pt x="-5951" y="22648"/>
                    <a:pt x="4368" y="7964"/>
                  </a:cubicBezTo>
                  <a:cubicBezTo>
                    <a:pt x="14687" y="-6720"/>
                    <a:pt x="45246" y="1812"/>
                    <a:pt x="75806" y="1034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448" name="手繪多邊形 447"/>
          <p:cNvSpPr/>
          <p:nvPr/>
        </p:nvSpPr>
        <p:spPr>
          <a:xfrm>
            <a:off x="7804404" y="1533388"/>
            <a:ext cx="335756" cy="93006"/>
          </a:xfrm>
          <a:custGeom>
            <a:avLst/>
            <a:gdLst>
              <a:gd name="connsiteX0" fmla="*/ 335756 w 335756"/>
              <a:gd name="connsiteY0" fmla="*/ 93006 h 93006"/>
              <a:gd name="connsiteX1" fmla="*/ 233362 w 335756"/>
              <a:gd name="connsiteY1" fmla="*/ 40618 h 93006"/>
              <a:gd name="connsiteX2" fmla="*/ 140494 w 335756"/>
              <a:gd name="connsiteY2" fmla="*/ 71575 h 93006"/>
              <a:gd name="connsiteX3" fmla="*/ 66675 w 335756"/>
              <a:gd name="connsiteY3" fmla="*/ 35856 h 93006"/>
              <a:gd name="connsiteX4" fmla="*/ 30956 w 335756"/>
              <a:gd name="connsiteY4" fmla="*/ 2518 h 93006"/>
              <a:gd name="connsiteX5" fmla="*/ 0 w 335756"/>
              <a:gd name="connsiteY5" fmla="*/ 4900 h 9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5756" h="93006">
                <a:moveTo>
                  <a:pt x="335756" y="93006"/>
                </a:moveTo>
                <a:cubicBezTo>
                  <a:pt x="300831" y="68598"/>
                  <a:pt x="265906" y="44190"/>
                  <a:pt x="233362" y="40618"/>
                </a:cubicBezTo>
                <a:cubicBezTo>
                  <a:pt x="200818" y="37046"/>
                  <a:pt x="168275" y="72369"/>
                  <a:pt x="140494" y="71575"/>
                </a:cubicBezTo>
                <a:cubicBezTo>
                  <a:pt x="112713" y="70781"/>
                  <a:pt x="84931" y="47365"/>
                  <a:pt x="66675" y="35856"/>
                </a:cubicBezTo>
                <a:cubicBezTo>
                  <a:pt x="48419" y="24346"/>
                  <a:pt x="42068" y="7677"/>
                  <a:pt x="30956" y="2518"/>
                </a:cubicBezTo>
                <a:cubicBezTo>
                  <a:pt x="19844" y="-2641"/>
                  <a:pt x="9922" y="1129"/>
                  <a:pt x="0" y="490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手繪多邊形 448"/>
          <p:cNvSpPr/>
          <p:nvPr/>
        </p:nvSpPr>
        <p:spPr>
          <a:xfrm>
            <a:off x="8071104" y="1435894"/>
            <a:ext cx="121444" cy="100908"/>
          </a:xfrm>
          <a:custGeom>
            <a:avLst/>
            <a:gdLst>
              <a:gd name="connsiteX0" fmla="*/ 121444 w 121444"/>
              <a:gd name="connsiteY0" fmla="*/ 95250 h 100908"/>
              <a:gd name="connsiteX1" fmla="*/ 71438 w 121444"/>
              <a:gd name="connsiteY1" fmla="*/ 90488 h 100908"/>
              <a:gd name="connsiteX2" fmla="*/ 0 w 121444"/>
              <a:gd name="connsiteY2" fmla="*/ 0 h 100908"/>
            </a:gdLst>
            <a:ahLst/>
            <a:cxnLst>
              <a:cxn ang="0">
                <a:pos x="connsiteX0" y="connsiteY0"/>
              </a:cxn>
              <a:cxn ang="0">
                <a:pos x="connsiteX1" y="connsiteY1"/>
              </a:cxn>
              <a:cxn ang="0">
                <a:pos x="connsiteX2" y="connsiteY2"/>
              </a:cxn>
            </a:cxnLst>
            <a:rect l="l" t="t" r="r" b="b"/>
            <a:pathLst>
              <a:path w="121444" h="100908">
                <a:moveTo>
                  <a:pt x="121444" y="95250"/>
                </a:moveTo>
                <a:cubicBezTo>
                  <a:pt x="106561" y="100806"/>
                  <a:pt x="91679" y="106363"/>
                  <a:pt x="71438" y="90488"/>
                </a:cubicBezTo>
                <a:cubicBezTo>
                  <a:pt x="51197" y="74613"/>
                  <a:pt x="25598" y="37306"/>
                  <a:pt x="0" y="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0" name="手繪多邊形 449"/>
          <p:cNvSpPr/>
          <p:nvPr/>
        </p:nvSpPr>
        <p:spPr>
          <a:xfrm>
            <a:off x="8061579" y="1288256"/>
            <a:ext cx="79464" cy="328613"/>
          </a:xfrm>
          <a:custGeom>
            <a:avLst/>
            <a:gdLst>
              <a:gd name="connsiteX0" fmla="*/ 71437 w 79464"/>
              <a:gd name="connsiteY0" fmla="*/ 328613 h 328613"/>
              <a:gd name="connsiteX1" fmla="*/ 76200 w 79464"/>
              <a:gd name="connsiteY1" fmla="*/ 102394 h 328613"/>
              <a:gd name="connsiteX2" fmla="*/ 28575 w 79464"/>
              <a:gd name="connsiteY2" fmla="*/ 57150 h 328613"/>
              <a:gd name="connsiteX3" fmla="*/ 0 w 79464"/>
              <a:gd name="connsiteY3" fmla="*/ 0 h 328613"/>
            </a:gdLst>
            <a:ahLst/>
            <a:cxnLst>
              <a:cxn ang="0">
                <a:pos x="connsiteX0" y="connsiteY0"/>
              </a:cxn>
              <a:cxn ang="0">
                <a:pos x="connsiteX1" y="connsiteY1"/>
              </a:cxn>
              <a:cxn ang="0">
                <a:pos x="connsiteX2" y="connsiteY2"/>
              </a:cxn>
              <a:cxn ang="0">
                <a:pos x="connsiteX3" y="connsiteY3"/>
              </a:cxn>
            </a:cxnLst>
            <a:rect l="l" t="t" r="r" b="b"/>
            <a:pathLst>
              <a:path w="79464" h="328613">
                <a:moveTo>
                  <a:pt x="71437" y="328613"/>
                </a:moveTo>
                <a:cubicBezTo>
                  <a:pt x="77390" y="238125"/>
                  <a:pt x="83344" y="147638"/>
                  <a:pt x="76200" y="102394"/>
                </a:cubicBezTo>
                <a:cubicBezTo>
                  <a:pt x="69056" y="57150"/>
                  <a:pt x="41275" y="74216"/>
                  <a:pt x="28575" y="57150"/>
                </a:cubicBezTo>
                <a:cubicBezTo>
                  <a:pt x="15875" y="40084"/>
                  <a:pt x="7937" y="20042"/>
                  <a:pt x="0" y="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97" name="群組 496"/>
          <p:cNvGrpSpPr/>
          <p:nvPr/>
        </p:nvGrpSpPr>
        <p:grpSpPr>
          <a:xfrm>
            <a:off x="7323817" y="3379067"/>
            <a:ext cx="1446423" cy="1526442"/>
            <a:chOff x="7137032" y="3379067"/>
            <a:chExt cx="1446423" cy="1526442"/>
          </a:xfrm>
        </p:grpSpPr>
        <p:cxnSp>
          <p:nvCxnSpPr>
            <p:cNvPr id="533" name="直線單箭頭接點 532"/>
            <p:cNvCxnSpPr/>
            <p:nvPr/>
          </p:nvCxnSpPr>
          <p:spPr>
            <a:xfrm>
              <a:off x="8015399" y="4243104"/>
              <a:ext cx="513293"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34" name="直線單箭頭接點 533"/>
            <p:cNvCxnSpPr/>
            <p:nvPr/>
          </p:nvCxnSpPr>
          <p:spPr>
            <a:xfrm>
              <a:off x="7137032" y="4245581"/>
              <a:ext cx="474509"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35" name="直線單箭頭接點 534"/>
            <p:cNvCxnSpPr/>
            <p:nvPr/>
          </p:nvCxnSpPr>
          <p:spPr>
            <a:xfrm>
              <a:off x="7875720" y="3498955"/>
              <a:ext cx="0" cy="49041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36" name="直線單箭頭接點 535"/>
            <p:cNvCxnSpPr/>
            <p:nvPr/>
          </p:nvCxnSpPr>
          <p:spPr>
            <a:xfrm>
              <a:off x="7875720" y="4390546"/>
              <a:ext cx="0" cy="46245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537" name="橢圓 536"/>
            <p:cNvSpPr/>
            <p:nvPr/>
          </p:nvSpPr>
          <p:spPr>
            <a:xfrm>
              <a:off x="7298206" y="3652831"/>
              <a:ext cx="342639" cy="342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8" name="八邊形 537"/>
            <p:cNvSpPr/>
            <p:nvPr/>
          </p:nvSpPr>
          <p:spPr>
            <a:xfrm>
              <a:off x="7613966" y="3989366"/>
              <a:ext cx="394069" cy="394069"/>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9" name="流程圖: 人工作業 538"/>
            <p:cNvSpPr/>
            <p:nvPr/>
          </p:nvSpPr>
          <p:spPr>
            <a:xfrm rot="8100000">
              <a:off x="7629785" y="4072363"/>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0" name="直線單箭頭接點 539"/>
            <p:cNvCxnSpPr>
              <a:stCxn id="537" idx="5"/>
              <a:endCxn id="539" idx="2"/>
            </p:cNvCxnSpPr>
            <p:nvPr/>
          </p:nvCxnSpPr>
          <p:spPr>
            <a:xfrm>
              <a:off x="7590667" y="3945291"/>
              <a:ext cx="129726" cy="141339"/>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41" name="直線單箭頭接點 540"/>
            <p:cNvCxnSpPr>
              <a:endCxn id="542" idx="1"/>
            </p:cNvCxnSpPr>
            <p:nvPr/>
          </p:nvCxnSpPr>
          <p:spPr>
            <a:xfrm>
              <a:off x="7955175" y="4328279"/>
              <a:ext cx="124235" cy="11591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542" name="橢圓 541"/>
            <p:cNvSpPr/>
            <p:nvPr/>
          </p:nvSpPr>
          <p:spPr>
            <a:xfrm>
              <a:off x="8058322" y="442310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51" name="直線單箭頭接點 550"/>
            <p:cNvCxnSpPr/>
            <p:nvPr/>
          </p:nvCxnSpPr>
          <p:spPr>
            <a:xfrm>
              <a:off x="7855277" y="4088312"/>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2" name="直線單箭頭接點 551"/>
            <p:cNvCxnSpPr/>
            <p:nvPr/>
          </p:nvCxnSpPr>
          <p:spPr>
            <a:xfrm>
              <a:off x="7761316" y="4170930"/>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3" name="直線單箭頭接點 552"/>
            <p:cNvCxnSpPr/>
            <p:nvPr/>
          </p:nvCxnSpPr>
          <p:spPr>
            <a:xfrm>
              <a:off x="7725626" y="4222127"/>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44" name="文字方塊 543"/>
            <p:cNvSpPr txBox="1"/>
            <p:nvPr/>
          </p:nvSpPr>
          <p:spPr>
            <a:xfrm>
              <a:off x="7845753" y="4536177"/>
              <a:ext cx="737702" cy="369332"/>
            </a:xfrm>
            <a:prstGeom prst="rect">
              <a:avLst/>
            </a:prstGeom>
            <a:noFill/>
          </p:spPr>
          <p:txBody>
            <a:bodyPr wrap="none" rtlCol="0">
              <a:spAutoFit/>
            </a:bodyPr>
            <a:lstStyle/>
            <a:p>
              <a:r>
                <a:rPr lang="en-US" altLang="zh-TW" dirty="0" smtClean="0"/>
                <a:t>Signal</a:t>
              </a:r>
              <a:endParaRPr lang="zh-TW" altLang="en-US" dirty="0"/>
            </a:p>
          </p:txBody>
        </p:sp>
        <p:sp>
          <p:nvSpPr>
            <p:cNvPr id="545" name="文字方塊 544"/>
            <p:cNvSpPr txBox="1"/>
            <p:nvPr/>
          </p:nvSpPr>
          <p:spPr>
            <a:xfrm>
              <a:off x="7368020" y="3379067"/>
              <a:ext cx="531364" cy="369332"/>
            </a:xfrm>
            <a:prstGeom prst="rect">
              <a:avLst/>
            </a:prstGeom>
            <a:noFill/>
          </p:spPr>
          <p:txBody>
            <a:bodyPr wrap="none" rtlCol="0">
              <a:spAutoFit/>
            </a:bodyPr>
            <a:lstStyle/>
            <a:p>
              <a:r>
                <a:rPr lang="en-US" altLang="zh-TW" dirty="0" smtClean="0"/>
                <a:t>TSV</a:t>
              </a:r>
              <a:endParaRPr lang="zh-TW" altLang="en-US" dirty="0"/>
            </a:p>
          </p:txBody>
        </p:sp>
        <p:sp>
          <p:nvSpPr>
            <p:cNvPr id="550" name="手繪多邊形 549"/>
            <p:cNvSpPr/>
            <p:nvPr/>
          </p:nvSpPr>
          <p:spPr>
            <a:xfrm>
              <a:off x="7869020" y="4310345"/>
              <a:ext cx="84355" cy="69745"/>
            </a:xfrm>
            <a:custGeom>
              <a:avLst/>
              <a:gdLst>
                <a:gd name="connsiteX0" fmla="*/ 84355 w 84355"/>
                <a:gd name="connsiteY0" fmla="*/ 17357 h 69745"/>
                <a:gd name="connsiteX1" fmla="*/ 8155 w 84355"/>
                <a:gd name="connsiteY1" fmla="*/ 3070 h 69745"/>
                <a:gd name="connsiteX2" fmla="*/ 5774 w 84355"/>
                <a:gd name="connsiteY2" fmla="*/ 69745 h 69745"/>
              </a:gdLst>
              <a:ahLst/>
              <a:cxnLst>
                <a:cxn ang="0">
                  <a:pos x="connsiteX0" y="connsiteY0"/>
                </a:cxn>
                <a:cxn ang="0">
                  <a:pos x="connsiteX1" y="connsiteY1"/>
                </a:cxn>
                <a:cxn ang="0">
                  <a:pos x="connsiteX2" y="connsiteY2"/>
                </a:cxn>
              </a:cxnLst>
              <a:rect l="l" t="t" r="r" b="b"/>
              <a:pathLst>
                <a:path w="84355" h="69745">
                  <a:moveTo>
                    <a:pt x="84355" y="17357"/>
                  </a:moveTo>
                  <a:cubicBezTo>
                    <a:pt x="52803" y="5848"/>
                    <a:pt x="21252" y="-5661"/>
                    <a:pt x="8155" y="3070"/>
                  </a:cubicBezTo>
                  <a:cubicBezTo>
                    <a:pt x="-4942" y="11801"/>
                    <a:pt x="416" y="40773"/>
                    <a:pt x="5774" y="6974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3" name="直線單箭頭接點 452"/>
            <p:cNvCxnSpPr/>
            <p:nvPr/>
          </p:nvCxnSpPr>
          <p:spPr>
            <a:xfrm>
              <a:off x="7774781" y="4390546"/>
              <a:ext cx="0" cy="462451"/>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54" name="直線單箭頭接點 453"/>
            <p:cNvCxnSpPr/>
            <p:nvPr/>
          </p:nvCxnSpPr>
          <p:spPr>
            <a:xfrm>
              <a:off x="7815563" y="4128268"/>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455" name="手繪多邊形 454"/>
            <p:cNvSpPr/>
            <p:nvPr/>
          </p:nvSpPr>
          <p:spPr>
            <a:xfrm>
              <a:off x="7870032" y="3986213"/>
              <a:ext cx="87828" cy="159914"/>
            </a:xfrm>
            <a:custGeom>
              <a:avLst/>
              <a:gdLst>
                <a:gd name="connsiteX0" fmla="*/ 0 w 87828"/>
                <a:gd name="connsiteY0" fmla="*/ 0 h 159914"/>
                <a:gd name="connsiteX1" fmla="*/ 38100 w 87828"/>
                <a:gd name="connsiteY1" fmla="*/ 57150 h 159914"/>
                <a:gd name="connsiteX2" fmla="*/ 85725 w 87828"/>
                <a:gd name="connsiteY2" fmla="*/ 128588 h 159914"/>
                <a:gd name="connsiteX3" fmla="*/ 73819 w 87828"/>
                <a:gd name="connsiteY3" fmla="*/ 159544 h 159914"/>
                <a:gd name="connsiteX4" fmla="*/ 23812 w 87828"/>
                <a:gd name="connsiteY4" fmla="*/ 142875 h 15991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828" h="159914">
                  <a:moveTo>
                    <a:pt x="0" y="0"/>
                  </a:moveTo>
                  <a:lnTo>
                    <a:pt x="38100" y="57150"/>
                  </a:lnTo>
                  <a:cubicBezTo>
                    <a:pt x="52387" y="78581"/>
                    <a:pt x="79772" y="111522"/>
                    <a:pt x="85725" y="128588"/>
                  </a:cubicBezTo>
                  <a:cubicBezTo>
                    <a:pt x="91678" y="145654"/>
                    <a:pt x="84138" y="157163"/>
                    <a:pt x="73819" y="159544"/>
                  </a:cubicBezTo>
                  <a:cubicBezTo>
                    <a:pt x="63500" y="161925"/>
                    <a:pt x="43656" y="152400"/>
                    <a:pt x="23812" y="142875"/>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6" name="手繪多邊形 455"/>
            <p:cNvSpPr/>
            <p:nvPr/>
          </p:nvSpPr>
          <p:spPr>
            <a:xfrm>
              <a:off x="7855744" y="4169569"/>
              <a:ext cx="147638" cy="69585"/>
            </a:xfrm>
            <a:custGeom>
              <a:avLst/>
              <a:gdLst>
                <a:gd name="connsiteX0" fmla="*/ 147638 w 147638"/>
                <a:gd name="connsiteY0" fmla="*/ 69056 h 69585"/>
                <a:gd name="connsiteX1" fmla="*/ 95250 w 147638"/>
                <a:gd name="connsiteY1" fmla="*/ 64294 h 69585"/>
                <a:gd name="connsiteX2" fmla="*/ 30956 w 147638"/>
                <a:gd name="connsiteY2" fmla="*/ 30956 h 69585"/>
                <a:gd name="connsiteX3" fmla="*/ 0 w 147638"/>
                <a:gd name="connsiteY3" fmla="*/ 0 h 69585"/>
              </a:gdLst>
              <a:ahLst/>
              <a:cxnLst>
                <a:cxn ang="0">
                  <a:pos x="connsiteX0" y="connsiteY0"/>
                </a:cxn>
                <a:cxn ang="0">
                  <a:pos x="connsiteX1" y="connsiteY1"/>
                </a:cxn>
                <a:cxn ang="0">
                  <a:pos x="connsiteX2" y="connsiteY2"/>
                </a:cxn>
                <a:cxn ang="0">
                  <a:pos x="connsiteX3" y="connsiteY3"/>
                </a:cxn>
              </a:cxnLst>
              <a:rect l="l" t="t" r="r" b="b"/>
              <a:pathLst>
                <a:path w="147638" h="69585">
                  <a:moveTo>
                    <a:pt x="147638" y="69056"/>
                  </a:moveTo>
                  <a:cubicBezTo>
                    <a:pt x="131167" y="69850"/>
                    <a:pt x="114697" y="70644"/>
                    <a:pt x="95250" y="64294"/>
                  </a:cubicBezTo>
                  <a:cubicBezTo>
                    <a:pt x="75803" y="57944"/>
                    <a:pt x="46831" y="41672"/>
                    <a:pt x="30956" y="30956"/>
                  </a:cubicBezTo>
                  <a:cubicBezTo>
                    <a:pt x="15081" y="20240"/>
                    <a:pt x="7540" y="10120"/>
                    <a:pt x="0" y="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7" name="手繪多邊形 456"/>
            <p:cNvSpPr/>
            <p:nvPr/>
          </p:nvSpPr>
          <p:spPr>
            <a:xfrm>
              <a:off x="7798594" y="4214813"/>
              <a:ext cx="152400" cy="100012"/>
            </a:xfrm>
            <a:custGeom>
              <a:avLst/>
              <a:gdLst>
                <a:gd name="connsiteX0" fmla="*/ 152400 w 152400"/>
                <a:gd name="connsiteY0" fmla="*/ 100012 h 100012"/>
                <a:gd name="connsiteX1" fmla="*/ 54769 w 152400"/>
                <a:gd name="connsiteY1" fmla="*/ 47625 h 100012"/>
                <a:gd name="connsiteX2" fmla="*/ 0 w 152400"/>
                <a:gd name="connsiteY2" fmla="*/ 0 h 100012"/>
              </a:gdLst>
              <a:ahLst/>
              <a:cxnLst>
                <a:cxn ang="0">
                  <a:pos x="connsiteX0" y="connsiteY0"/>
                </a:cxn>
                <a:cxn ang="0">
                  <a:pos x="connsiteX1" y="connsiteY1"/>
                </a:cxn>
                <a:cxn ang="0">
                  <a:pos x="connsiteX2" y="connsiteY2"/>
                </a:cxn>
              </a:cxnLst>
              <a:rect l="l" t="t" r="r" b="b"/>
              <a:pathLst>
                <a:path w="152400" h="100012">
                  <a:moveTo>
                    <a:pt x="152400" y="100012"/>
                  </a:moveTo>
                  <a:cubicBezTo>
                    <a:pt x="116284" y="82153"/>
                    <a:pt x="80169" y="64294"/>
                    <a:pt x="54769" y="47625"/>
                  </a:cubicBezTo>
                  <a:cubicBezTo>
                    <a:pt x="29369" y="30956"/>
                    <a:pt x="14684" y="15478"/>
                    <a:pt x="0" y="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8" name="手繪多邊形 457"/>
            <p:cNvSpPr/>
            <p:nvPr/>
          </p:nvSpPr>
          <p:spPr>
            <a:xfrm>
              <a:off x="7765256" y="4264819"/>
              <a:ext cx="38450" cy="119062"/>
            </a:xfrm>
            <a:custGeom>
              <a:avLst/>
              <a:gdLst>
                <a:gd name="connsiteX0" fmla="*/ 9525 w 38450"/>
                <a:gd name="connsiteY0" fmla="*/ 119062 h 119062"/>
                <a:gd name="connsiteX1" fmla="*/ 38100 w 38450"/>
                <a:gd name="connsiteY1" fmla="*/ 52387 h 119062"/>
                <a:gd name="connsiteX2" fmla="*/ 23813 w 38450"/>
                <a:gd name="connsiteY2" fmla="*/ 23812 h 119062"/>
                <a:gd name="connsiteX3" fmla="*/ 0 w 38450"/>
                <a:gd name="connsiteY3" fmla="*/ 0 h 119062"/>
              </a:gdLst>
              <a:ahLst/>
              <a:cxnLst>
                <a:cxn ang="0">
                  <a:pos x="connsiteX0" y="connsiteY0"/>
                </a:cxn>
                <a:cxn ang="0">
                  <a:pos x="connsiteX1" y="connsiteY1"/>
                </a:cxn>
                <a:cxn ang="0">
                  <a:pos x="connsiteX2" y="connsiteY2"/>
                </a:cxn>
                <a:cxn ang="0">
                  <a:pos x="connsiteX3" y="connsiteY3"/>
                </a:cxn>
              </a:cxnLst>
              <a:rect l="l" t="t" r="r" b="b"/>
              <a:pathLst>
                <a:path w="38450" h="119062">
                  <a:moveTo>
                    <a:pt x="9525" y="119062"/>
                  </a:moveTo>
                  <a:cubicBezTo>
                    <a:pt x="22622" y="93662"/>
                    <a:pt x="35719" y="68262"/>
                    <a:pt x="38100" y="52387"/>
                  </a:cubicBezTo>
                  <a:cubicBezTo>
                    <a:pt x="40481" y="36512"/>
                    <a:pt x="30163" y="32543"/>
                    <a:pt x="23813" y="23812"/>
                  </a:cubicBezTo>
                  <a:cubicBezTo>
                    <a:pt x="17463" y="15081"/>
                    <a:pt x="8731" y="7540"/>
                    <a:pt x="0" y="0"/>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9" name="手繪多邊形 458"/>
            <p:cNvSpPr/>
            <p:nvPr/>
          </p:nvSpPr>
          <p:spPr>
            <a:xfrm>
              <a:off x="7612856" y="4235827"/>
              <a:ext cx="335757" cy="86437"/>
            </a:xfrm>
            <a:custGeom>
              <a:avLst/>
              <a:gdLst>
                <a:gd name="connsiteX0" fmla="*/ 335757 w 335757"/>
                <a:gd name="connsiteY0" fmla="*/ 83761 h 86437"/>
                <a:gd name="connsiteX1" fmla="*/ 200025 w 335757"/>
                <a:gd name="connsiteY1" fmla="*/ 36136 h 86437"/>
                <a:gd name="connsiteX2" fmla="*/ 135732 w 335757"/>
                <a:gd name="connsiteY2" fmla="*/ 86142 h 86437"/>
                <a:gd name="connsiteX3" fmla="*/ 50007 w 335757"/>
                <a:gd name="connsiteY3" fmla="*/ 7561 h 86437"/>
                <a:gd name="connsiteX4" fmla="*/ 0 w 335757"/>
                <a:gd name="connsiteY4" fmla="*/ 7561 h 86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757" h="86437">
                  <a:moveTo>
                    <a:pt x="335757" y="83761"/>
                  </a:moveTo>
                  <a:cubicBezTo>
                    <a:pt x="284559" y="59750"/>
                    <a:pt x="233362" y="35739"/>
                    <a:pt x="200025" y="36136"/>
                  </a:cubicBezTo>
                  <a:cubicBezTo>
                    <a:pt x="166688" y="36533"/>
                    <a:pt x="160735" y="90904"/>
                    <a:pt x="135732" y="86142"/>
                  </a:cubicBezTo>
                  <a:cubicBezTo>
                    <a:pt x="110729" y="81380"/>
                    <a:pt x="72629" y="20658"/>
                    <a:pt x="50007" y="7561"/>
                  </a:cubicBezTo>
                  <a:cubicBezTo>
                    <a:pt x="27385" y="-5536"/>
                    <a:pt x="13692" y="1012"/>
                    <a:pt x="0" y="7561"/>
                  </a:cubicBezTo>
                </a:path>
              </a:pathLst>
            </a:custGeom>
            <a:noFill/>
            <a:ln w="1905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501" name="直線單箭頭接點 500"/>
          <p:cNvCxnSpPr/>
          <p:nvPr/>
        </p:nvCxnSpPr>
        <p:spPr>
          <a:xfrm flipH="1" flipV="1">
            <a:off x="7734637" y="1226789"/>
            <a:ext cx="535831" cy="50744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03" name="直線單箭頭接點 502"/>
          <p:cNvCxnSpPr/>
          <p:nvPr/>
        </p:nvCxnSpPr>
        <p:spPr>
          <a:xfrm flipH="1" flipV="1">
            <a:off x="7734637" y="2591289"/>
            <a:ext cx="535831" cy="50744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504" name="直線單箭頭接點 503"/>
          <p:cNvCxnSpPr/>
          <p:nvPr/>
        </p:nvCxnSpPr>
        <p:spPr>
          <a:xfrm flipH="1" flipV="1">
            <a:off x="7734637" y="3930334"/>
            <a:ext cx="535831" cy="507445"/>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505" name="乘號 504"/>
          <p:cNvSpPr/>
          <p:nvPr/>
        </p:nvSpPr>
        <p:spPr>
          <a:xfrm>
            <a:off x="5550837" y="3521731"/>
            <a:ext cx="397745" cy="397745"/>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6" name="乘號 505"/>
          <p:cNvSpPr/>
          <p:nvPr/>
        </p:nvSpPr>
        <p:spPr>
          <a:xfrm>
            <a:off x="7348512" y="806357"/>
            <a:ext cx="621760" cy="621760"/>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0" name="手繪多邊形 499"/>
          <p:cNvSpPr/>
          <p:nvPr/>
        </p:nvSpPr>
        <p:spPr>
          <a:xfrm>
            <a:off x="7714710" y="1545000"/>
            <a:ext cx="549275" cy="1246889"/>
          </a:xfrm>
          <a:custGeom>
            <a:avLst/>
            <a:gdLst>
              <a:gd name="connsiteX0" fmla="*/ 549275 w 549275"/>
              <a:gd name="connsiteY0" fmla="*/ 188550 h 1246889"/>
              <a:gd name="connsiteX1" fmla="*/ 434975 w 549275"/>
              <a:gd name="connsiteY1" fmla="*/ 71075 h 1246889"/>
              <a:gd name="connsiteX2" fmla="*/ 349250 w 549275"/>
              <a:gd name="connsiteY2" fmla="*/ 1225 h 1246889"/>
              <a:gd name="connsiteX3" fmla="*/ 352425 w 549275"/>
              <a:gd name="connsiteY3" fmla="*/ 128225 h 1246889"/>
              <a:gd name="connsiteX4" fmla="*/ 346075 w 549275"/>
              <a:gd name="connsiteY4" fmla="*/ 598125 h 1246889"/>
              <a:gd name="connsiteX5" fmla="*/ 358775 w 549275"/>
              <a:gd name="connsiteY5" fmla="*/ 1093425 h 1246889"/>
              <a:gd name="connsiteX6" fmla="*/ 425450 w 549275"/>
              <a:gd name="connsiteY6" fmla="*/ 1245825 h 1246889"/>
              <a:gd name="connsiteX7" fmla="*/ 142875 w 549275"/>
              <a:gd name="connsiteY7" fmla="*/ 1153750 h 1246889"/>
              <a:gd name="connsiteX8" fmla="*/ 0 w 549275"/>
              <a:gd name="connsiteY8" fmla="*/ 1014050 h 1246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49275" h="1246889">
                <a:moveTo>
                  <a:pt x="549275" y="188550"/>
                </a:moveTo>
                <a:cubicBezTo>
                  <a:pt x="508793" y="145423"/>
                  <a:pt x="468312" y="102296"/>
                  <a:pt x="434975" y="71075"/>
                </a:cubicBezTo>
                <a:cubicBezTo>
                  <a:pt x="401638" y="39854"/>
                  <a:pt x="363008" y="-8300"/>
                  <a:pt x="349250" y="1225"/>
                </a:cubicBezTo>
                <a:cubicBezTo>
                  <a:pt x="335492" y="10750"/>
                  <a:pt x="352954" y="28742"/>
                  <a:pt x="352425" y="128225"/>
                </a:cubicBezTo>
                <a:cubicBezTo>
                  <a:pt x="351896" y="227708"/>
                  <a:pt x="345017" y="437258"/>
                  <a:pt x="346075" y="598125"/>
                </a:cubicBezTo>
                <a:cubicBezTo>
                  <a:pt x="347133" y="758992"/>
                  <a:pt x="345546" y="985475"/>
                  <a:pt x="358775" y="1093425"/>
                </a:cubicBezTo>
                <a:cubicBezTo>
                  <a:pt x="372004" y="1201375"/>
                  <a:pt x="461433" y="1235771"/>
                  <a:pt x="425450" y="1245825"/>
                </a:cubicBezTo>
                <a:cubicBezTo>
                  <a:pt x="389467" y="1255879"/>
                  <a:pt x="213783" y="1192379"/>
                  <a:pt x="142875" y="1153750"/>
                </a:cubicBezTo>
                <a:cubicBezTo>
                  <a:pt x="71967" y="1115121"/>
                  <a:pt x="35983" y="1064585"/>
                  <a:pt x="0" y="1014050"/>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7" name="手繪多邊形 506"/>
          <p:cNvSpPr/>
          <p:nvPr/>
        </p:nvSpPr>
        <p:spPr>
          <a:xfrm>
            <a:off x="7733760" y="2955726"/>
            <a:ext cx="527050" cy="1189001"/>
          </a:xfrm>
          <a:custGeom>
            <a:avLst/>
            <a:gdLst>
              <a:gd name="connsiteX0" fmla="*/ 527050 w 527050"/>
              <a:gd name="connsiteY0" fmla="*/ 133549 h 1189001"/>
              <a:gd name="connsiteX1" fmla="*/ 409575 w 527050"/>
              <a:gd name="connsiteY1" fmla="*/ 25599 h 1189001"/>
              <a:gd name="connsiteX2" fmla="*/ 323850 w 527050"/>
              <a:gd name="connsiteY2" fmla="*/ 3374 h 1189001"/>
              <a:gd name="connsiteX3" fmla="*/ 330200 w 527050"/>
              <a:gd name="connsiteY3" fmla="*/ 79574 h 1189001"/>
              <a:gd name="connsiteX4" fmla="*/ 333375 w 527050"/>
              <a:gd name="connsiteY4" fmla="*/ 533599 h 1189001"/>
              <a:gd name="connsiteX5" fmla="*/ 327025 w 527050"/>
              <a:gd name="connsiteY5" fmla="*/ 1028899 h 1189001"/>
              <a:gd name="connsiteX6" fmla="*/ 422275 w 527050"/>
              <a:gd name="connsiteY6" fmla="*/ 1184474 h 1189001"/>
              <a:gd name="connsiteX7" fmla="*/ 165100 w 527050"/>
              <a:gd name="connsiteY7" fmla="*/ 1130499 h 1189001"/>
              <a:gd name="connsiteX8" fmla="*/ 0 w 527050"/>
              <a:gd name="connsiteY8" fmla="*/ 959049 h 118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7050" h="1189001">
                <a:moveTo>
                  <a:pt x="527050" y="133549"/>
                </a:moveTo>
                <a:cubicBezTo>
                  <a:pt x="485246" y="90422"/>
                  <a:pt x="443442" y="47295"/>
                  <a:pt x="409575" y="25599"/>
                </a:cubicBezTo>
                <a:cubicBezTo>
                  <a:pt x="375708" y="3903"/>
                  <a:pt x="337079" y="-5622"/>
                  <a:pt x="323850" y="3374"/>
                </a:cubicBezTo>
                <a:cubicBezTo>
                  <a:pt x="310621" y="12370"/>
                  <a:pt x="328613" y="-8797"/>
                  <a:pt x="330200" y="79574"/>
                </a:cubicBezTo>
                <a:cubicBezTo>
                  <a:pt x="331787" y="167945"/>
                  <a:pt x="333904" y="375378"/>
                  <a:pt x="333375" y="533599"/>
                </a:cubicBezTo>
                <a:cubicBezTo>
                  <a:pt x="332846" y="691820"/>
                  <a:pt x="312208" y="920420"/>
                  <a:pt x="327025" y="1028899"/>
                </a:cubicBezTo>
                <a:cubicBezTo>
                  <a:pt x="341842" y="1137378"/>
                  <a:pt x="449262" y="1167541"/>
                  <a:pt x="422275" y="1184474"/>
                </a:cubicBezTo>
                <a:cubicBezTo>
                  <a:pt x="395287" y="1201407"/>
                  <a:pt x="235479" y="1168070"/>
                  <a:pt x="165100" y="1130499"/>
                </a:cubicBezTo>
                <a:cubicBezTo>
                  <a:pt x="94721" y="1092928"/>
                  <a:pt x="47360" y="1025988"/>
                  <a:pt x="0" y="959049"/>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7" name="手繪多邊形 526"/>
          <p:cNvSpPr/>
          <p:nvPr/>
        </p:nvSpPr>
        <p:spPr>
          <a:xfrm>
            <a:off x="8048506" y="4307489"/>
            <a:ext cx="215479" cy="635986"/>
          </a:xfrm>
          <a:custGeom>
            <a:avLst/>
            <a:gdLst>
              <a:gd name="connsiteX0" fmla="*/ 215479 w 215479"/>
              <a:gd name="connsiteY0" fmla="*/ 126399 h 635986"/>
              <a:gd name="connsiteX1" fmla="*/ 101179 w 215479"/>
              <a:gd name="connsiteY1" fmla="*/ 26386 h 635986"/>
              <a:gd name="connsiteX2" fmla="*/ 5929 w 215479"/>
              <a:gd name="connsiteY2" fmla="*/ 2574 h 635986"/>
              <a:gd name="connsiteX3" fmla="*/ 10692 w 215479"/>
              <a:gd name="connsiteY3" fmla="*/ 74011 h 635986"/>
              <a:gd name="connsiteX4" fmla="*/ 15454 w 215479"/>
              <a:gd name="connsiteY4" fmla="*/ 635986 h 635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479" h="635986">
                <a:moveTo>
                  <a:pt x="215479" y="126399"/>
                </a:moveTo>
                <a:cubicBezTo>
                  <a:pt x="175791" y="86711"/>
                  <a:pt x="136104" y="47024"/>
                  <a:pt x="101179" y="26386"/>
                </a:cubicBezTo>
                <a:cubicBezTo>
                  <a:pt x="66254" y="5748"/>
                  <a:pt x="21010" y="-5363"/>
                  <a:pt x="5929" y="2574"/>
                </a:cubicBezTo>
                <a:cubicBezTo>
                  <a:pt x="-9152" y="10511"/>
                  <a:pt x="9105" y="-31558"/>
                  <a:pt x="10692" y="74011"/>
                </a:cubicBezTo>
                <a:cubicBezTo>
                  <a:pt x="12279" y="179580"/>
                  <a:pt x="13866" y="407783"/>
                  <a:pt x="15454" y="635986"/>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58" name="直線單箭頭接點 557"/>
          <p:cNvCxnSpPr/>
          <p:nvPr/>
        </p:nvCxnSpPr>
        <p:spPr>
          <a:xfrm>
            <a:off x="5746338" y="3778890"/>
            <a:ext cx="0" cy="21926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59" name="直線單箭頭接點 558"/>
          <p:cNvCxnSpPr/>
          <p:nvPr/>
        </p:nvCxnSpPr>
        <p:spPr>
          <a:xfrm>
            <a:off x="5746338" y="4058063"/>
            <a:ext cx="0" cy="21926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0" name="直線單箭頭接點 559"/>
          <p:cNvCxnSpPr/>
          <p:nvPr/>
        </p:nvCxnSpPr>
        <p:spPr>
          <a:xfrm>
            <a:off x="5746338" y="4339624"/>
            <a:ext cx="0" cy="21926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3" name="直線單箭頭接點 562"/>
          <p:cNvCxnSpPr/>
          <p:nvPr/>
        </p:nvCxnSpPr>
        <p:spPr>
          <a:xfrm flipH="1">
            <a:off x="5462933" y="4558889"/>
            <a:ext cx="218533"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5" name="直線單箭頭接點 564"/>
          <p:cNvCxnSpPr/>
          <p:nvPr/>
        </p:nvCxnSpPr>
        <p:spPr>
          <a:xfrm flipH="1">
            <a:off x="5177183" y="4558889"/>
            <a:ext cx="218533"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66" name="直線單箭頭接點 565"/>
          <p:cNvCxnSpPr/>
          <p:nvPr/>
        </p:nvCxnSpPr>
        <p:spPr>
          <a:xfrm flipH="1">
            <a:off x="4891433" y="4558889"/>
            <a:ext cx="218533"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1" name="直線單箭頭接點 570"/>
          <p:cNvCxnSpPr/>
          <p:nvPr/>
        </p:nvCxnSpPr>
        <p:spPr>
          <a:xfrm flipH="1">
            <a:off x="5807981" y="3998155"/>
            <a:ext cx="218533" cy="0"/>
          </a:xfrm>
          <a:prstGeom prst="straightConnector1">
            <a:avLst/>
          </a:prstGeom>
          <a:ln w="38100">
            <a:solidFill>
              <a:schemeClr val="accent2"/>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572" name="直線單箭頭接點 571"/>
          <p:cNvCxnSpPr/>
          <p:nvPr/>
        </p:nvCxnSpPr>
        <p:spPr>
          <a:xfrm>
            <a:off x="6034432" y="4058063"/>
            <a:ext cx="0" cy="21926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3" name="直線單箭頭接點 572"/>
          <p:cNvCxnSpPr/>
          <p:nvPr/>
        </p:nvCxnSpPr>
        <p:spPr>
          <a:xfrm>
            <a:off x="6034432" y="4339624"/>
            <a:ext cx="0" cy="21926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574" name="直線單箭頭接點 573"/>
          <p:cNvCxnSpPr/>
          <p:nvPr/>
        </p:nvCxnSpPr>
        <p:spPr>
          <a:xfrm flipH="1">
            <a:off x="5746338" y="4558889"/>
            <a:ext cx="218533"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5" name="手繪多邊形 184"/>
          <p:cNvSpPr/>
          <p:nvPr/>
        </p:nvSpPr>
        <p:spPr>
          <a:xfrm>
            <a:off x="8120926" y="2883143"/>
            <a:ext cx="719322" cy="214863"/>
          </a:xfrm>
          <a:custGeom>
            <a:avLst/>
            <a:gdLst>
              <a:gd name="connsiteX0" fmla="*/ 145440 w 719322"/>
              <a:gd name="connsiteY0" fmla="*/ 214863 h 214863"/>
              <a:gd name="connsiteX1" fmla="*/ 21615 w 719322"/>
              <a:gd name="connsiteY1" fmla="*/ 95801 h 214863"/>
              <a:gd name="connsiteX2" fmla="*/ 4947 w 719322"/>
              <a:gd name="connsiteY2" fmla="*/ 5313 h 214863"/>
              <a:gd name="connsiteX3" fmla="*/ 76384 w 719322"/>
              <a:gd name="connsiteY3" fmla="*/ 10076 h 214863"/>
              <a:gd name="connsiteX4" fmla="*/ 719322 w 719322"/>
              <a:gd name="connsiteY4" fmla="*/ 7695 h 214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9322" h="214863">
                <a:moveTo>
                  <a:pt x="145440" y="214863"/>
                </a:moveTo>
                <a:cubicBezTo>
                  <a:pt x="95235" y="172794"/>
                  <a:pt x="45030" y="130726"/>
                  <a:pt x="21615" y="95801"/>
                </a:cubicBezTo>
                <a:cubicBezTo>
                  <a:pt x="-1801" y="60876"/>
                  <a:pt x="-4181" y="19600"/>
                  <a:pt x="4947" y="5313"/>
                </a:cubicBezTo>
                <a:cubicBezTo>
                  <a:pt x="14075" y="-8974"/>
                  <a:pt x="76384" y="10076"/>
                  <a:pt x="76384" y="10076"/>
                </a:cubicBezTo>
                <a:lnTo>
                  <a:pt x="719322" y="7695"/>
                </a:ln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8" name="文字方塊 477"/>
          <p:cNvSpPr txBox="1"/>
          <p:nvPr/>
        </p:nvSpPr>
        <p:spPr>
          <a:xfrm>
            <a:off x="5299137" y="2193318"/>
            <a:ext cx="1120820" cy="369332"/>
          </a:xfrm>
          <a:prstGeom prst="rect">
            <a:avLst/>
          </a:prstGeom>
          <a:noFill/>
        </p:spPr>
        <p:txBody>
          <a:bodyPr wrap="none" rtlCol="0">
            <a:spAutoFit/>
          </a:bodyPr>
          <a:lstStyle/>
          <a:p>
            <a:r>
              <a:rPr lang="en-US" altLang="zh-TW" dirty="0" smtClean="0"/>
              <a:t>Ring (8x8)</a:t>
            </a:r>
            <a:endParaRPr lang="zh-TW" altLang="en-US" dirty="0"/>
          </a:p>
        </p:txBody>
      </p:sp>
    </p:spTree>
    <p:extLst>
      <p:ext uri="{BB962C8B-B14F-4D97-AF65-F5344CB8AC3E}">
        <p14:creationId xmlns:p14="http://schemas.microsoft.com/office/powerpoint/2010/main" val="40766344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297"/>
                                        </p:tgtEl>
                                      </p:cBhvr>
                                    </p:animEffect>
                                    <p:set>
                                      <p:cBhvr>
                                        <p:cTn id="7" dur="1" fill="hold">
                                          <p:stCondLst>
                                            <p:cond delay="499"/>
                                          </p:stCondLst>
                                        </p:cTn>
                                        <p:tgtEl>
                                          <p:spTgt spid="297"/>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354"/>
                                        </p:tgtEl>
                                      </p:cBhvr>
                                    </p:animEffect>
                                    <p:set>
                                      <p:cBhvr>
                                        <p:cTn id="10" dur="1" fill="hold">
                                          <p:stCondLst>
                                            <p:cond delay="499"/>
                                          </p:stCondLst>
                                        </p:cTn>
                                        <p:tgtEl>
                                          <p:spTgt spid="354"/>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383"/>
                                        </p:tgtEl>
                                      </p:cBhvr>
                                    </p:animEffect>
                                    <p:set>
                                      <p:cBhvr>
                                        <p:cTn id="13" dur="1" fill="hold">
                                          <p:stCondLst>
                                            <p:cond delay="499"/>
                                          </p:stCondLst>
                                        </p:cTn>
                                        <p:tgtEl>
                                          <p:spTgt spid="383"/>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256"/>
                                        </p:tgtEl>
                                      </p:cBhvr>
                                    </p:animEffect>
                                    <p:set>
                                      <p:cBhvr>
                                        <p:cTn id="16" dur="1" fill="hold">
                                          <p:stCondLst>
                                            <p:cond delay="499"/>
                                          </p:stCondLst>
                                        </p:cTn>
                                        <p:tgtEl>
                                          <p:spTgt spid="25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231"/>
                                        </p:tgtEl>
                                      </p:cBhvr>
                                    </p:animEffect>
                                    <p:set>
                                      <p:cBhvr>
                                        <p:cTn id="19" dur="1" fill="hold">
                                          <p:stCondLst>
                                            <p:cond delay="499"/>
                                          </p:stCondLst>
                                        </p:cTn>
                                        <p:tgtEl>
                                          <p:spTgt spid="231"/>
                                        </p:tgtEl>
                                        <p:attrNameLst>
                                          <p:attrName>style.visibility</p:attrName>
                                        </p:attrNameLst>
                                      </p:cBhvr>
                                      <p:to>
                                        <p:strVal val="hidden"/>
                                      </p:to>
                                    </p:set>
                                  </p:childTnLst>
                                </p:cTn>
                              </p:par>
                              <p:par>
                                <p:cTn id="20" presetID="10" presetClass="exit" presetSubtype="0" fill="hold" nodeType="withEffect">
                                  <p:stCondLst>
                                    <p:cond delay="0"/>
                                  </p:stCondLst>
                                  <p:childTnLst>
                                    <p:animEffect transition="out" filter="fade">
                                      <p:cBhvr>
                                        <p:cTn id="21" dur="500"/>
                                        <p:tgtEl>
                                          <p:spTgt spid="214"/>
                                        </p:tgtEl>
                                      </p:cBhvr>
                                    </p:animEffect>
                                    <p:set>
                                      <p:cBhvr>
                                        <p:cTn id="22" dur="1" fill="hold">
                                          <p:stCondLst>
                                            <p:cond delay="499"/>
                                          </p:stCondLst>
                                        </p:cTn>
                                        <p:tgtEl>
                                          <p:spTgt spid="214"/>
                                        </p:tgtEl>
                                        <p:attrNameLst>
                                          <p:attrName>style.visibility</p:attrName>
                                        </p:attrNameLst>
                                      </p:cBhvr>
                                      <p:to>
                                        <p:strVal val="hidden"/>
                                      </p:to>
                                    </p:set>
                                  </p:childTnLst>
                                </p:cTn>
                              </p:par>
                              <p:par>
                                <p:cTn id="23" presetID="10" presetClass="exit" presetSubtype="0" fill="hold" nodeType="withEffect">
                                  <p:stCondLst>
                                    <p:cond delay="0"/>
                                  </p:stCondLst>
                                  <p:childTnLst>
                                    <p:animEffect transition="out" filter="fade">
                                      <p:cBhvr>
                                        <p:cTn id="24" dur="500"/>
                                        <p:tgtEl>
                                          <p:spTgt spid="205"/>
                                        </p:tgtEl>
                                      </p:cBhvr>
                                    </p:animEffect>
                                    <p:set>
                                      <p:cBhvr>
                                        <p:cTn id="25" dur="1" fill="hold">
                                          <p:stCondLst>
                                            <p:cond delay="499"/>
                                          </p:stCondLst>
                                        </p:cTn>
                                        <p:tgtEl>
                                          <p:spTgt spid="205"/>
                                        </p:tgtEl>
                                        <p:attrNameLst>
                                          <p:attrName>style.visibility</p:attrName>
                                        </p:attrNameLst>
                                      </p:cBhvr>
                                      <p:to>
                                        <p:strVal val="hidden"/>
                                      </p:to>
                                    </p:se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379"/>
                                        </p:tgtEl>
                                        <p:attrNameLst>
                                          <p:attrName>style.visibility</p:attrName>
                                        </p:attrNameLst>
                                      </p:cBhvr>
                                      <p:to>
                                        <p:strVal val="visible"/>
                                      </p:to>
                                    </p:set>
                                    <p:animEffect transition="in" filter="fade">
                                      <p:cBhvr>
                                        <p:cTn id="29" dur="500"/>
                                        <p:tgtEl>
                                          <p:spTgt spid="379"/>
                                        </p:tgtEl>
                                      </p:cBhvr>
                                    </p:animEffect>
                                  </p:childTnLst>
                                </p:cTn>
                              </p:par>
                              <p:par>
                                <p:cTn id="30" presetID="10" presetClass="entr" presetSubtype="0" fill="hold" nodeType="withEffect">
                                  <p:stCondLst>
                                    <p:cond delay="0"/>
                                  </p:stCondLst>
                                  <p:childTnLst>
                                    <p:set>
                                      <p:cBhvr>
                                        <p:cTn id="31" dur="1" fill="hold">
                                          <p:stCondLst>
                                            <p:cond delay="0"/>
                                          </p:stCondLst>
                                        </p:cTn>
                                        <p:tgtEl>
                                          <p:spTgt spid="354"/>
                                        </p:tgtEl>
                                        <p:attrNameLst>
                                          <p:attrName>style.visibility</p:attrName>
                                        </p:attrNameLst>
                                      </p:cBhvr>
                                      <p:to>
                                        <p:strVal val="visible"/>
                                      </p:to>
                                    </p:set>
                                    <p:animEffect transition="in" filter="fade">
                                      <p:cBhvr>
                                        <p:cTn id="32" dur="500"/>
                                        <p:tgtEl>
                                          <p:spTgt spid="354"/>
                                        </p:tgtEl>
                                      </p:cBhvr>
                                    </p:animEffect>
                                  </p:childTnLst>
                                </p:cTn>
                              </p:par>
                            </p:childTnLst>
                          </p:cTn>
                        </p:par>
                        <p:par>
                          <p:cTn id="33" fill="hold">
                            <p:stCondLst>
                              <p:cond delay="1000"/>
                            </p:stCondLst>
                            <p:childTnLst>
                              <p:par>
                                <p:cTn id="34" presetID="10" presetClass="exit" presetSubtype="0" fill="hold" nodeType="afterEffect">
                                  <p:stCondLst>
                                    <p:cond delay="0"/>
                                  </p:stCondLst>
                                  <p:childTnLst>
                                    <p:animEffect transition="out" filter="fade">
                                      <p:cBhvr>
                                        <p:cTn id="35" dur="500"/>
                                        <p:tgtEl>
                                          <p:spTgt spid="354"/>
                                        </p:tgtEl>
                                      </p:cBhvr>
                                    </p:animEffect>
                                    <p:set>
                                      <p:cBhvr>
                                        <p:cTn id="36" dur="1" fill="hold">
                                          <p:stCondLst>
                                            <p:cond delay="499"/>
                                          </p:stCondLst>
                                        </p:cTn>
                                        <p:tgtEl>
                                          <p:spTgt spid="354"/>
                                        </p:tgtEl>
                                        <p:attrNameLst>
                                          <p:attrName>style.visibility</p:attrName>
                                        </p:attrNameLst>
                                      </p:cBhvr>
                                      <p:to>
                                        <p:strVal val="hidden"/>
                                      </p:to>
                                    </p:set>
                                  </p:childTnLst>
                                </p:cTn>
                              </p:par>
                              <p:par>
                                <p:cTn id="37" presetID="10" presetClass="entr" presetSubtype="0" fill="hold" nodeType="withEffect">
                                  <p:stCondLst>
                                    <p:cond delay="0"/>
                                  </p:stCondLst>
                                  <p:childTnLst>
                                    <p:set>
                                      <p:cBhvr>
                                        <p:cTn id="38" dur="1" fill="hold">
                                          <p:stCondLst>
                                            <p:cond delay="0"/>
                                          </p:stCondLst>
                                        </p:cTn>
                                        <p:tgtEl>
                                          <p:spTgt spid="377"/>
                                        </p:tgtEl>
                                        <p:attrNameLst>
                                          <p:attrName>style.visibility</p:attrName>
                                        </p:attrNameLst>
                                      </p:cBhvr>
                                      <p:to>
                                        <p:strVal val="visible"/>
                                      </p:to>
                                    </p:set>
                                    <p:animEffect transition="in" filter="fade">
                                      <p:cBhvr>
                                        <p:cTn id="39" dur="500"/>
                                        <p:tgtEl>
                                          <p:spTgt spid="377"/>
                                        </p:tgtEl>
                                      </p:cBhvr>
                                    </p:animEffect>
                                  </p:childTnLst>
                                </p:cTn>
                              </p:par>
                              <p:par>
                                <p:cTn id="40" presetID="10" presetClass="entr" presetSubtype="0" fill="hold" nodeType="withEffect">
                                  <p:stCondLst>
                                    <p:cond delay="0"/>
                                  </p:stCondLst>
                                  <p:childTnLst>
                                    <p:set>
                                      <p:cBhvr>
                                        <p:cTn id="41" dur="1" fill="hold">
                                          <p:stCondLst>
                                            <p:cond delay="0"/>
                                          </p:stCondLst>
                                        </p:cTn>
                                        <p:tgtEl>
                                          <p:spTgt spid="383"/>
                                        </p:tgtEl>
                                        <p:attrNameLst>
                                          <p:attrName>style.visibility</p:attrName>
                                        </p:attrNameLst>
                                      </p:cBhvr>
                                      <p:to>
                                        <p:strVal val="visible"/>
                                      </p:to>
                                    </p:set>
                                    <p:animEffect transition="in" filter="fade">
                                      <p:cBhvr>
                                        <p:cTn id="42" dur="500"/>
                                        <p:tgtEl>
                                          <p:spTgt spid="383"/>
                                        </p:tgtEl>
                                      </p:cBhvr>
                                    </p:animEffect>
                                  </p:childTnLst>
                                </p:cTn>
                              </p:par>
                            </p:childTnLst>
                          </p:cTn>
                        </p:par>
                        <p:par>
                          <p:cTn id="43" fill="hold">
                            <p:stCondLst>
                              <p:cond delay="1500"/>
                            </p:stCondLst>
                            <p:childTnLst>
                              <p:par>
                                <p:cTn id="44" presetID="10" presetClass="exit" presetSubtype="0" fill="hold" nodeType="afterEffect">
                                  <p:stCondLst>
                                    <p:cond delay="0"/>
                                  </p:stCondLst>
                                  <p:childTnLst>
                                    <p:animEffect transition="out" filter="fade">
                                      <p:cBhvr>
                                        <p:cTn id="45" dur="500"/>
                                        <p:tgtEl>
                                          <p:spTgt spid="383"/>
                                        </p:tgtEl>
                                      </p:cBhvr>
                                    </p:animEffect>
                                    <p:set>
                                      <p:cBhvr>
                                        <p:cTn id="46" dur="1" fill="hold">
                                          <p:stCondLst>
                                            <p:cond delay="499"/>
                                          </p:stCondLst>
                                        </p:cTn>
                                        <p:tgtEl>
                                          <p:spTgt spid="383"/>
                                        </p:tgtEl>
                                        <p:attrNameLst>
                                          <p:attrName>style.visibility</p:attrName>
                                        </p:attrNameLst>
                                      </p:cBhvr>
                                      <p:to>
                                        <p:strVal val="hidden"/>
                                      </p:to>
                                    </p:set>
                                  </p:childTnLst>
                                </p:cTn>
                              </p:par>
                              <p:par>
                                <p:cTn id="47" presetID="10" presetClass="entr" presetSubtype="0" fill="hold" nodeType="withEffect">
                                  <p:stCondLst>
                                    <p:cond delay="0"/>
                                  </p:stCondLst>
                                  <p:childTnLst>
                                    <p:set>
                                      <p:cBhvr>
                                        <p:cTn id="48" dur="1" fill="hold">
                                          <p:stCondLst>
                                            <p:cond delay="0"/>
                                          </p:stCondLst>
                                        </p:cTn>
                                        <p:tgtEl>
                                          <p:spTgt spid="378"/>
                                        </p:tgtEl>
                                        <p:attrNameLst>
                                          <p:attrName>style.visibility</p:attrName>
                                        </p:attrNameLst>
                                      </p:cBhvr>
                                      <p:to>
                                        <p:strVal val="visible"/>
                                      </p:to>
                                    </p:set>
                                    <p:animEffect transition="in" filter="fade">
                                      <p:cBhvr>
                                        <p:cTn id="49" dur="500"/>
                                        <p:tgtEl>
                                          <p:spTgt spid="378"/>
                                        </p:tgtEl>
                                      </p:cBhvr>
                                    </p:animEffect>
                                  </p:childTnLst>
                                </p:cTn>
                              </p:par>
                              <p:par>
                                <p:cTn id="50" presetID="10" presetClass="entr" presetSubtype="0" fill="hold" nodeType="withEffect">
                                  <p:stCondLst>
                                    <p:cond delay="0"/>
                                  </p:stCondLst>
                                  <p:childTnLst>
                                    <p:set>
                                      <p:cBhvr>
                                        <p:cTn id="51" dur="1" fill="hold">
                                          <p:stCondLst>
                                            <p:cond delay="0"/>
                                          </p:stCondLst>
                                        </p:cTn>
                                        <p:tgtEl>
                                          <p:spTgt spid="256"/>
                                        </p:tgtEl>
                                        <p:attrNameLst>
                                          <p:attrName>style.visibility</p:attrName>
                                        </p:attrNameLst>
                                      </p:cBhvr>
                                      <p:to>
                                        <p:strVal val="visible"/>
                                      </p:to>
                                    </p:set>
                                    <p:animEffect transition="in" filter="fade">
                                      <p:cBhvr>
                                        <p:cTn id="52" dur="500"/>
                                        <p:tgtEl>
                                          <p:spTgt spid="256"/>
                                        </p:tgtEl>
                                      </p:cBhvr>
                                    </p:animEffect>
                                  </p:childTnLst>
                                </p:cTn>
                              </p:par>
                            </p:childTnLst>
                          </p:cTn>
                        </p:par>
                        <p:par>
                          <p:cTn id="53" fill="hold">
                            <p:stCondLst>
                              <p:cond delay="2000"/>
                            </p:stCondLst>
                            <p:childTnLst>
                              <p:par>
                                <p:cTn id="54" presetID="10" presetClass="exit" presetSubtype="0" fill="hold" nodeType="afterEffect">
                                  <p:stCondLst>
                                    <p:cond delay="0"/>
                                  </p:stCondLst>
                                  <p:childTnLst>
                                    <p:animEffect transition="out" filter="fade">
                                      <p:cBhvr>
                                        <p:cTn id="55" dur="500"/>
                                        <p:tgtEl>
                                          <p:spTgt spid="256"/>
                                        </p:tgtEl>
                                      </p:cBhvr>
                                    </p:animEffect>
                                    <p:set>
                                      <p:cBhvr>
                                        <p:cTn id="56" dur="1" fill="hold">
                                          <p:stCondLst>
                                            <p:cond delay="499"/>
                                          </p:stCondLst>
                                        </p:cTn>
                                        <p:tgtEl>
                                          <p:spTgt spid="256"/>
                                        </p:tgtEl>
                                        <p:attrNameLst>
                                          <p:attrName>style.visibility</p:attrName>
                                        </p:attrNameLst>
                                      </p:cBhvr>
                                      <p:to>
                                        <p:strVal val="hidden"/>
                                      </p:to>
                                    </p:set>
                                  </p:childTnLst>
                                </p:cTn>
                              </p:par>
                              <p:par>
                                <p:cTn id="57" presetID="10" presetClass="entr" presetSubtype="0" fill="hold" nodeType="withEffect">
                                  <p:stCondLst>
                                    <p:cond delay="0"/>
                                  </p:stCondLst>
                                  <p:childTnLst>
                                    <p:set>
                                      <p:cBhvr>
                                        <p:cTn id="58" dur="1" fill="hold">
                                          <p:stCondLst>
                                            <p:cond delay="0"/>
                                          </p:stCondLst>
                                        </p:cTn>
                                        <p:tgtEl>
                                          <p:spTgt spid="380"/>
                                        </p:tgtEl>
                                        <p:attrNameLst>
                                          <p:attrName>style.visibility</p:attrName>
                                        </p:attrNameLst>
                                      </p:cBhvr>
                                      <p:to>
                                        <p:strVal val="visible"/>
                                      </p:to>
                                    </p:set>
                                    <p:animEffect transition="in" filter="fade">
                                      <p:cBhvr>
                                        <p:cTn id="59" dur="500"/>
                                        <p:tgtEl>
                                          <p:spTgt spid="380"/>
                                        </p:tgtEl>
                                      </p:cBhvr>
                                    </p:animEffect>
                                  </p:childTnLst>
                                </p:cTn>
                              </p:par>
                              <p:par>
                                <p:cTn id="60" presetID="10" presetClass="entr" presetSubtype="0" fill="hold" nodeType="withEffect">
                                  <p:stCondLst>
                                    <p:cond delay="0"/>
                                  </p:stCondLst>
                                  <p:childTnLst>
                                    <p:set>
                                      <p:cBhvr>
                                        <p:cTn id="61" dur="1" fill="hold">
                                          <p:stCondLst>
                                            <p:cond delay="0"/>
                                          </p:stCondLst>
                                        </p:cTn>
                                        <p:tgtEl>
                                          <p:spTgt spid="297"/>
                                        </p:tgtEl>
                                        <p:attrNameLst>
                                          <p:attrName>style.visibility</p:attrName>
                                        </p:attrNameLst>
                                      </p:cBhvr>
                                      <p:to>
                                        <p:strVal val="visible"/>
                                      </p:to>
                                    </p:set>
                                    <p:animEffect transition="in" filter="fade">
                                      <p:cBhvr>
                                        <p:cTn id="62" dur="500"/>
                                        <p:tgtEl>
                                          <p:spTgt spid="297"/>
                                        </p:tgtEl>
                                      </p:cBhvr>
                                    </p:animEffect>
                                  </p:childTnLst>
                                </p:cTn>
                              </p:par>
                            </p:childTnLst>
                          </p:cTn>
                        </p:par>
                        <p:par>
                          <p:cTn id="63" fill="hold">
                            <p:stCondLst>
                              <p:cond delay="2500"/>
                            </p:stCondLst>
                            <p:childTnLst>
                              <p:par>
                                <p:cTn id="64" presetID="10" presetClass="entr" presetSubtype="0" fill="hold" nodeType="afterEffect">
                                  <p:stCondLst>
                                    <p:cond delay="0"/>
                                  </p:stCondLst>
                                  <p:childTnLst>
                                    <p:set>
                                      <p:cBhvr>
                                        <p:cTn id="65" dur="1" fill="hold">
                                          <p:stCondLst>
                                            <p:cond delay="0"/>
                                          </p:stCondLst>
                                        </p:cTn>
                                        <p:tgtEl>
                                          <p:spTgt spid="354"/>
                                        </p:tgtEl>
                                        <p:attrNameLst>
                                          <p:attrName>style.visibility</p:attrName>
                                        </p:attrNameLst>
                                      </p:cBhvr>
                                      <p:to>
                                        <p:strVal val="visible"/>
                                      </p:to>
                                    </p:set>
                                    <p:animEffect transition="in" filter="fade">
                                      <p:cBhvr>
                                        <p:cTn id="66" dur="500"/>
                                        <p:tgtEl>
                                          <p:spTgt spid="354"/>
                                        </p:tgtEl>
                                      </p:cBhvr>
                                    </p:animEffect>
                                  </p:childTnLst>
                                </p:cTn>
                              </p:par>
                              <p:par>
                                <p:cTn id="67" presetID="10" presetClass="entr" presetSubtype="0" fill="hold" nodeType="withEffect">
                                  <p:stCondLst>
                                    <p:cond delay="0"/>
                                  </p:stCondLst>
                                  <p:childTnLst>
                                    <p:set>
                                      <p:cBhvr>
                                        <p:cTn id="68" dur="1" fill="hold">
                                          <p:stCondLst>
                                            <p:cond delay="0"/>
                                          </p:stCondLst>
                                        </p:cTn>
                                        <p:tgtEl>
                                          <p:spTgt spid="383"/>
                                        </p:tgtEl>
                                        <p:attrNameLst>
                                          <p:attrName>style.visibility</p:attrName>
                                        </p:attrNameLst>
                                      </p:cBhvr>
                                      <p:to>
                                        <p:strVal val="visible"/>
                                      </p:to>
                                    </p:set>
                                    <p:animEffect transition="in" filter="fade">
                                      <p:cBhvr>
                                        <p:cTn id="69" dur="500"/>
                                        <p:tgtEl>
                                          <p:spTgt spid="383"/>
                                        </p:tgtEl>
                                      </p:cBhvr>
                                    </p:animEffect>
                                  </p:childTnLst>
                                </p:cTn>
                              </p:par>
                              <p:par>
                                <p:cTn id="70" presetID="10" presetClass="entr" presetSubtype="0" fill="hold" nodeType="withEffect">
                                  <p:stCondLst>
                                    <p:cond delay="0"/>
                                  </p:stCondLst>
                                  <p:childTnLst>
                                    <p:set>
                                      <p:cBhvr>
                                        <p:cTn id="71" dur="1" fill="hold">
                                          <p:stCondLst>
                                            <p:cond delay="0"/>
                                          </p:stCondLst>
                                        </p:cTn>
                                        <p:tgtEl>
                                          <p:spTgt spid="256"/>
                                        </p:tgtEl>
                                        <p:attrNameLst>
                                          <p:attrName>style.visibility</p:attrName>
                                        </p:attrNameLst>
                                      </p:cBhvr>
                                      <p:to>
                                        <p:strVal val="visible"/>
                                      </p:to>
                                    </p:set>
                                    <p:animEffect transition="in" filter="fade">
                                      <p:cBhvr>
                                        <p:cTn id="72" dur="500"/>
                                        <p:tgtEl>
                                          <p:spTgt spid="25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5"/>
                                        </p:tgtEl>
                                        <p:attrNameLst>
                                          <p:attrName>style.visibility</p:attrName>
                                        </p:attrNameLst>
                                      </p:cBhvr>
                                      <p:to>
                                        <p:strVal val="visible"/>
                                      </p:to>
                                    </p:set>
                                    <p:animEffect transition="in" filter="fade">
                                      <p:cBhvr>
                                        <p:cTn id="77" dur="500"/>
                                        <p:tgtEl>
                                          <p:spTgt spid="5"/>
                                        </p:tgtEl>
                                      </p:cBhvr>
                                    </p:animEffect>
                                  </p:childTnLst>
                                </p:cTn>
                              </p:par>
                            </p:childTnLst>
                          </p:cTn>
                        </p:par>
                        <p:par>
                          <p:cTn id="78" fill="hold">
                            <p:stCondLst>
                              <p:cond delay="500"/>
                            </p:stCondLst>
                            <p:childTnLst>
                              <p:par>
                                <p:cTn id="79" presetID="22" presetClass="entr" presetSubtype="8" fill="hold" nodeType="afterEffect">
                                  <p:stCondLst>
                                    <p:cond delay="0"/>
                                  </p:stCondLst>
                                  <p:childTnLst>
                                    <p:set>
                                      <p:cBhvr>
                                        <p:cTn id="80" dur="1" fill="hold">
                                          <p:stCondLst>
                                            <p:cond delay="0"/>
                                          </p:stCondLst>
                                        </p:cTn>
                                        <p:tgtEl>
                                          <p:spTgt spid="464"/>
                                        </p:tgtEl>
                                        <p:attrNameLst>
                                          <p:attrName>style.visibility</p:attrName>
                                        </p:attrNameLst>
                                      </p:cBhvr>
                                      <p:to>
                                        <p:strVal val="visible"/>
                                      </p:to>
                                    </p:set>
                                    <p:animEffect transition="in" filter="wipe(left)">
                                      <p:cBhvr>
                                        <p:cTn id="81" dur="500"/>
                                        <p:tgtEl>
                                          <p:spTgt spid="464"/>
                                        </p:tgtEl>
                                      </p:cBhvr>
                                    </p:animEffect>
                                  </p:childTnLst>
                                </p:cTn>
                              </p:par>
                              <p:par>
                                <p:cTn id="82" presetID="22" presetClass="entr" presetSubtype="8" fill="hold" nodeType="withEffect">
                                  <p:stCondLst>
                                    <p:cond delay="0"/>
                                  </p:stCondLst>
                                  <p:childTnLst>
                                    <p:set>
                                      <p:cBhvr>
                                        <p:cTn id="83" dur="1" fill="hold">
                                          <p:stCondLst>
                                            <p:cond delay="0"/>
                                          </p:stCondLst>
                                        </p:cTn>
                                        <p:tgtEl>
                                          <p:spTgt spid="463"/>
                                        </p:tgtEl>
                                        <p:attrNameLst>
                                          <p:attrName>style.visibility</p:attrName>
                                        </p:attrNameLst>
                                      </p:cBhvr>
                                      <p:to>
                                        <p:strVal val="visible"/>
                                      </p:to>
                                    </p:set>
                                    <p:animEffect transition="in" filter="wipe(left)">
                                      <p:cBhvr>
                                        <p:cTn id="84" dur="500"/>
                                        <p:tgtEl>
                                          <p:spTgt spid="463"/>
                                        </p:tgtEl>
                                      </p:cBhvr>
                                    </p:animEffect>
                                  </p:childTnLst>
                                </p:cTn>
                              </p:par>
                            </p:childTnLst>
                          </p:cTn>
                        </p:par>
                        <p:par>
                          <p:cTn id="85" fill="hold">
                            <p:stCondLst>
                              <p:cond delay="1000"/>
                            </p:stCondLst>
                            <p:childTnLst>
                              <p:par>
                                <p:cTn id="86" presetID="10" presetClass="entr" presetSubtype="0" fill="hold" grpId="0" nodeType="afterEffect">
                                  <p:stCondLst>
                                    <p:cond delay="0"/>
                                  </p:stCondLst>
                                  <p:childTnLst>
                                    <p:set>
                                      <p:cBhvr>
                                        <p:cTn id="87" dur="1" fill="hold">
                                          <p:stCondLst>
                                            <p:cond delay="0"/>
                                          </p:stCondLst>
                                        </p:cTn>
                                        <p:tgtEl>
                                          <p:spTgt spid="414"/>
                                        </p:tgtEl>
                                        <p:attrNameLst>
                                          <p:attrName>style.visibility</p:attrName>
                                        </p:attrNameLst>
                                      </p:cBhvr>
                                      <p:to>
                                        <p:strVal val="visible"/>
                                      </p:to>
                                    </p:set>
                                    <p:animEffect transition="in" filter="fade">
                                      <p:cBhvr>
                                        <p:cTn id="88" dur="500"/>
                                        <p:tgtEl>
                                          <p:spTgt spid="414"/>
                                        </p:tgtEl>
                                      </p:cBhvr>
                                    </p:animEffect>
                                  </p:childTnLst>
                                </p:cTn>
                              </p:par>
                              <p:par>
                                <p:cTn id="89" presetID="10" presetClass="entr" presetSubtype="0" fill="hold" nodeType="withEffect">
                                  <p:stCondLst>
                                    <p:cond delay="0"/>
                                  </p:stCondLst>
                                  <p:childTnLst>
                                    <p:set>
                                      <p:cBhvr>
                                        <p:cTn id="90" dur="1" fill="hold">
                                          <p:stCondLst>
                                            <p:cond delay="0"/>
                                          </p:stCondLst>
                                        </p:cTn>
                                        <p:tgtEl>
                                          <p:spTgt spid="509"/>
                                        </p:tgtEl>
                                        <p:attrNameLst>
                                          <p:attrName>style.visibility</p:attrName>
                                        </p:attrNameLst>
                                      </p:cBhvr>
                                      <p:to>
                                        <p:strVal val="visible"/>
                                      </p:to>
                                    </p:set>
                                    <p:animEffect transition="in" filter="fade">
                                      <p:cBhvr>
                                        <p:cTn id="91" dur="500"/>
                                        <p:tgtEl>
                                          <p:spTgt spid="509"/>
                                        </p:tgtEl>
                                      </p:cBhvr>
                                    </p:animEffect>
                                  </p:childTnLst>
                                </p:cTn>
                              </p:par>
                              <p:par>
                                <p:cTn id="92" presetID="10" presetClass="entr" presetSubtype="0" fill="hold" nodeType="withEffect">
                                  <p:stCondLst>
                                    <p:cond delay="0"/>
                                  </p:stCondLst>
                                  <p:childTnLst>
                                    <p:set>
                                      <p:cBhvr>
                                        <p:cTn id="93" dur="1" fill="hold">
                                          <p:stCondLst>
                                            <p:cond delay="0"/>
                                          </p:stCondLst>
                                        </p:cTn>
                                        <p:tgtEl>
                                          <p:spTgt spid="496"/>
                                        </p:tgtEl>
                                        <p:attrNameLst>
                                          <p:attrName>style.visibility</p:attrName>
                                        </p:attrNameLst>
                                      </p:cBhvr>
                                      <p:to>
                                        <p:strVal val="visible"/>
                                      </p:to>
                                    </p:set>
                                    <p:animEffect transition="in" filter="fade">
                                      <p:cBhvr>
                                        <p:cTn id="94" dur="500"/>
                                        <p:tgtEl>
                                          <p:spTgt spid="496"/>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448"/>
                                        </p:tgtEl>
                                        <p:attrNameLst>
                                          <p:attrName>style.visibility</p:attrName>
                                        </p:attrNameLst>
                                      </p:cBhvr>
                                      <p:to>
                                        <p:strVal val="visible"/>
                                      </p:to>
                                    </p:set>
                                    <p:animEffect transition="in" filter="fade">
                                      <p:cBhvr>
                                        <p:cTn id="97" dur="500"/>
                                        <p:tgtEl>
                                          <p:spTgt spid="448"/>
                                        </p:tgtEl>
                                      </p:cBhvr>
                                    </p:animEffect>
                                  </p:childTnLst>
                                </p:cTn>
                              </p:par>
                              <p:par>
                                <p:cTn id="98" presetID="10" presetClass="entr" presetSubtype="0" fill="hold" grpId="0" nodeType="withEffect">
                                  <p:stCondLst>
                                    <p:cond delay="0"/>
                                  </p:stCondLst>
                                  <p:childTnLst>
                                    <p:set>
                                      <p:cBhvr>
                                        <p:cTn id="99" dur="1" fill="hold">
                                          <p:stCondLst>
                                            <p:cond delay="0"/>
                                          </p:stCondLst>
                                        </p:cTn>
                                        <p:tgtEl>
                                          <p:spTgt spid="449"/>
                                        </p:tgtEl>
                                        <p:attrNameLst>
                                          <p:attrName>style.visibility</p:attrName>
                                        </p:attrNameLst>
                                      </p:cBhvr>
                                      <p:to>
                                        <p:strVal val="visible"/>
                                      </p:to>
                                    </p:set>
                                    <p:animEffect transition="in" filter="fade">
                                      <p:cBhvr>
                                        <p:cTn id="100" dur="500"/>
                                        <p:tgtEl>
                                          <p:spTgt spid="449"/>
                                        </p:tgtEl>
                                      </p:cBhvr>
                                    </p:animEffect>
                                  </p:childTnLst>
                                </p:cTn>
                              </p:par>
                              <p:par>
                                <p:cTn id="101" presetID="10" presetClass="entr" presetSubtype="0" fill="hold" grpId="0" nodeType="withEffect">
                                  <p:stCondLst>
                                    <p:cond delay="0"/>
                                  </p:stCondLst>
                                  <p:childTnLst>
                                    <p:set>
                                      <p:cBhvr>
                                        <p:cTn id="102" dur="1" fill="hold">
                                          <p:stCondLst>
                                            <p:cond delay="0"/>
                                          </p:stCondLst>
                                        </p:cTn>
                                        <p:tgtEl>
                                          <p:spTgt spid="450"/>
                                        </p:tgtEl>
                                        <p:attrNameLst>
                                          <p:attrName>style.visibility</p:attrName>
                                        </p:attrNameLst>
                                      </p:cBhvr>
                                      <p:to>
                                        <p:strVal val="visible"/>
                                      </p:to>
                                    </p:set>
                                    <p:animEffect transition="in" filter="fade">
                                      <p:cBhvr>
                                        <p:cTn id="103" dur="500"/>
                                        <p:tgtEl>
                                          <p:spTgt spid="450"/>
                                        </p:tgtEl>
                                      </p:cBhvr>
                                    </p:animEffect>
                                  </p:childTnLst>
                                </p:cTn>
                              </p:par>
                              <p:par>
                                <p:cTn id="104" presetID="10" presetClass="entr" presetSubtype="0" fill="hold" nodeType="withEffect">
                                  <p:stCondLst>
                                    <p:cond delay="0"/>
                                  </p:stCondLst>
                                  <p:childTnLst>
                                    <p:set>
                                      <p:cBhvr>
                                        <p:cTn id="105" dur="1" fill="hold">
                                          <p:stCondLst>
                                            <p:cond delay="0"/>
                                          </p:stCondLst>
                                        </p:cTn>
                                        <p:tgtEl>
                                          <p:spTgt spid="497"/>
                                        </p:tgtEl>
                                        <p:attrNameLst>
                                          <p:attrName>style.visibility</p:attrName>
                                        </p:attrNameLst>
                                      </p:cBhvr>
                                      <p:to>
                                        <p:strVal val="visible"/>
                                      </p:to>
                                    </p:set>
                                    <p:animEffect transition="in" filter="fade">
                                      <p:cBhvr>
                                        <p:cTn id="106" dur="500"/>
                                        <p:tgtEl>
                                          <p:spTgt spid="497"/>
                                        </p:tgtEl>
                                      </p:cBhvr>
                                    </p:animEffect>
                                  </p:childTnLst>
                                </p:cTn>
                              </p:par>
                            </p:childTnLst>
                          </p:cTn>
                        </p:par>
                      </p:childTnLst>
                    </p:cTn>
                  </p:par>
                  <p:par>
                    <p:cTn id="107" fill="hold">
                      <p:stCondLst>
                        <p:cond delay="indefinite"/>
                      </p:stCondLst>
                      <p:childTnLst>
                        <p:par>
                          <p:cTn id="108" fill="hold">
                            <p:stCondLst>
                              <p:cond delay="0"/>
                            </p:stCondLst>
                            <p:childTnLst>
                              <p:par>
                                <p:cTn id="109" presetID="22" presetClass="entr" presetSubtype="4" fill="hold" nodeType="clickEffect">
                                  <p:stCondLst>
                                    <p:cond delay="0"/>
                                  </p:stCondLst>
                                  <p:childTnLst>
                                    <p:set>
                                      <p:cBhvr>
                                        <p:cTn id="110" dur="1" fill="hold">
                                          <p:stCondLst>
                                            <p:cond delay="0"/>
                                          </p:stCondLst>
                                        </p:cTn>
                                        <p:tgtEl>
                                          <p:spTgt spid="501"/>
                                        </p:tgtEl>
                                        <p:attrNameLst>
                                          <p:attrName>style.visibility</p:attrName>
                                        </p:attrNameLst>
                                      </p:cBhvr>
                                      <p:to>
                                        <p:strVal val="visible"/>
                                      </p:to>
                                    </p:set>
                                    <p:animEffect transition="in" filter="wipe(down)">
                                      <p:cBhvr>
                                        <p:cTn id="111" dur="500"/>
                                        <p:tgtEl>
                                          <p:spTgt spid="501"/>
                                        </p:tgtEl>
                                      </p:cBhvr>
                                    </p:animEffect>
                                  </p:childTnLst>
                                </p:cTn>
                              </p:par>
                              <p:par>
                                <p:cTn id="112" presetID="22" presetClass="entr" presetSubtype="4" fill="hold" nodeType="withEffect">
                                  <p:stCondLst>
                                    <p:cond delay="0"/>
                                  </p:stCondLst>
                                  <p:childTnLst>
                                    <p:set>
                                      <p:cBhvr>
                                        <p:cTn id="113" dur="1" fill="hold">
                                          <p:stCondLst>
                                            <p:cond delay="0"/>
                                          </p:stCondLst>
                                        </p:cTn>
                                        <p:tgtEl>
                                          <p:spTgt spid="503"/>
                                        </p:tgtEl>
                                        <p:attrNameLst>
                                          <p:attrName>style.visibility</p:attrName>
                                        </p:attrNameLst>
                                      </p:cBhvr>
                                      <p:to>
                                        <p:strVal val="visible"/>
                                      </p:to>
                                    </p:set>
                                    <p:animEffect transition="in" filter="wipe(down)">
                                      <p:cBhvr>
                                        <p:cTn id="114" dur="500"/>
                                        <p:tgtEl>
                                          <p:spTgt spid="503"/>
                                        </p:tgtEl>
                                      </p:cBhvr>
                                    </p:animEffect>
                                  </p:childTnLst>
                                </p:cTn>
                              </p:par>
                              <p:par>
                                <p:cTn id="115" presetID="22" presetClass="entr" presetSubtype="4" fill="hold" nodeType="withEffect">
                                  <p:stCondLst>
                                    <p:cond delay="0"/>
                                  </p:stCondLst>
                                  <p:childTnLst>
                                    <p:set>
                                      <p:cBhvr>
                                        <p:cTn id="116" dur="1" fill="hold">
                                          <p:stCondLst>
                                            <p:cond delay="0"/>
                                          </p:stCondLst>
                                        </p:cTn>
                                        <p:tgtEl>
                                          <p:spTgt spid="504"/>
                                        </p:tgtEl>
                                        <p:attrNameLst>
                                          <p:attrName>style.visibility</p:attrName>
                                        </p:attrNameLst>
                                      </p:cBhvr>
                                      <p:to>
                                        <p:strVal val="visible"/>
                                      </p:to>
                                    </p:set>
                                    <p:animEffect transition="in" filter="wipe(down)">
                                      <p:cBhvr>
                                        <p:cTn id="117" dur="500"/>
                                        <p:tgtEl>
                                          <p:spTgt spid="504"/>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05"/>
                                        </p:tgtEl>
                                        <p:attrNameLst>
                                          <p:attrName>style.visibility</p:attrName>
                                        </p:attrNameLst>
                                      </p:cBhvr>
                                      <p:to>
                                        <p:strVal val="visible"/>
                                      </p:to>
                                    </p:set>
                                    <p:animEffect transition="in" filter="fade">
                                      <p:cBhvr>
                                        <p:cTn id="122" dur="500"/>
                                        <p:tgtEl>
                                          <p:spTgt spid="505"/>
                                        </p:tgtEl>
                                      </p:cBhvr>
                                    </p:animEffect>
                                  </p:childTnLst>
                                </p:cTn>
                              </p:par>
                              <p:par>
                                <p:cTn id="123" presetID="10" presetClass="entr" presetSubtype="0" fill="hold" grpId="0" nodeType="withEffect">
                                  <p:stCondLst>
                                    <p:cond delay="0"/>
                                  </p:stCondLst>
                                  <p:childTnLst>
                                    <p:set>
                                      <p:cBhvr>
                                        <p:cTn id="124" dur="1" fill="hold">
                                          <p:stCondLst>
                                            <p:cond delay="0"/>
                                          </p:stCondLst>
                                        </p:cTn>
                                        <p:tgtEl>
                                          <p:spTgt spid="506"/>
                                        </p:tgtEl>
                                        <p:attrNameLst>
                                          <p:attrName>style.visibility</p:attrName>
                                        </p:attrNameLst>
                                      </p:cBhvr>
                                      <p:to>
                                        <p:strVal val="visible"/>
                                      </p:to>
                                    </p:set>
                                    <p:animEffect transition="in" filter="fade">
                                      <p:cBhvr>
                                        <p:cTn id="125" dur="500"/>
                                        <p:tgtEl>
                                          <p:spTgt spid="506"/>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1" fill="hold" grpId="0" nodeType="clickEffect">
                                  <p:stCondLst>
                                    <p:cond delay="0"/>
                                  </p:stCondLst>
                                  <p:childTnLst>
                                    <p:set>
                                      <p:cBhvr>
                                        <p:cTn id="129" dur="1" fill="hold">
                                          <p:stCondLst>
                                            <p:cond delay="0"/>
                                          </p:stCondLst>
                                        </p:cTn>
                                        <p:tgtEl>
                                          <p:spTgt spid="527"/>
                                        </p:tgtEl>
                                        <p:attrNameLst>
                                          <p:attrName>style.visibility</p:attrName>
                                        </p:attrNameLst>
                                      </p:cBhvr>
                                      <p:to>
                                        <p:strVal val="visible"/>
                                      </p:to>
                                    </p:set>
                                    <p:animEffect transition="in" filter="wipe(up)">
                                      <p:cBhvr>
                                        <p:cTn id="130" dur="500"/>
                                        <p:tgtEl>
                                          <p:spTgt spid="527"/>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507"/>
                                        </p:tgtEl>
                                        <p:attrNameLst>
                                          <p:attrName>style.visibility</p:attrName>
                                        </p:attrNameLst>
                                      </p:cBhvr>
                                      <p:to>
                                        <p:strVal val="visible"/>
                                      </p:to>
                                    </p:set>
                                    <p:animEffect transition="in" filter="wipe(up)">
                                      <p:cBhvr>
                                        <p:cTn id="133" dur="500"/>
                                        <p:tgtEl>
                                          <p:spTgt spid="507"/>
                                        </p:tgtEl>
                                      </p:cBhvr>
                                    </p:animEffect>
                                  </p:childTnLst>
                                </p:cTn>
                              </p:par>
                              <p:par>
                                <p:cTn id="134" presetID="22" presetClass="entr" presetSubtype="1" fill="hold" grpId="0" nodeType="withEffect">
                                  <p:stCondLst>
                                    <p:cond delay="0"/>
                                  </p:stCondLst>
                                  <p:childTnLst>
                                    <p:set>
                                      <p:cBhvr>
                                        <p:cTn id="135" dur="1" fill="hold">
                                          <p:stCondLst>
                                            <p:cond delay="0"/>
                                          </p:stCondLst>
                                        </p:cTn>
                                        <p:tgtEl>
                                          <p:spTgt spid="500"/>
                                        </p:tgtEl>
                                        <p:attrNameLst>
                                          <p:attrName>style.visibility</p:attrName>
                                        </p:attrNameLst>
                                      </p:cBhvr>
                                      <p:to>
                                        <p:strVal val="visible"/>
                                      </p:to>
                                    </p:set>
                                    <p:animEffect transition="in" filter="wipe(up)">
                                      <p:cBhvr>
                                        <p:cTn id="136" dur="500"/>
                                        <p:tgtEl>
                                          <p:spTgt spid="500"/>
                                        </p:tgtEl>
                                      </p:cBhvr>
                                    </p:animEffect>
                                  </p:childTnLst>
                                </p:cTn>
                              </p:par>
                              <p:par>
                                <p:cTn id="137" presetID="10" presetClass="exit" presetSubtype="0" fill="hold" nodeType="withEffect">
                                  <p:stCondLst>
                                    <p:cond delay="0"/>
                                  </p:stCondLst>
                                  <p:childTnLst>
                                    <p:animEffect transition="out" filter="fade">
                                      <p:cBhvr>
                                        <p:cTn id="138" dur="500"/>
                                        <p:tgtEl>
                                          <p:spTgt spid="501"/>
                                        </p:tgtEl>
                                      </p:cBhvr>
                                    </p:animEffect>
                                    <p:set>
                                      <p:cBhvr>
                                        <p:cTn id="139" dur="1" fill="hold">
                                          <p:stCondLst>
                                            <p:cond delay="499"/>
                                          </p:stCondLst>
                                        </p:cTn>
                                        <p:tgtEl>
                                          <p:spTgt spid="50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503"/>
                                        </p:tgtEl>
                                      </p:cBhvr>
                                    </p:animEffect>
                                    <p:set>
                                      <p:cBhvr>
                                        <p:cTn id="142" dur="1" fill="hold">
                                          <p:stCondLst>
                                            <p:cond delay="499"/>
                                          </p:stCondLst>
                                        </p:cTn>
                                        <p:tgtEl>
                                          <p:spTgt spid="503"/>
                                        </p:tgtEl>
                                        <p:attrNameLst>
                                          <p:attrName>style.visibility</p:attrName>
                                        </p:attrNameLst>
                                      </p:cBhvr>
                                      <p:to>
                                        <p:strVal val="hidden"/>
                                      </p:to>
                                    </p:set>
                                  </p:childTnLst>
                                </p:cTn>
                              </p:par>
                              <p:par>
                                <p:cTn id="143" presetID="10" presetClass="exit" presetSubtype="0" fill="hold" nodeType="withEffect">
                                  <p:stCondLst>
                                    <p:cond delay="0"/>
                                  </p:stCondLst>
                                  <p:childTnLst>
                                    <p:animEffect transition="out" filter="fade">
                                      <p:cBhvr>
                                        <p:cTn id="144" dur="500"/>
                                        <p:tgtEl>
                                          <p:spTgt spid="504"/>
                                        </p:tgtEl>
                                      </p:cBhvr>
                                    </p:animEffect>
                                    <p:set>
                                      <p:cBhvr>
                                        <p:cTn id="145" dur="1" fill="hold">
                                          <p:stCondLst>
                                            <p:cond delay="499"/>
                                          </p:stCondLst>
                                        </p:cTn>
                                        <p:tgtEl>
                                          <p:spTgt spid="504"/>
                                        </p:tgtEl>
                                        <p:attrNameLst>
                                          <p:attrName>style.visibility</p:attrName>
                                        </p:attrNameLst>
                                      </p:cBhvr>
                                      <p:to>
                                        <p:strVal val="hidden"/>
                                      </p:to>
                                    </p:set>
                                  </p:childTnLst>
                                </p:cTn>
                              </p:par>
                            </p:childTnLst>
                          </p:cTn>
                        </p:par>
                        <p:par>
                          <p:cTn id="146" fill="hold">
                            <p:stCondLst>
                              <p:cond delay="500"/>
                            </p:stCondLst>
                            <p:childTnLst>
                              <p:par>
                                <p:cTn id="147" presetID="10" presetClass="entr" presetSubtype="0" fill="hold" nodeType="afterEffect">
                                  <p:stCondLst>
                                    <p:cond delay="0"/>
                                  </p:stCondLst>
                                  <p:childTnLst>
                                    <p:set>
                                      <p:cBhvr>
                                        <p:cTn id="148" dur="1" fill="hold">
                                          <p:stCondLst>
                                            <p:cond delay="0"/>
                                          </p:stCondLst>
                                        </p:cTn>
                                        <p:tgtEl>
                                          <p:spTgt spid="558"/>
                                        </p:tgtEl>
                                        <p:attrNameLst>
                                          <p:attrName>style.visibility</p:attrName>
                                        </p:attrNameLst>
                                      </p:cBhvr>
                                      <p:to>
                                        <p:strVal val="visible"/>
                                      </p:to>
                                    </p:set>
                                    <p:animEffect transition="in" filter="fade">
                                      <p:cBhvr>
                                        <p:cTn id="149" dur="500"/>
                                        <p:tgtEl>
                                          <p:spTgt spid="558"/>
                                        </p:tgtEl>
                                      </p:cBhvr>
                                    </p:animEffect>
                                  </p:childTnLst>
                                </p:cTn>
                              </p:par>
                              <p:par>
                                <p:cTn id="150" presetID="10" presetClass="entr" presetSubtype="0" fill="hold" nodeType="withEffect">
                                  <p:stCondLst>
                                    <p:cond delay="0"/>
                                  </p:stCondLst>
                                  <p:childTnLst>
                                    <p:set>
                                      <p:cBhvr>
                                        <p:cTn id="151" dur="1" fill="hold">
                                          <p:stCondLst>
                                            <p:cond delay="0"/>
                                          </p:stCondLst>
                                        </p:cTn>
                                        <p:tgtEl>
                                          <p:spTgt spid="559"/>
                                        </p:tgtEl>
                                        <p:attrNameLst>
                                          <p:attrName>style.visibility</p:attrName>
                                        </p:attrNameLst>
                                      </p:cBhvr>
                                      <p:to>
                                        <p:strVal val="visible"/>
                                      </p:to>
                                    </p:set>
                                    <p:animEffect transition="in" filter="fade">
                                      <p:cBhvr>
                                        <p:cTn id="152" dur="500"/>
                                        <p:tgtEl>
                                          <p:spTgt spid="559"/>
                                        </p:tgtEl>
                                      </p:cBhvr>
                                    </p:animEffect>
                                  </p:childTnLst>
                                </p:cTn>
                              </p:par>
                              <p:par>
                                <p:cTn id="153" presetID="10" presetClass="entr" presetSubtype="0" fill="hold" nodeType="withEffect">
                                  <p:stCondLst>
                                    <p:cond delay="0"/>
                                  </p:stCondLst>
                                  <p:childTnLst>
                                    <p:set>
                                      <p:cBhvr>
                                        <p:cTn id="154" dur="1" fill="hold">
                                          <p:stCondLst>
                                            <p:cond delay="0"/>
                                          </p:stCondLst>
                                        </p:cTn>
                                        <p:tgtEl>
                                          <p:spTgt spid="560"/>
                                        </p:tgtEl>
                                        <p:attrNameLst>
                                          <p:attrName>style.visibility</p:attrName>
                                        </p:attrNameLst>
                                      </p:cBhvr>
                                      <p:to>
                                        <p:strVal val="visible"/>
                                      </p:to>
                                    </p:set>
                                    <p:animEffect transition="in" filter="fade">
                                      <p:cBhvr>
                                        <p:cTn id="155" dur="500"/>
                                        <p:tgtEl>
                                          <p:spTgt spid="560"/>
                                        </p:tgtEl>
                                      </p:cBhvr>
                                    </p:animEffect>
                                  </p:childTnLst>
                                </p:cTn>
                              </p:par>
                              <p:par>
                                <p:cTn id="156" presetID="10" presetClass="entr" presetSubtype="0" fill="hold" nodeType="withEffect">
                                  <p:stCondLst>
                                    <p:cond delay="0"/>
                                  </p:stCondLst>
                                  <p:childTnLst>
                                    <p:set>
                                      <p:cBhvr>
                                        <p:cTn id="157" dur="1" fill="hold">
                                          <p:stCondLst>
                                            <p:cond delay="0"/>
                                          </p:stCondLst>
                                        </p:cTn>
                                        <p:tgtEl>
                                          <p:spTgt spid="563"/>
                                        </p:tgtEl>
                                        <p:attrNameLst>
                                          <p:attrName>style.visibility</p:attrName>
                                        </p:attrNameLst>
                                      </p:cBhvr>
                                      <p:to>
                                        <p:strVal val="visible"/>
                                      </p:to>
                                    </p:set>
                                    <p:animEffect transition="in" filter="fade">
                                      <p:cBhvr>
                                        <p:cTn id="158" dur="500"/>
                                        <p:tgtEl>
                                          <p:spTgt spid="563"/>
                                        </p:tgtEl>
                                      </p:cBhvr>
                                    </p:animEffect>
                                  </p:childTnLst>
                                </p:cTn>
                              </p:par>
                              <p:par>
                                <p:cTn id="159" presetID="10" presetClass="entr" presetSubtype="0" fill="hold" nodeType="withEffect">
                                  <p:stCondLst>
                                    <p:cond delay="0"/>
                                  </p:stCondLst>
                                  <p:childTnLst>
                                    <p:set>
                                      <p:cBhvr>
                                        <p:cTn id="160" dur="1" fill="hold">
                                          <p:stCondLst>
                                            <p:cond delay="0"/>
                                          </p:stCondLst>
                                        </p:cTn>
                                        <p:tgtEl>
                                          <p:spTgt spid="565"/>
                                        </p:tgtEl>
                                        <p:attrNameLst>
                                          <p:attrName>style.visibility</p:attrName>
                                        </p:attrNameLst>
                                      </p:cBhvr>
                                      <p:to>
                                        <p:strVal val="visible"/>
                                      </p:to>
                                    </p:set>
                                    <p:animEffect transition="in" filter="fade">
                                      <p:cBhvr>
                                        <p:cTn id="161" dur="500"/>
                                        <p:tgtEl>
                                          <p:spTgt spid="565"/>
                                        </p:tgtEl>
                                      </p:cBhvr>
                                    </p:animEffect>
                                  </p:childTnLst>
                                </p:cTn>
                              </p:par>
                              <p:par>
                                <p:cTn id="162" presetID="10" presetClass="entr" presetSubtype="0" fill="hold" nodeType="withEffect">
                                  <p:stCondLst>
                                    <p:cond delay="0"/>
                                  </p:stCondLst>
                                  <p:childTnLst>
                                    <p:set>
                                      <p:cBhvr>
                                        <p:cTn id="163" dur="1" fill="hold">
                                          <p:stCondLst>
                                            <p:cond delay="0"/>
                                          </p:stCondLst>
                                        </p:cTn>
                                        <p:tgtEl>
                                          <p:spTgt spid="566"/>
                                        </p:tgtEl>
                                        <p:attrNameLst>
                                          <p:attrName>style.visibility</p:attrName>
                                        </p:attrNameLst>
                                      </p:cBhvr>
                                      <p:to>
                                        <p:strVal val="visible"/>
                                      </p:to>
                                    </p:set>
                                    <p:animEffect transition="in" filter="fade">
                                      <p:cBhvr>
                                        <p:cTn id="164" dur="500"/>
                                        <p:tgtEl>
                                          <p:spTgt spid="566"/>
                                        </p:tgtEl>
                                      </p:cBhvr>
                                    </p:animEffect>
                                  </p:childTnLst>
                                </p:cTn>
                              </p:par>
                            </p:childTnLst>
                          </p:cTn>
                        </p:par>
                      </p:childTnLst>
                    </p:cTn>
                  </p:par>
                  <p:par>
                    <p:cTn id="165" fill="hold">
                      <p:stCondLst>
                        <p:cond delay="indefinite"/>
                      </p:stCondLst>
                      <p:childTnLst>
                        <p:par>
                          <p:cTn id="166" fill="hold">
                            <p:stCondLst>
                              <p:cond delay="0"/>
                            </p:stCondLst>
                            <p:childTnLst>
                              <p:par>
                                <p:cTn id="167" presetID="22" presetClass="entr" presetSubtype="8" fill="hold" grpId="0" nodeType="clickEffect">
                                  <p:stCondLst>
                                    <p:cond delay="0"/>
                                  </p:stCondLst>
                                  <p:childTnLst>
                                    <p:set>
                                      <p:cBhvr>
                                        <p:cTn id="168" dur="1" fill="hold">
                                          <p:stCondLst>
                                            <p:cond delay="0"/>
                                          </p:stCondLst>
                                        </p:cTn>
                                        <p:tgtEl>
                                          <p:spTgt spid="185"/>
                                        </p:tgtEl>
                                        <p:attrNameLst>
                                          <p:attrName>style.visibility</p:attrName>
                                        </p:attrNameLst>
                                      </p:cBhvr>
                                      <p:to>
                                        <p:strVal val="visible"/>
                                      </p:to>
                                    </p:set>
                                    <p:animEffect transition="in" filter="wipe(left)">
                                      <p:cBhvr>
                                        <p:cTn id="169" dur="500"/>
                                        <p:tgtEl>
                                          <p:spTgt spid="185"/>
                                        </p:tgtEl>
                                      </p:cBhvr>
                                    </p:animEffect>
                                  </p:childTnLst>
                                </p:cTn>
                              </p:par>
                              <p:par>
                                <p:cTn id="170" presetID="22" presetClass="entr" presetSubtype="4" fill="hold" nodeType="withEffect">
                                  <p:stCondLst>
                                    <p:cond delay="0"/>
                                  </p:stCondLst>
                                  <p:childTnLst>
                                    <p:set>
                                      <p:cBhvr>
                                        <p:cTn id="171" dur="1" fill="hold">
                                          <p:stCondLst>
                                            <p:cond delay="0"/>
                                          </p:stCondLst>
                                        </p:cTn>
                                        <p:tgtEl>
                                          <p:spTgt spid="504"/>
                                        </p:tgtEl>
                                        <p:attrNameLst>
                                          <p:attrName>style.visibility</p:attrName>
                                        </p:attrNameLst>
                                      </p:cBhvr>
                                      <p:to>
                                        <p:strVal val="visible"/>
                                      </p:to>
                                    </p:set>
                                    <p:animEffect transition="in" filter="wipe(down)">
                                      <p:cBhvr>
                                        <p:cTn id="172" dur="500"/>
                                        <p:tgtEl>
                                          <p:spTgt spid="504"/>
                                        </p:tgtEl>
                                      </p:cBhvr>
                                    </p:animEffect>
                                  </p:childTnLst>
                                </p:cTn>
                              </p:par>
                              <p:par>
                                <p:cTn id="173" presetID="10" presetClass="exit" presetSubtype="0" fill="hold" grpId="1" nodeType="withEffect">
                                  <p:stCondLst>
                                    <p:cond delay="0"/>
                                  </p:stCondLst>
                                  <p:childTnLst>
                                    <p:animEffect transition="out" filter="fade">
                                      <p:cBhvr>
                                        <p:cTn id="174" dur="500"/>
                                        <p:tgtEl>
                                          <p:spTgt spid="527"/>
                                        </p:tgtEl>
                                      </p:cBhvr>
                                    </p:animEffect>
                                    <p:set>
                                      <p:cBhvr>
                                        <p:cTn id="175" dur="1" fill="hold">
                                          <p:stCondLst>
                                            <p:cond delay="499"/>
                                          </p:stCondLst>
                                        </p:cTn>
                                        <p:tgtEl>
                                          <p:spTgt spid="527"/>
                                        </p:tgtEl>
                                        <p:attrNameLst>
                                          <p:attrName>style.visibility</p:attrName>
                                        </p:attrNameLst>
                                      </p:cBhvr>
                                      <p:to>
                                        <p:strVal val="hidden"/>
                                      </p:to>
                                    </p:set>
                                  </p:childTnLst>
                                </p:cTn>
                              </p:par>
                              <p:par>
                                <p:cTn id="176" presetID="10" presetClass="exit" presetSubtype="0" fill="hold" grpId="1" nodeType="withEffect">
                                  <p:stCondLst>
                                    <p:cond delay="0"/>
                                  </p:stCondLst>
                                  <p:childTnLst>
                                    <p:animEffect transition="out" filter="fade">
                                      <p:cBhvr>
                                        <p:cTn id="177" dur="500"/>
                                        <p:tgtEl>
                                          <p:spTgt spid="507"/>
                                        </p:tgtEl>
                                      </p:cBhvr>
                                    </p:animEffect>
                                    <p:set>
                                      <p:cBhvr>
                                        <p:cTn id="178" dur="1" fill="hold">
                                          <p:stCondLst>
                                            <p:cond delay="499"/>
                                          </p:stCondLst>
                                        </p:cTn>
                                        <p:tgtEl>
                                          <p:spTgt spid="507"/>
                                        </p:tgtEl>
                                        <p:attrNameLst>
                                          <p:attrName>style.visibility</p:attrName>
                                        </p:attrNameLst>
                                      </p:cBhvr>
                                      <p:to>
                                        <p:strVal val="hidden"/>
                                      </p:to>
                                    </p:set>
                                  </p:childTnLst>
                                </p:cTn>
                              </p:par>
                            </p:childTnLst>
                          </p:cTn>
                        </p:par>
                        <p:par>
                          <p:cTn id="179" fill="hold">
                            <p:stCondLst>
                              <p:cond delay="500"/>
                            </p:stCondLst>
                            <p:childTnLst>
                              <p:par>
                                <p:cTn id="180" presetID="10" presetClass="exit" presetSubtype="0" fill="hold" nodeType="afterEffect">
                                  <p:stCondLst>
                                    <p:cond delay="0"/>
                                  </p:stCondLst>
                                  <p:childTnLst>
                                    <p:animEffect transition="out" filter="fade">
                                      <p:cBhvr>
                                        <p:cTn id="181" dur="500"/>
                                        <p:tgtEl>
                                          <p:spTgt spid="559"/>
                                        </p:tgtEl>
                                      </p:cBhvr>
                                    </p:animEffect>
                                    <p:set>
                                      <p:cBhvr>
                                        <p:cTn id="182" dur="1" fill="hold">
                                          <p:stCondLst>
                                            <p:cond delay="499"/>
                                          </p:stCondLst>
                                        </p:cTn>
                                        <p:tgtEl>
                                          <p:spTgt spid="559"/>
                                        </p:tgtEl>
                                        <p:attrNameLst>
                                          <p:attrName>style.visibility</p:attrName>
                                        </p:attrNameLst>
                                      </p:cBhvr>
                                      <p:to>
                                        <p:strVal val="hidden"/>
                                      </p:to>
                                    </p:set>
                                  </p:childTnLst>
                                </p:cTn>
                              </p:par>
                              <p:par>
                                <p:cTn id="183" presetID="10" presetClass="exit" presetSubtype="0" fill="hold" nodeType="withEffect">
                                  <p:stCondLst>
                                    <p:cond delay="0"/>
                                  </p:stCondLst>
                                  <p:childTnLst>
                                    <p:animEffect transition="out" filter="fade">
                                      <p:cBhvr>
                                        <p:cTn id="184" dur="500"/>
                                        <p:tgtEl>
                                          <p:spTgt spid="560"/>
                                        </p:tgtEl>
                                      </p:cBhvr>
                                    </p:animEffect>
                                    <p:set>
                                      <p:cBhvr>
                                        <p:cTn id="185" dur="1" fill="hold">
                                          <p:stCondLst>
                                            <p:cond delay="499"/>
                                          </p:stCondLst>
                                        </p:cTn>
                                        <p:tgtEl>
                                          <p:spTgt spid="560"/>
                                        </p:tgtEl>
                                        <p:attrNameLst>
                                          <p:attrName>style.visibility</p:attrName>
                                        </p:attrNameLst>
                                      </p:cBhvr>
                                      <p:to>
                                        <p:strVal val="hidden"/>
                                      </p:to>
                                    </p:set>
                                  </p:childTnLst>
                                </p:cTn>
                              </p:par>
                              <p:par>
                                <p:cTn id="186" presetID="10" presetClass="entr" presetSubtype="0" fill="hold" nodeType="withEffect">
                                  <p:stCondLst>
                                    <p:cond delay="0"/>
                                  </p:stCondLst>
                                  <p:childTnLst>
                                    <p:set>
                                      <p:cBhvr>
                                        <p:cTn id="187" dur="1" fill="hold">
                                          <p:stCondLst>
                                            <p:cond delay="0"/>
                                          </p:stCondLst>
                                        </p:cTn>
                                        <p:tgtEl>
                                          <p:spTgt spid="571"/>
                                        </p:tgtEl>
                                        <p:attrNameLst>
                                          <p:attrName>style.visibility</p:attrName>
                                        </p:attrNameLst>
                                      </p:cBhvr>
                                      <p:to>
                                        <p:strVal val="visible"/>
                                      </p:to>
                                    </p:set>
                                    <p:animEffect transition="in" filter="fade">
                                      <p:cBhvr>
                                        <p:cTn id="188" dur="500"/>
                                        <p:tgtEl>
                                          <p:spTgt spid="571"/>
                                        </p:tgtEl>
                                      </p:cBhvr>
                                    </p:animEffect>
                                  </p:childTnLst>
                                </p:cTn>
                              </p:par>
                              <p:par>
                                <p:cTn id="189" presetID="10" presetClass="entr" presetSubtype="0" fill="hold" nodeType="withEffect">
                                  <p:stCondLst>
                                    <p:cond delay="0"/>
                                  </p:stCondLst>
                                  <p:childTnLst>
                                    <p:set>
                                      <p:cBhvr>
                                        <p:cTn id="190" dur="1" fill="hold">
                                          <p:stCondLst>
                                            <p:cond delay="0"/>
                                          </p:stCondLst>
                                        </p:cTn>
                                        <p:tgtEl>
                                          <p:spTgt spid="572"/>
                                        </p:tgtEl>
                                        <p:attrNameLst>
                                          <p:attrName>style.visibility</p:attrName>
                                        </p:attrNameLst>
                                      </p:cBhvr>
                                      <p:to>
                                        <p:strVal val="visible"/>
                                      </p:to>
                                    </p:set>
                                    <p:animEffect transition="in" filter="fade">
                                      <p:cBhvr>
                                        <p:cTn id="191" dur="500"/>
                                        <p:tgtEl>
                                          <p:spTgt spid="572"/>
                                        </p:tgtEl>
                                      </p:cBhvr>
                                    </p:animEffect>
                                  </p:childTnLst>
                                </p:cTn>
                              </p:par>
                              <p:par>
                                <p:cTn id="192" presetID="10" presetClass="entr" presetSubtype="0" fill="hold" nodeType="withEffect">
                                  <p:stCondLst>
                                    <p:cond delay="0"/>
                                  </p:stCondLst>
                                  <p:childTnLst>
                                    <p:set>
                                      <p:cBhvr>
                                        <p:cTn id="193" dur="1" fill="hold">
                                          <p:stCondLst>
                                            <p:cond delay="0"/>
                                          </p:stCondLst>
                                        </p:cTn>
                                        <p:tgtEl>
                                          <p:spTgt spid="573"/>
                                        </p:tgtEl>
                                        <p:attrNameLst>
                                          <p:attrName>style.visibility</p:attrName>
                                        </p:attrNameLst>
                                      </p:cBhvr>
                                      <p:to>
                                        <p:strVal val="visible"/>
                                      </p:to>
                                    </p:set>
                                    <p:animEffect transition="in" filter="fade">
                                      <p:cBhvr>
                                        <p:cTn id="194" dur="500"/>
                                        <p:tgtEl>
                                          <p:spTgt spid="573"/>
                                        </p:tgtEl>
                                      </p:cBhvr>
                                    </p:animEffect>
                                  </p:childTnLst>
                                </p:cTn>
                              </p:par>
                              <p:par>
                                <p:cTn id="195" presetID="10" presetClass="entr" presetSubtype="0" fill="hold" nodeType="withEffect">
                                  <p:stCondLst>
                                    <p:cond delay="0"/>
                                  </p:stCondLst>
                                  <p:childTnLst>
                                    <p:set>
                                      <p:cBhvr>
                                        <p:cTn id="196" dur="1" fill="hold">
                                          <p:stCondLst>
                                            <p:cond delay="0"/>
                                          </p:stCondLst>
                                        </p:cTn>
                                        <p:tgtEl>
                                          <p:spTgt spid="574"/>
                                        </p:tgtEl>
                                        <p:attrNameLst>
                                          <p:attrName>style.visibility</p:attrName>
                                        </p:attrNameLst>
                                      </p:cBhvr>
                                      <p:to>
                                        <p:strVal val="visible"/>
                                      </p:to>
                                    </p:set>
                                    <p:animEffect transition="in" filter="fade">
                                      <p:cBhvr>
                                        <p:cTn id="197" dur="500"/>
                                        <p:tgtEl>
                                          <p:spTgt spid="574"/>
                                        </p:tgtEl>
                                      </p:cBhvr>
                                    </p:animEffect>
                                  </p:childTnLst>
                                </p:cTn>
                              </p:par>
                            </p:childTnLst>
                          </p:cTn>
                        </p:par>
                      </p:childTnLst>
                    </p:cTn>
                  </p:par>
                  <p:par>
                    <p:cTn id="198" fill="hold">
                      <p:stCondLst>
                        <p:cond delay="indefinite"/>
                      </p:stCondLst>
                      <p:childTnLst>
                        <p:par>
                          <p:cTn id="199" fill="hold">
                            <p:stCondLst>
                              <p:cond delay="0"/>
                            </p:stCondLst>
                            <p:childTnLst>
                              <p:par>
                                <p:cTn id="200" presetID="10" presetClass="exit" presetSubtype="0" fill="hold" nodeType="clickEffect">
                                  <p:stCondLst>
                                    <p:cond delay="0"/>
                                  </p:stCondLst>
                                  <p:childTnLst>
                                    <p:animEffect transition="out" filter="fade">
                                      <p:cBhvr>
                                        <p:cTn id="201" dur="500"/>
                                        <p:tgtEl>
                                          <p:spTgt spid="504"/>
                                        </p:tgtEl>
                                      </p:cBhvr>
                                    </p:animEffect>
                                    <p:set>
                                      <p:cBhvr>
                                        <p:cTn id="202" dur="1" fill="hold">
                                          <p:stCondLst>
                                            <p:cond delay="499"/>
                                          </p:stCondLst>
                                        </p:cTn>
                                        <p:tgtEl>
                                          <p:spTgt spid="504"/>
                                        </p:tgtEl>
                                        <p:attrNameLst>
                                          <p:attrName>style.visibility</p:attrName>
                                        </p:attrNameLst>
                                      </p:cBhvr>
                                      <p:to>
                                        <p:strVal val="hidden"/>
                                      </p:to>
                                    </p:set>
                                  </p:childTnLst>
                                </p:cTn>
                              </p:par>
                              <p:par>
                                <p:cTn id="203" presetID="10" presetClass="exit" presetSubtype="0" fill="hold" grpId="1" nodeType="withEffect">
                                  <p:stCondLst>
                                    <p:cond delay="0"/>
                                  </p:stCondLst>
                                  <p:childTnLst>
                                    <p:animEffect transition="out" filter="fade">
                                      <p:cBhvr>
                                        <p:cTn id="204" dur="500"/>
                                        <p:tgtEl>
                                          <p:spTgt spid="505"/>
                                        </p:tgtEl>
                                      </p:cBhvr>
                                    </p:animEffect>
                                    <p:set>
                                      <p:cBhvr>
                                        <p:cTn id="205" dur="1" fill="hold">
                                          <p:stCondLst>
                                            <p:cond delay="499"/>
                                          </p:stCondLst>
                                        </p:cTn>
                                        <p:tgtEl>
                                          <p:spTgt spid="505"/>
                                        </p:tgtEl>
                                        <p:attrNameLst>
                                          <p:attrName>style.visibility</p:attrName>
                                        </p:attrNameLst>
                                      </p:cBhvr>
                                      <p:to>
                                        <p:strVal val="hidden"/>
                                      </p:to>
                                    </p:set>
                                  </p:childTnLst>
                                </p:cTn>
                              </p:par>
                              <p:par>
                                <p:cTn id="206" presetID="10" presetClass="exit" presetSubtype="0" fill="hold" grpId="1" nodeType="withEffect">
                                  <p:stCondLst>
                                    <p:cond delay="0"/>
                                  </p:stCondLst>
                                  <p:childTnLst>
                                    <p:animEffect transition="out" filter="fade">
                                      <p:cBhvr>
                                        <p:cTn id="207" dur="500"/>
                                        <p:tgtEl>
                                          <p:spTgt spid="506"/>
                                        </p:tgtEl>
                                      </p:cBhvr>
                                    </p:animEffect>
                                    <p:set>
                                      <p:cBhvr>
                                        <p:cTn id="208" dur="1" fill="hold">
                                          <p:stCondLst>
                                            <p:cond delay="499"/>
                                          </p:stCondLst>
                                        </p:cTn>
                                        <p:tgtEl>
                                          <p:spTgt spid="506"/>
                                        </p:tgtEl>
                                        <p:attrNameLst>
                                          <p:attrName>style.visibility</p:attrName>
                                        </p:attrNameLst>
                                      </p:cBhvr>
                                      <p:to>
                                        <p:strVal val="hidden"/>
                                      </p:to>
                                    </p:set>
                                  </p:childTnLst>
                                </p:cTn>
                              </p:par>
                              <p:par>
                                <p:cTn id="209" presetID="10" presetClass="exit" presetSubtype="0" fill="hold" grpId="1" nodeType="withEffect">
                                  <p:stCondLst>
                                    <p:cond delay="0"/>
                                  </p:stCondLst>
                                  <p:childTnLst>
                                    <p:animEffect transition="out" filter="fade">
                                      <p:cBhvr>
                                        <p:cTn id="210" dur="500"/>
                                        <p:tgtEl>
                                          <p:spTgt spid="500"/>
                                        </p:tgtEl>
                                      </p:cBhvr>
                                    </p:animEffect>
                                    <p:set>
                                      <p:cBhvr>
                                        <p:cTn id="211" dur="1" fill="hold">
                                          <p:stCondLst>
                                            <p:cond delay="499"/>
                                          </p:stCondLst>
                                        </p:cTn>
                                        <p:tgtEl>
                                          <p:spTgt spid="500"/>
                                        </p:tgtEl>
                                        <p:attrNameLst>
                                          <p:attrName>style.visibility</p:attrName>
                                        </p:attrNameLst>
                                      </p:cBhvr>
                                      <p:to>
                                        <p:strVal val="hidden"/>
                                      </p:to>
                                    </p:set>
                                  </p:childTnLst>
                                </p:cTn>
                              </p:par>
                              <p:par>
                                <p:cTn id="212" presetID="10" presetClass="exit" presetSubtype="0" fill="hold" nodeType="withEffect">
                                  <p:stCondLst>
                                    <p:cond delay="0"/>
                                  </p:stCondLst>
                                  <p:childTnLst>
                                    <p:animEffect transition="out" filter="fade">
                                      <p:cBhvr>
                                        <p:cTn id="213" dur="500"/>
                                        <p:tgtEl>
                                          <p:spTgt spid="558"/>
                                        </p:tgtEl>
                                      </p:cBhvr>
                                    </p:animEffect>
                                    <p:set>
                                      <p:cBhvr>
                                        <p:cTn id="214" dur="1" fill="hold">
                                          <p:stCondLst>
                                            <p:cond delay="499"/>
                                          </p:stCondLst>
                                        </p:cTn>
                                        <p:tgtEl>
                                          <p:spTgt spid="558"/>
                                        </p:tgtEl>
                                        <p:attrNameLst>
                                          <p:attrName>style.visibility</p:attrName>
                                        </p:attrNameLst>
                                      </p:cBhvr>
                                      <p:to>
                                        <p:strVal val="hidden"/>
                                      </p:to>
                                    </p:set>
                                  </p:childTnLst>
                                </p:cTn>
                              </p:par>
                              <p:par>
                                <p:cTn id="215" presetID="10" presetClass="exit" presetSubtype="0" fill="hold" nodeType="withEffect">
                                  <p:stCondLst>
                                    <p:cond delay="0"/>
                                  </p:stCondLst>
                                  <p:childTnLst>
                                    <p:animEffect transition="out" filter="fade">
                                      <p:cBhvr>
                                        <p:cTn id="216" dur="500"/>
                                        <p:tgtEl>
                                          <p:spTgt spid="563"/>
                                        </p:tgtEl>
                                      </p:cBhvr>
                                    </p:animEffect>
                                    <p:set>
                                      <p:cBhvr>
                                        <p:cTn id="217" dur="1" fill="hold">
                                          <p:stCondLst>
                                            <p:cond delay="499"/>
                                          </p:stCondLst>
                                        </p:cTn>
                                        <p:tgtEl>
                                          <p:spTgt spid="563"/>
                                        </p:tgtEl>
                                        <p:attrNameLst>
                                          <p:attrName>style.visibility</p:attrName>
                                        </p:attrNameLst>
                                      </p:cBhvr>
                                      <p:to>
                                        <p:strVal val="hidden"/>
                                      </p:to>
                                    </p:set>
                                  </p:childTnLst>
                                </p:cTn>
                              </p:par>
                              <p:par>
                                <p:cTn id="218" presetID="10" presetClass="exit" presetSubtype="0" fill="hold" nodeType="withEffect">
                                  <p:stCondLst>
                                    <p:cond delay="0"/>
                                  </p:stCondLst>
                                  <p:childTnLst>
                                    <p:animEffect transition="out" filter="fade">
                                      <p:cBhvr>
                                        <p:cTn id="219" dur="500"/>
                                        <p:tgtEl>
                                          <p:spTgt spid="565"/>
                                        </p:tgtEl>
                                      </p:cBhvr>
                                    </p:animEffect>
                                    <p:set>
                                      <p:cBhvr>
                                        <p:cTn id="220" dur="1" fill="hold">
                                          <p:stCondLst>
                                            <p:cond delay="499"/>
                                          </p:stCondLst>
                                        </p:cTn>
                                        <p:tgtEl>
                                          <p:spTgt spid="565"/>
                                        </p:tgtEl>
                                        <p:attrNameLst>
                                          <p:attrName>style.visibility</p:attrName>
                                        </p:attrNameLst>
                                      </p:cBhvr>
                                      <p:to>
                                        <p:strVal val="hidden"/>
                                      </p:to>
                                    </p:set>
                                  </p:childTnLst>
                                </p:cTn>
                              </p:par>
                              <p:par>
                                <p:cTn id="221" presetID="10" presetClass="exit" presetSubtype="0" fill="hold" nodeType="withEffect">
                                  <p:stCondLst>
                                    <p:cond delay="0"/>
                                  </p:stCondLst>
                                  <p:childTnLst>
                                    <p:animEffect transition="out" filter="fade">
                                      <p:cBhvr>
                                        <p:cTn id="222" dur="500"/>
                                        <p:tgtEl>
                                          <p:spTgt spid="566"/>
                                        </p:tgtEl>
                                      </p:cBhvr>
                                    </p:animEffect>
                                    <p:set>
                                      <p:cBhvr>
                                        <p:cTn id="223" dur="1" fill="hold">
                                          <p:stCondLst>
                                            <p:cond delay="499"/>
                                          </p:stCondLst>
                                        </p:cTn>
                                        <p:tgtEl>
                                          <p:spTgt spid="566"/>
                                        </p:tgtEl>
                                        <p:attrNameLst>
                                          <p:attrName>style.visibility</p:attrName>
                                        </p:attrNameLst>
                                      </p:cBhvr>
                                      <p:to>
                                        <p:strVal val="hidden"/>
                                      </p:to>
                                    </p:set>
                                  </p:childTnLst>
                                </p:cTn>
                              </p:par>
                              <p:par>
                                <p:cTn id="224" presetID="10" presetClass="exit" presetSubtype="0" fill="hold" grpId="1" nodeType="withEffect">
                                  <p:stCondLst>
                                    <p:cond delay="0"/>
                                  </p:stCondLst>
                                  <p:childTnLst>
                                    <p:animEffect transition="out" filter="fade">
                                      <p:cBhvr>
                                        <p:cTn id="225" dur="500"/>
                                        <p:tgtEl>
                                          <p:spTgt spid="185"/>
                                        </p:tgtEl>
                                      </p:cBhvr>
                                    </p:animEffect>
                                    <p:set>
                                      <p:cBhvr>
                                        <p:cTn id="226" dur="1" fill="hold">
                                          <p:stCondLst>
                                            <p:cond delay="499"/>
                                          </p:stCondLst>
                                        </p:cTn>
                                        <p:tgtEl>
                                          <p:spTgt spid="185"/>
                                        </p:tgtEl>
                                        <p:attrNameLst>
                                          <p:attrName>style.visibility</p:attrName>
                                        </p:attrNameLst>
                                      </p:cBhvr>
                                      <p:to>
                                        <p:strVal val="hidden"/>
                                      </p:to>
                                    </p:set>
                                  </p:childTnLst>
                                </p:cTn>
                              </p:par>
                              <p:par>
                                <p:cTn id="227" presetID="10" presetClass="exit" presetSubtype="0" fill="hold" nodeType="withEffect">
                                  <p:stCondLst>
                                    <p:cond delay="0"/>
                                  </p:stCondLst>
                                  <p:childTnLst>
                                    <p:animEffect transition="out" filter="fade">
                                      <p:cBhvr>
                                        <p:cTn id="228" dur="500"/>
                                        <p:tgtEl>
                                          <p:spTgt spid="571"/>
                                        </p:tgtEl>
                                      </p:cBhvr>
                                    </p:animEffect>
                                    <p:set>
                                      <p:cBhvr>
                                        <p:cTn id="229" dur="1" fill="hold">
                                          <p:stCondLst>
                                            <p:cond delay="499"/>
                                          </p:stCondLst>
                                        </p:cTn>
                                        <p:tgtEl>
                                          <p:spTgt spid="571"/>
                                        </p:tgtEl>
                                        <p:attrNameLst>
                                          <p:attrName>style.visibility</p:attrName>
                                        </p:attrNameLst>
                                      </p:cBhvr>
                                      <p:to>
                                        <p:strVal val="hidden"/>
                                      </p:to>
                                    </p:set>
                                  </p:childTnLst>
                                </p:cTn>
                              </p:par>
                              <p:par>
                                <p:cTn id="230" presetID="10" presetClass="exit" presetSubtype="0" fill="hold" nodeType="withEffect">
                                  <p:stCondLst>
                                    <p:cond delay="0"/>
                                  </p:stCondLst>
                                  <p:childTnLst>
                                    <p:animEffect transition="out" filter="fade">
                                      <p:cBhvr>
                                        <p:cTn id="231" dur="500"/>
                                        <p:tgtEl>
                                          <p:spTgt spid="572"/>
                                        </p:tgtEl>
                                      </p:cBhvr>
                                    </p:animEffect>
                                    <p:set>
                                      <p:cBhvr>
                                        <p:cTn id="232" dur="1" fill="hold">
                                          <p:stCondLst>
                                            <p:cond delay="499"/>
                                          </p:stCondLst>
                                        </p:cTn>
                                        <p:tgtEl>
                                          <p:spTgt spid="572"/>
                                        </p:tgtEl>
                                        <p:attrNameLst>
                                          <p:attrName>style.visibility</p:attrName>
                                        </p:attrNameLst>
                                      </p:cBhvr>
                                      <p:to>
                                        <p:strVal val="hidden"/>
                                      </p:to>
                                    </p:set>
                                  </p:childTnLst>
                                </p:cTn>
                              </p:par>
                              <p:par>
                                <p:cTn id="233" presetID="10" presetClass="exit" presetSubtype="0" fill="hold" nodeType="withEffect">
                                  <p:stCondLst>
                                    <p:cond delay="0"/>
                                  </p:stCondLst>
                                  <p:childTnLst>
                                    <p:animEffect transition="out" filter="fade">
                                      <p:cBhvr>
                                        <p:cTn id="234" dur="500"/>
                                        <p:tgtEl>
                                          <p:spTgt spid="573"/>
                                        </p:tgtEl>
                                      </p:cBhvr>
                                    </p:animEffect>
                                    <p:set>
                                      <p:cBhvr>
                                        <p:cTn id="235" dur="1" fill="hold">
                                          <p:stCondLst>
                                            <p:cond delay="499"/>
                                          </p:stCondLst>
                                        </p:cTn>
                                        <p:tgtEl>
                                          <p:spTgt spid="573"/>
                                        </p:tgtEl>
                                        <p:attrNameLst>
                                          <p:attrName>style.visibility</p:attrName>
                                        </p:attrNameLst>
                                      </p:cBhvr>
                                      <p:to>
                                        <p:strVal val="hidden"/>
                                      </p:to>
                                    </p:set>
                                  </p:childTnLst>
                                </p:cTn>
                              </p:par>
                              <p:par>
                                <p:cTn id="236" presetID="10" presetClass="exit" presetSubtype="0" fill="hold" nodeType="withEffect">
                                  <p:stCondLst>
                                    <p:cond delay="0"/>
                                  </p:stCondLst>
                                  <p:childTnLst>
                                    <p:animEffect transition="out" filter="fade">
                                      <p:cBhvr>
                                        <p:cTn id="237" dur="500"/>
                                        <p:tgtEl>
                                          <p:spTgt spid="574"/>
                                        </p:tgtEl>
                                      </p:cBhvr>
                                    </p:animEffect>
                                    <p:set>
                                      <p:cBhvr>
                                        <p:cTn id="238" dur="1" fill="hold">
                                          <p:stCondLst>
                                            <p:cond delay="499"/>
                                          </p:stCondLst>
                                        </p:cTn>
                                        <p:tgtEl>
                                          <p:spTgt spid="57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14" grpId="0" animBg="1"/>
      <p:bldP spid="448" grpId="0" animBg="1"/>
      <p:bldP spid="449" grpId="0" animBg="1"/>
      <p:bldP spid="450" grpId="0" animBg="1"/>
      <p:bldP spid="505" grpId="0" animBg="1"/>
      <p:bldP spid="505" grpId="1" animBg="1"/>
      <p:bldP spid="506" grpId="0" animBg="1"/>
      <p:bldP spid="506" grpId="1" animBg="1"/>
      <p:bldP spid="500" grpId="0" animBg="1"/>
      <p:bldP spid="500" grpId="1" animBg="1"/>
      <p:bldP spid="507" grpId="0" animBg="1"/>
      <p:bldP spid="507" grpId="1" animBg="1"/>
      <p:bldP spid="527" grpId="0" animBg="1"/>
      <p:bldP spid="527" grpId="1" animBg="1"/>
      <p:bldP spid="185" grpId="0" animBg="1"/>
      <p:bldP spid="18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smtClean="0"/>
              <a:t>Various redundancy scheme with different reliability and cost</a:t>
            </a:r>
          </a:p>
          <a:p>
            <a:r>
              <a:rPr lang="en-US" altLang="zh-TW" dirty="0" smtClean="0"/>
              <a:t>Do </a:t>
            </a:r>
            <a:r>
              <a:rPr lang="en-US" altLang="zh-TW" dirty="0"/>
              <a:t>we always need the </a:t>
            </a:r>
            <a:r>
              <a:rPr lang="en-US" altLang="zh-TW" dirty="0" smtClean="0"/>
              <a:t>most expensive redundancy scheme for all TSV block sizes?</a:t>
            </a:r>
          </a:p>
          <a:p>
            <a:endParaRPr lang="zh-TW" altLang="en-US" dirty="0"/>
          </a:p>
        </p:txBody>
      </p:sp>
      <p:sp>
        <p:nvSpPr>
          <p:cNvPr id="3" name="標題 2"/>
          <p:cNvSpPr>
            <a:spLocks noGrp="1"/>
          </p:cNvSpPr>
          <p:nvPr>
            <p:ph type="title"/>
          </p:nvPr>
        </p:nvSpPr>
        <p:spPr/>
        <p:txBody>
          <a:bodyPr/>
          <a:lstStyle/>
          <a:p>
            <a:r>
              <a:rPr lang="en-US" altLang="zh-TW" dirty="0" smtClean="0"/>
              <a:t>Motivation</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5" name="頁尾版面配置區 4"/>
          <p:cNvSpPr>
            <a:spLocks noGrp="1"/>
          </p:cNvSpPr>
          <p:nvPr>
            <p:ph type="ftr" sz="quarter" idx="11"/>
          </p:nvPr>
        </p:nvSpPr>
        <p:spPr/>
        <p:txBody>
          <a:bodyPr/>
          <a:lstStyle/>
          <a:p>
            <a:r>
              <a:rPr lang="en-US" noProof="1" smtClean="0"/>
              <a:t>Chen, YenHao / National Tsing Hua University, Taiwan</a:t>
            </a:r>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11</a:t>
            </a:fld>
            <a:endParaRPr lang="en-US" noProof="1"/>
          </a:p>
        </p:txBody>
      </p:sp>
      <p:graphicFrame>
        <p:nvGraphicFramePr>
          <p:cNvPr id="11" name="圖表 10"/>
          <p:cNvGraphicFramePr>
            <a:graphicFrameLocks/>
          </p:cNvGraphicFramePr>
          <p:nvPr>
            <p:extLst>
              <p:ext uri="{D42A27DB-BD31-4B8C-83A1-F6EECF244321}">
                <p14:modId xmlns:p14="http://schemas.microsoft.com/office/powerpoint/2010/main" val="239743100"/>
              </p:ext>
            </p:extLst>
          </p:nvPr>
        </p:nvGraphicFramePr>
        <p:xfrm>
          <a:off x="2245540" y="2112723"/>
          <a:ext cx="4860000" cy="252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2" name="群組 11"/>
          <p:cNvGrpSpPr/>
          <p:nvPr/>
        </p:nvGrpSpPr>
        <p:grpSpPr>
          <a:xfrm>
            <a:off x="5440304" y="2643433"/>
            <a:ext cx="1590179" cy="642716"/>
            <a:chOff x="7146000" y="2112391"/>
            <a:chExt cx="1590179" cy="642716"/>
          </a:xfrm>
        </p:grpSpPr>
        <p:sp>
          <p:nvSpPr>
            <p:cNvPr id="13" name="向下箭號 12"/>
            <p:cNvSpPr/>
            <p:nvPr/>
          </p:nvSpPr>
          <p:spPr>
            <a:xfrm>
              <a:off x="7709728" y="211239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7146000" y="2252382"/>
              <a:ext cx="1590179" cy="369332"/>
            </a:xfrm>
            <a:prstGeom prst="rect">
              <a:avLst/>
            </a:prstGeom>
            <a:noFill/>
          </p:spPr>
          <p:txBody>
            <a:bodyPr wrap="none" rtlCol="0">
              <a:spAutoFit/>
            </a:bodyPr>
            <a:lstStyle/>
            <a:p>
              <a:r>
                <a:rPr lang="en-US" altLang="zh-TW" dirty="0" smtClean="0"/>
                <a:t>Lower is better</a:t>
              </a:r>
              <a:endParaRPr lang="zh-TW" altLang="en-US" dirty="0"/>
            </a:p>
          </p:txBody>
        </p:sp>
      </p:grpSp>
      <p:grpSp>
        <p:nvGrpSpPr>
          <p:cNvPr id="17" name="群組 16"/>
          <p:cNvGrpSpPr/>
          <p:nvPr/>
        </p:nvGrpSpPr>
        <p:grpSpPr>
          <a:xfrm>
            <a:off x="3292384" y="1901866"/>
            <a:ext cx="3249775" cy="1013972"/>
            <a:chOff x="7347919" y="2815265"/>
            <a:chExt cx="3249775" cy="1013972"/>
          </a:xfrm>
        </p:grpSpPr>
        <p:sp>
          <p:nvSpPr>
            <p:cNvPr id="18" name="橢圓形圖說文字 17"/>
            <p:cNvSpPr/>
            <p:nvPr/>
          </p:nvSpPr>
          <p:spPr>
            <a:xfrm>
              <a:off x="7347919" y="2815265"/>
              <a:ext cx="3249775" cy="1013972"/>
            </a:xfrm>
            <a:prstGeom prst="wedgeEllipseCallout">
              <a:avLst>
                <a:gd name="adj1" fmla="val -48995"/>
                <a:gd name="adj2" fmla="val 36432"/>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 name="文字方塊 18"/>
            <p:cNvSpPr txBox="1"/>
            <p:nvPr/>
          </p:nvSpPr>
          <p:spPr>
            <a:xfrm>
              <a:off x="7435995" y="3007065"/>
              <a:ext cx="3161699" cy="646331"/>
            </a:xfrm>
            <a:prstGeom prst="rect">
              <a:avLst/>
            </a:prstGeom>
            <a:noFill/>
          </p:spPr>
          <p:txBody>
            <a:bodyPr wrap="none" rtlCol="0">
              <a:spAutoFit/>
            </a:bodyPr>
            <a:lstStyle/>
            <a:p>
              <a:r>
                <a:rPr lang="en-US" altLang="zh-TW" dirty="0" smtClean="0"/>
                <a:t>The area overhead of Router is</a:t>
              </a:r>
              <a:br>
                <a:rPr lang="en-US" altLang="zh-TW" dirty="0" smtClean="0"/>
              </a:br>
              <a:r>
                <a:rPr lang="en-US" altLang="zh-TW" dirty="0" smtClean="0"/>
                <a:t>relatively high when </a:t>
              </a:r>
              <a:r>
                <a:rPr lang="en-US" altLang="zh-TW" dirty="0"/>
                <a:t>small </a:t>
              </a:r>
              <a:r>
                <a:rPr lang="en-US" altLang="zh-TW" dirty="0" smtClean="0"/>
                <a:t>sizes </a:t>
              </a:r>
              <a:endParaRPr lang="zh-TW" altLang="en-US" dirty="0"/>
            </a:p>
          </p:txBody>
        </p:sp>
      </p:grpSp>
      <p:sp>
        <p:nvSpPr>
          <p:cNvPr id="15" name="文字方塊 14"/>
          <p:cNvSpPr txBox="1"/>
          <p:nvPr/>
        </p:nvSpPr>
        <p:spPr>
          <a:xfrm>
            <a:off x="161401" y="2655163"/>
            <a:ext cx="8821197" cy="707886"/>
          </a:xfrm>
          <a:prstGeom prst="rect">
            <a:avLst/>
          </a:prstGeom>
          <a:solidFill>
            <a:schemeClr val="bg2"/>
          </a:solidFill>
          <a:ln>
            <a:solidFill>
              <a:schemeClr val="tx1"/>
            </a:solidFill>
          </a:ln>
        </p:spPr>
        <p:txBody>
          <a:bodyPr wrap="none" rtlCol="0">
            <a:spAutoFit/>
          </a:bodyPr>
          <a:lstStyle/>
          <a:p>
            <a:r>
              <a:rPr lang="en-US" altLang="zh-TW" sz="2000" b="1" dirty="0" smtClean="0">
                <a:latin typeface="Times New Roman" panose="02020603050405020304" pitchFamily="18" charset="0"/>
                <a:cs typeface="Times New Roman" panose="02020603050405020304" pitchFamily="18" charset="0"/>
              </a:rPr>
              <a:t>We would like to understand how </a:t>
            </a:r>
            <a:r>
              <a:rPr lang="en-US" altLang="zh-TW" sz="2000" b="1" dirty="0">
                <a:latin typeface="Times New Roman" panose="02020603050405020304" pitchFamily="18" charset="0"/>
                <a:cs typeface="Times New Roman" panose="02020603050405020304" pitchFamily="18" charset="0"/>
              </a:rPr>
              <a:t>the best redundant TSV architecture </a:t>
            </a:r>
            <a:r>
              <a:rPr lang="en-US" altLang="zh-TW" sz="2000" b="1" dirty="0" smtClean="0">
                <a:latin typeface="Times New Roman" panose="02020603050405020304" pitchFamily="18" charset="0"/>
                <a:cs typeface="Times New Roman" panose="02020603050405020304" pitchFamily="18" charset="0"/>
              </a:rPr>
              <a:t/>
            </a:r>
            <a:br>
              <a:rPr lang="en-US" altLang="zh-TW" sz="2000" b="1" dirty="0" smtClean="0">
                <a:latin typeface="Times New Roman" panose="02020603050405020304" pitchFamily="18" charset="0"/>
                <a:cs typeface="Times New Roman" panose="02020603050405020304" pitchFamily="18" charset="0"/>
              </a:rPr>
            </a:br>
            <a:r>
              <a:rPr lang="en-US" altLang="zh-TW" sz="2000" b="1" dirty="0" smtClean="0">
                <a:latin typeface="Times New Roman" panose="02020603050405020304" pitchFamily="18" charset="0"/>
                <a:cs typeface="Times New Roman" panose="02020603050405020304" pitchFamily="18" charset="0"/>
              </a:rPr>
              <a:t>for </a:t>
            </a:r>
            <a:r>
              <a:rPr lang="en-US" altLang="zh-TW" sz="2000" b="1" dirty="0">
                <a:latin typeface="Times New Roman" panose="02020603050405020304" pitchFamily="18" charset="0"/>
                <a:cs typeface="Times New Roman" panose="02020603050405020304" pitchFamily="18" charset="0"/>
              </a:rPr>
              <a:t>different TSV block sizes differs with respect </a:t>
            </a:r>
            <a:r>
              <a:rPr lang="en-US" altLang="zh-TW" sz="2000" b="1" dirty="0" smtClean="0">
                <a:latin typeface="Times New Roman" panose="02020603050405020304" pitchFamily="18" charset="0"/>
                <a:cs typeface="Times New Roman" panose="02020603050405020304" pitchFamily="18" charset="0"/>
              </a:rPr>
              <a:t>to the </a:t>
            </a:r>
            <a:r>
              <a:rPr lang="en-US" altLang="zh-TW" sz="2000" b="1" dirty="0">
                <a:latin typeface="Times New Roman" panose="02020603050405020304" pitchFamily="18" charset="0"/>
                <a:cs typeface="Times New Roman" panose="02020603050405020304" pitchFamily="18" charset="0"/>
              </a:rPr>
              <a:t>overhead and </a:t>
            </a:r>
            <a:r>
              <a:rPr lang="en-US" altLang="zh-TW" sz="2000" b="1" dirty="0" smtClean="0">
                <a:latin typeface="Times New Roman" panose="02020603050405020304" pitchFamily="18" charset="0"/>
                <a:cs typeface="Times New Roman" panose="02020603050405020304" pitchFamily="18" charset="0"/>
              </a:rPr>
              <a:t>reliability.</a:t>
            </a:r>
            <a:endParaRPr lang="en-US" altLang="zh-TW"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22824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fad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1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12</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5" name="矩形 4"/>
          <p:cNvSpPr/>
          <p:nvPr/>
        </p:nvSpPr>
        <p:spPr>
          <a:xfrm>
            <a:off x="336499" y="1618407"/>
            <a:ext cx="8471001" cy="29689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61522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smtClean="0"/>
              <a:t>A commonly used reliability metric</a:t>
            </a:r>
          </a:p>
          <a:p>
            <a:r>
              <a:rPr lang="en-US" altLang="zh-TW" dirty="0" smtClean="0"/>
              <a:t>An average time of which a chip can perform in the field </a:t>
            </a:r>
          </a:p>
          <a:p>
            <a:endParaRPr lang="en-US" altLang="zh-TW" dirty="0" smtClean="0"/>
          </a:p>
          <a:p>
            <a:endParaRPr lang="en-US" altLang="zh-TW" dirty="0" smtClean="0"/>
          </a:p>
          <a:p>
            <a:endParaRPr lang="en-US" altLang="zh-TW" dirty="0"/>
          </a:p>
          <a:p>
            <a:endParaRPr lang="en-US" altLang="zh-TW" dirty="0" smtClean="0"/>
          </a:p>
          <a:p>
            <a:endParaRPr lang="en-US" altLang="zh-TW" dirty="0"/>
          </a:p>
          <a:p>
            <a:endParaRPr lang="zh-TW" altLang="en-US" i="1" dirty="0"/>
          </a:p>
        </p:txBody>
      </p:sp>
      <p:sp>
        <p:nvSpPr>
          <p:cNvPr id="3" name="標題 2"/>
          <p:cNvSpPr>
            <a:spLocks noGrp="1"/>
          </p:cNvSpPr>
          <p:nvPr>
            <p:ph type="title"/>
          </p:nvPr>
        </p:nvSpPr>
        <p:spPr/>
        <p:txBody>
          <a:bodyPr/>
          <a:lstStyle/>
          <a:p>
            <a:r>
              <a:rPr lang="en-US" altLang="zh-TW" dirty="0" smtClean="0"/>
              <a:t>Mean-time-to-failure (MTTF)</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13</a:t>
            </a:fld>
            <a:endParaRPr lang="en-US" noProof="1"/>
          </a:p>
        </p:txBody>
      </p:sp>
      <p:sp>
        <p:nvSpPr>
          <p:cNvPr id="8"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graphicFrame>
        <p:nvGraphicFramePr>
          <p:cNvPr id="7" name="圖表 6"/>
          <p:cNvGraphicFramePr>
            <a:graphicFrameLocks/>
          </p:cNvGraphicFramePr>
          <p:nvPr>
            <p:extLst>
              <p:ext uri="{D42A27DB-BD31-4B8C-83A1-F6EECF244321}">
                <p14:modId xmlns:p14="http://schemas.microsoft.com/office/powerpoint/2010/main" val="156490331"/>
              </p:ext>
            </p:extLst>
          </p:nvPr>
        </p:nvGraphicFramePr>
        <p:xfrm>
          <a:off x="2286000" y="2112723"/>
          <a:ext cx="4860000" cy="252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13" name="群組 12"/>
          <p:cNvGrpSpPr/>
          <p:nvPr/>
        </p:nvGrpSpPr>
        <p:grpSpPr>
          <a:xfrm>
            <a:off x="5438267" y="2621714"/>
            <a:ext cx="1636410" cy="642716"/>
            <a:chOff x="7146000" y="2912941"/>
            <a:chExt cx="1636410" cy="642716"/>
          </a:xfrm>
        </p:grpSpPr>
        <p:sp>
          <p:nvSpPr>
            <p:cNvPr id="10" name="向下箭號 9"/>
            <p:cNvSpPr/>
            <p:nvPr/>
          </p:nvSpPr>
          <p:spPr>
            <a:xfrm rot="10800000">
              <a:off x="7751896" y="291294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7146000" y="3052932"/>
              <a:ext cx="1636410" cy="369332"/>
            </a:xfrm>
            <a:prstGeom prst="rect">
              <a:avLst/>
            </a:prstGeom>
            <a:noFill/>
          </p:spPr>
          <p:txBody>
            <a:bodyPr wrap="none" rtlCol="0">
              <a:spAutoFit/>
            </a:bodyPr>
            <a:lstStyle/>
            <a:p>
              <a:r>
                <a:rPr lang="en-US" altLang="zh-TW" dirty="0" smtClean="0"/>
                <a:t>Higher is better</a:t>
              </a:r>
              <a:endParaRPr lang="zh-TW" altLang="en-US" dirty="0"/>
            </a:p>
          </p:txBody>
        </p:sp>
      </p:grpSp>
    </p:spTree>
    <p:extLst>
      <p:ext uri="{BB962C8B-B14F-4D97-AF65-F5344CB8AC3E}">
        <p14:creationId xmlns:p14="http://schemas.microsoft.com/office/powerpoint/2010/main" val="389930891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a:t>MTTF does not present the yield rate under a target lifetime</a:t>
            </a:r>
          </a:p>
        </p:txBody>
      </p:sp>
      <p:sp>
        <p:nvSpPr>
          <p:cNvPr id="3" name="標題 2"/>
          <p:cNvSpPr>
            <a:spLocks noGrp="1"/>
          </p:cNvSpPr>
          <p:nvPr>
            <p:ph type="title"/>
          </p:nvPr>
        </p:nvSpPr>
        <p:spPr/>
        <p:txBody>
          <a:bodyPr/>
          <a:lstStyle/>
          <a:p>
            <a:r>
              <a:rPr lang="en-US" altLang="zh-TW" dirty="0" smtClean="0"/>
              <a:t>New Reliability Metric Needed</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5" name="頁尾版面配置區 4"/>
          <p:cNvSpPr>
            <a:spLocks noGrp="1"/>
          </p:cNvSpPr>
          <p:nvPr>
            <p:ph type="ftr" sz="quarter" idx="11"/>
          </p:nvPr>
        </p:nvSpPr>
        <p:spPr/>
        <p:txBody>
          <a:bodyPr/>
          <a:lstStyle/>
          <a:p>
            <a:r>
              <a:rPr lang="en-US" noProof="1" smtClean="0"/>
              <a:t>Chen, YenHao / National Tsing Hua University, Taiwan</a:t>
            </a:r>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14</a:t>
            </a:fld>
            <a:endParaRPr lang="en-US" noProof="1"/>
          </a:p>
        </p:txBody>
      </p:sp>
      <p:graphicFrame>
        <p:nvGraphicFramePr>
          <p:cNvPr id="7" name="圖表 6"/>
          <p:cNvGraphicFramePr>
            <a:graphicFrameLocks/>
          </p:cNvGraphicFramePr>
          <p:nvPr>
            <p:extLst>
              <p:ext uri="{D42A27DB-BD31-4B8C-83A1-F6EECF244321}">
                <p14:modId xmlns:p14="http://schemas.microsoft.com/office/powerpoint/2010/main" val="2677565240"/>
              </p:ext>
            </p:extLst>
          </p:nvPr>
        </p:nvGraphicFramePr>
        <p:xfrm>
          <a:off x="1930086" y="1824464"/>
          <a:ext cx="48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p:cNvGraphicFramePr>
            <a:graphicFrameLocks/>
          </p:cNvGraphicFramePr>
          <p:nvPr>
            <p:extLst>
              <p:ext uri="{D42A27DB-BD31-4B8C-83A1-F6EECF244321}">
                <p14:modId xmlns:p14="http://schemas.microsoft.com/office/powerpoint/2010/main" val="3038893172"/>
              </p:ext>
            </p:extLst>
          </p:nvPr>
        </p:nvGraphicFramePr>
        <p:xfrm>
          <a:off x="1930086" y="1824464"/>
          <a:ext cx="4860000" cy="252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0" name="直線接點 9"/>
          <p:cNvCxnSpPr/>
          <p:nvPr/>
        </p:nvCxnSpPr>
        <p:spPr>
          <a:xfrm>
            <a:off x="4648782" y="2317411"/>
            <a:ext cx="0" cy="1298308"/>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直線接點 10"/>
          <p:cNvCxnSpPr/>
          <p:nvPr/>
        </p:nvCxnSpPr>
        <p:spPr>
          <a:xfrm>
            <a:off x="5063119" y="2971800"/>
            <a:ext cx="0" cy="643919"/>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圖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17594" y="1837325"/>
            <a:ext cx="862376" cy="480086"/>
          </a:xfrm>
          <a:prstGeom prst="rect">
            <a:avLst/>
          </a:prstGeom>
        </p:spPr>
      </p:pic>
      <p:sp>
        <p:nvSpPr>
          <p:cNvPr id="16" name="文字方塊 15"/>
          <p:cNvSpPr txBox="1"/>
          <p:nvPr/>
        </p:nvSpPr>
        <p:spPr>
          <a:xfrm>
            <a:off x="4762521" y="1837325"/>
            <a:ext cx="1911036" cy="369332"/>
          </a:xfrm>
          <a:prstGeom prst="rect">
            <a:avLst/>
          </a:prstGeom>
          <a:noFill/>
        </p:spPr>
        <p:txBody>
          <a:bodyPr wrap="none" rtlCol="0">
            <a:spAutoFit/>
          </a:bodyPr>
          <a:lstStyle/>
          <a:p>
            <a:r>
              <a:rPr lang="en-US" altLang="zh-TW" dirty="0" smtClean="0"/>
              <a:t>Phone 1 (MTTF=5)</a:t>
            </a:r>
            <a:endParaRPr lang="zh-TW" altLang="en-US" dirty="0"/>
          </a:p>
        </p:txBody>
      </p:sp>
      <p:sp>
        <p:nvSpPr>
          <p:cNvPr id="17" name="文字方塊 16"/>
          <p:cNvSpPr txBox="1"/>
          <p:nvPr/>
        </p:nvSpPr>
        <p:spPr>
          <a:xfrm>
            <a:off x="5165084" y="2541856"/>
            <a:ext cx="1911036" cy="369332"/>
          </a:xfrm>
          <a:prstGeom prst="rect">
            <a:avLst/>
          </a:prstGeom>
          <a:noFill/>
        </p:spPr>
        <p:txBody>
          <a:bodyPr wrap="none" rtlCol="0">
            <a:spAutoFit/>
          </a:bodyPr>
          <a:lstStyle/>
          <a:p>
            <a:r>
              <a:rPr lang="en-US" altLang="zh-TW" dirty="0" smtClean="0"/>
              <a:t>Phone 2 (MTTF=6)</a:t>
            </a:r>
            <a:endParaRPr lang="zh-TW" altLang="en-US" dirty="0"/>
          </a:p>
        </p:txBody>
      </p:sp>
      <p:pic>
        <p:nvPicPr>
          <p:cNvPr id="18" name="圖片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631931" y="2486479"/>
            <a:ext cx="862376" cy="480086"/>
          </a:xfrm>
          <a:prstGeom prst="rect">
            <a:avLst/>
          </a:prstGeom>
        </p:spPr>
      </p:pic>
      <p:cxnSp>
        <p:nvCxnSpPr>
          <p:cNvPr id="19" name="直線接點 18"/>
          <p:cNvCxnSpPr/>
          <p:nvPr/>
        </p:nvCxnSpPr>
        <p:spPr>
          <a:xfrm>
            <a:off x="3891548" y="2317411"/>
            <a:ext cx="0" cy="1298308"/>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20" name="文字方塊 19"/>
          <p:cNvSpPr txBox="1"/>
          <p:nvPr/>
        </p:nvSpPr>
        <p:spPr>
          <a:xfrm>
            <a:off x="2961367" y="2029152"/>
            <a:ext cx="1531958" cy="369332"/>
          </a:xfrm>
          <a:prstGeom prst="rect">
            <a:avLst/>
          </a:prstGeom>
          <a:noFill/>
        </p:spPr>
        <p:txBody>
          <a:bodyPr wrap="none" rtlCol="0">
            <a:spAutoFit/>
          </a:bodyPr>
          <a:lstStyle/>
          <a:p>
            <a:r>
              <a:rPr lang="en-US" altLang="zh-TW" dirty="0" smtClean="0"/>
              <a:t>Target lifetime</a:t>
            </a:r>
            <a:endParaRPr lang="zh-TW" altLang="en-US" dirty="0"/>
          </a:p>
        </p:txBody>
      </p:sp>
      <p:grpSp>
        <p:nvGrpSpPr>
          <p:cNvPr id="23" name="群組 22"/>
          <p:cNvGrpSpPr/>
          <p:nvPr/>
        </p:nvGrpSpPr>
        <p:grpSpPr>
          <a:xfrm>
            <a:off x="6918784" y="2095836"/>
            <a:ext cx="962857" cy="545963"/>
            <a:chOff x="6918784" y="2095836"/>
            <a:chExt cx="962857" cy="545963"/>
          </a:xfrm>
        </p:grpSpPr>
        <p:sp>
          <p:nvSpPr>
            <p:cNvPr id="21" name="雲朵形圖說文字 20"/>
            <p:cNvSpPr/>
            <p:nvPr/>
          </p:nvSpPr>
          <p:spPr>
            <a:xfrm>
              <a:off x="6918784" y="2095836"/>
              <a:ext cx="962857" cy="545963"/>
            </a:xfrm>
            <a:prstGeom prst="cloudCallout">
              <a:avLst>
                <a:gd name="adj1" fmla="val -46496"/>
                <a:gd name="adj2" fmla="val 45329"/>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22" name="文字方塊 21"/>
            <p:cNvSpPr txBox="1"/>
            <p:nvPr/>
          </p:nvSpPr>
          <p:spPr>
            <a:xfrm>
              <a:off x="6938493" y="2172524"/>
              <a:ext cx="874983" cy="369332"/>
            </a:xfrm>
            <a:prstGeom prst="rect">
              <a:avLst/>
            </a:prstGeom>
            <a:noFill/>
          </p:spPr>
          <p:txBody>
            <a:bodyPr wrap="none" rtlCol="0">
              <a:spAutoFit/>
            </a:bodyPr>
            <a:lstStyle/>
            <a:p>
              <a:r>
                <a:rPr lang="en-US" altLang="zh-TW" dirty="0" smtClean="0"/>
                <a:t>Better?</a:t>
              </a:r>
              <a:endParaRPr lang="zh-TW" altLang="en-US" dirty="0"/>
            </a:p>
          </p:txBody>
        </p:sp>
      </p:grpSp>
      <p:grpSp>
        <p:nvGrpSpPr>
          <p:cNvPr id="30" name="群組 29"/>
          <p:cNvGrpSpPr/>
          <p:nvPr/>
        </p:nvGrpSpPr>
        <p:grpSpPr>
          <a:xfrm>
            <a:off x="3888955" y="3628580"/>
            <a:ext cx="2015020" cy="866318"/>
            <a:chOff x="7312110" y="2884105"/>
            <a:chExt cx="2015020" cy="866318"/>
          </a:xfrm>
        </p:grpSpPr>
        <p:sp>
          <p:nvSpPr>
            <p:cNvPr id="29" name="橢圓形圖說文字 28"/>
            <p:cNvSpPr/>
            <p:nvPr/>
          </p:nvSpPr>
          <p:spPr>
            <a:xfrm>
              <a:off x="7312110" y="2884105"/>
              <a:ext cx="2015020" cy="866318"/>
            </a:xfrm>
            <a:prstGeom prst="wedgeEllipseCallout">
              <a:avLst>
                <a:gd name="adj1" fmla="val -59278"/>
                <a:gd name="adj2" fmla="val -54810"/>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文字方塊 27"/>
            <p:cNvSpPr txBox="1"/>
            <p:nvPr/>
          </p:nvSpPr>
          <p:spPr>
            <a:xfrm>
              <a:off x="7443217" y="2996717"/>
              <a:ext cx="1854547" cy="646331"/>
            </a:xfrm>
            <a:prstGeom prst="rect">
              <a:avLst/>
            </a:prstGeom>
            <a:noFill/>
          </p:spPr>
          <p:txBody>
            <a:bodyPr wrap="none" rtlCol="0">
              <a:spAutoFit/>
            </a:bodyPr>
            <a:lstStyle/>
            <a:p>
              <a:r>
                <a:rPr lang="en-US" altLang="zh-TW" dirty="0" smtClean="0"/>
                <a:t>Actually, phone 1 </a:t>
              </a:r>
              <a:br>
                <a:rPr lang="en-US" altLang="zh-TW" dirty="0" smtClean="0"/>
              </a:br>
              <a:r>
                <a:rPr lang="en-US" altLang="zh-TW" dirty="0" smtClean="0"/>
                <a:t>is more reliable.</a:t>
              </a:r>
              <a:endParaRPr lang="zh-TW" altLang="en-US" dirty="0"/>
            </a:p>
          </p:txBody>
        </p:sp>
      </p:grpSp>
      <p:grpSp>
        <p:nvGrpSpPr>
          <p:cNvPr id="24" name="群組 23"/>
          <p:cNvGrpSpPr/>
          <p:nvPr/>
        </p:nvGrpSpPr>
        <p:grpSpPr>
          <a:xfrm>
            <a:off x="2433499" y="2804824"/>
            <a:ext cx="1590179" cy="642716"/>
            <a:chOff x="7146000" y="2112391"/>
            <a:chExt cx="1590179" cy="642716"/>
          </a:xfrm>
        </p:grpSpPr>
        <p:sp>
          <p:nvSpPr>
            <p:cNvPr id="25" name="向下箭號 24"/>
            <p:cNvSpPr/>
            <p:nvPr/>
          </p:nvSpPr>
          <p:spPr>
            <a:xfrm>
              <a:off x="7709728" y="211239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文字方塊 25"/>
            <p:cNvSpPr txBox="1"/>
            <p:nvPr/>
          </p:nvSpPr>
          <p:spPr>
            <a:xfrm>
              <a:off x="7146000" y="2252382"/>
              <a:ext cx="1590179" cy="369332"/>
            </a:xfrm>
            <a:prstGeom prst="rect">
              <a:avLst/>
            </a:prstGeom>
            <a:noFill/>
          </p:spPr>
          <p:txBody>
            <a:bodyPr wrap="none" rtlCol="0">
              <a:spAutoFit/>
            </a:bodyPr>
            <a:lstStyle/>
            <a:p>
              <a:r>
                <a:rPr lang="en-US" altLang="zh-TW" dirty="0" smtClean="0"/>
                <a:t>Lower is better</a:t>
              </a:r>
              <a:endParaRPr lang="zh-TW" altLang="en-US" dirty="0"/>
            </a:p>
          </p:txBody>
        </p:sp>
      </p:grpSp>
    </p:spTree>
    <p:extLst>
      <p:ext uri="{BB962C8B-B14F-4D97-AF65-F5344CB8AC3E}">
        <p14:creationId xmlns:p14="http://schemas.microsoft.com/office/powerpoint/2010/main" val="2423731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par>
                                <p:cTn id="8" presetID="10" presetClass="entr" presetSubtype="0" fill="hold"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fade">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500"/>
                                        <p:tgtEl>
                                          <p:spTgt spid="8"/>
                                        </p:tgtEl>
                                      </p:cBhvr>
                                    </p:animEffect>
                                  </p:childTnLst>
                                </p:cTn>
                              </p:par>
                              <p:par>
                                <p:cTn id="16" presetID="10" presetClass="entr" presetSubtype="0"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Effect transition="in" filter="fade">
                                      <p:cBhvr>
                                        <p:cTn id="18" dur="500"/>
                                        <p:tgtEl>
                                          <p:spTgt spid="2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animEffect transition="in" filter="fade">
                                      <p:cBhvr>
                                        <p:cTn id="23"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P spid="2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We proposed another reliability metric, </a:t>
            </a:r>
            <a:r>
              <a:rPr lang="en-US" altLang="zh-TW" i="1" dirty="0" smtClean="0"/>
              <a:t>repair rate</a:t>
            </a:r>
          </a:p>
          <a:p>
            <a:pPr lvl="1"/>
            <a:r>
              <a:rPr lang="en-US" altLang="zh-TW" dirty="0" smtClean="0"/>
              <a:t>The probability that the chip can survive longer than a target lifetime</a:t>
            </a:r>
            <a:endParaRPr lang="en-US" altLang="zh-TW" dirty="0"/>
          </a:p>
          <a:p>
            <a:endParaRPr lang="zh-TW" altLang="en-US" i="1" dirty="0"/>
          </a:p>
        </p:txBody>
      </p:sp>
      <p:sp>
        <p:nvSpPr>
          <p:cNvPr id="3" name="標題 2"/>
          <p:cNvSpPr>
            <a:spLocks noGrp="1"/>
          </p:cNvSpPr>
          <p:nvPr>
            <p:ph type="title"/>
          </p:nvPr>
        </p:nvSpPr>
        <p:spPr/>
        <p:txBody>
          <a:bodyPr/>
          <a:lstStyle/>
          <a:p>
            <a:r>
              <a:rPr lang="en-US" altLang="zh-TW" dirty="0" smtClean="0"/>
              <a:t>Proposed Reliability Metric: Repair Rate</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15</a:t>
            </a:fld>
            <a:endParaRPr lang="en-US" noProof="1"/>
          </a:p>
        </p:txBody>
      </p:sp>
      <p:graphicFrame>
        <p:nvGraphicFramePr>
          <p:cNvPr id="9" name="圖表 8"/>
          <p:cNvGraphicFramePr>
            <a:graphicFrameLocks/>
          </p:cNvGraphicFramePr>
          <p:nvPr>
            <p:extLst>
              <p:ext uri="{D42A27DB-BD31-4B8C-83A1-F6EECF244321}">
                <p14:modId xmlns:p14="http://schemas.microsoft.com/office/powerpoint/2010/main" val="709343035"/>
              </p:ext>
            </p:extLst>
          </p:nvPr>
        </p:nvGraphicFramePr>
        <p:xfrm>
          <a:off x="2081308" y="2112723"/>
          <a:ext cx="486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11" name="文字方塊 10"/>
          <p:cNvSpPr txBox="1"/>
          <p:nvPr/>
        </p:nvSpPr>
        <p:spPr>
          <a:xfrm>
            <a:off x="3431365" y="1928057"/>
            <a:ext cx="2159887" cy="369332"/>
          </a:xfrm>
          <a:prstGeom prst="rect">
            <a:avLst/>
          </a:prstGeom>
          <a:noFill/>
        </p:spPr>
        <p:txBody>
          <a:bodyPr wrap="none" rtlCol="0">
            <a:spAutoFit/>
          </a:bodyPr>
          <a:lstStyle/>
          <a:p>
            <a:r>
              <a:rPr lang="en-US" altLang="zh-TW" dirty="0" smtClean="0"/>
              <a:t>3-year target lifetime</a:t>
            </a:r>
            <a:endParaRPr lang="zh-TW" altLang="en-US" dirty="0"/>
          </a:p>
        </p:txBody>
      </p:sp>
      <p:sp>
        <p:nvSpPr>
          <p:cNvPr id="12"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grpSp>
        <p:nvGrpSpPr>
          <p:cNvPr id="10" name="群組 9"/>
          <p:cNvGrpSpPr/>
          <p:nvPr/>
        </p:nvGrpSpPr>
        <p:grpSpPr>
          <a:xfrm>
            <a:off x="2984179" y="2991508"/>
            <a:ext cx="1636410" cy="642716"/>
            <a:chOff x="7146000" y="2912941"/>
            <a:chExt cx="1636410" cy="642716"/>
          </a:xfrm>
        </p:grpSpPr>
        <p:sp>
          <p:nvSpPr>
            <p:cNvPr id="13" name="向下箭號 12"/>
            <p:cNvSpPr/>
            <p:nvPr/>
          </p:nvSpPr>
          <p:spPr>
            <a:xfrm rot="10800000">
              <a:off x="7751896" y="291294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7146000" y="3052932"/>
              <a:ext cx="1636410" cy="369332"/>
            </a:xfrm>
            <a:prstGeom prst="rect">
              <a:avLst/>
            </a:prstGeom>
            <a:noFill/>
          </p:spPr>
          <p:txBody>
            <a:bodyPr wrap="none" rtlCol="0">
              <a:spAutoFit/>
            </a:bodyPr>
            <a:lstStyle/>
            <a:p>
              <a:r>
                <a:rPr lang="en-US" altLang="zh-TW" dirty="0" smtClean="0"/>
                <a:t>Higher is better</a:t>
              </a:r>
              <a:endParaRPr lang="zh-TW" altLang="en-US" dirty="0"/>
            </a:p>
          </p:txBody>
        </p:sp>
      </p:grpSp>
    </p:spTree>
    <p:extLst>
      <p:ext uri="{BB962C8B-B14F-4D97-AF65-F5344CB8AC3E}">
        <p14:creationId xmlns:p14="http://schemas.microsoft.com/office/powerpoint/2010/main" val="325605155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16</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7" name="矩形 6"/>
          <p:cNvSpPr/>
          <p:nvPr/>
        </p:nvSpPr>
        <p:spPr>
          <a:xfrm>
            <a:off x="336499" y="1915777"/>
            <a:ext cx="8471001" cy="388723"/>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807357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2DECF6A-13F7-418C-BBFC-95033FFCD5F1}" type="slidenum">
              <a:rPr lang="en-US" noProof="1" smtClean="0"/>
              <a:pPr/>
              <a:t>17</a:t>
            </a:fld>
            <a:endParaRPr lang="en-US" noProof="1"/>
          </a:p>
        </p:txBody>
      </p:sp>
      <p:sp>
        <p:nvSpPr>
          <p:cNvPr id="92"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3" name="標題 2"/>
          <p:cNvSpPr>
            <a:spLocks noGrp="1"/>
          </p:cNvSpPr>
          <p:nvPr>
            <p:ph type="title"/>
          </p:nvPr>
        </p:nvSpPr>
        <p:spPr/>
        <p:txBody>
          <a:bodyPr/>
          <a:lstStyle/>
          <a:p>
            <a:r>
              <a:rPr lang="en-US" altLang="zh-TW" dirty="0" smtClean="0"/>
              <a:t>Reliability Evaluation Flow</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grpSp>
        <p:nvGrpSpPr>
          <p:cNvPr id="29" name="群組 28"/>
          <p:cNvGrpSpPr/>
          <p:nvPr/>
        </p:nvGrpSpPr>
        <p:grpSpPr>
          <a:xfrm>
            <a:off x="582349" y="752466"/>
            <a:ext cx="4126495" cy="4014432"/>
            <a:chOff x="4148225" y="776319"/>
            <a:chExt cx="4126495" cy="4014432"/>
          </a:xfrm>
        </p:grpSpPr>
        <p:sp>
          <p:nvSpPr>
            <p:cNvPr id="7" name="文字方塊 6"/>
            <p:cNvSpPr txBox="1"/>
            <p:nvPr/>
          </p:nvSpPr>
          <p:spPr>
            <a:xfrm>
              <a:off x="4544915" y="3582961"/>
              <a:ext cx="2202141" cy="300082"/>
            </a:xfrm>
            <a:prstGeom prst="rect">
              <a:avLst/>
            </a:prstGeom>
            <a:noFill/>
          </p:spPr>
          <p:txBody>
            <a:bodyPr wrap="none" rtlCol="0">
              <a:spAutoFit/>
            </a:bodyPr>
            <a:lstStyle/>
            <a:p>
              <a:r>
                <a:rPr lang="en-US" altLang="zh-TW" sz="1350" dirty="0"/>
                <a:t>Maximum flow &amp; path check</a:t>
              </a:r>
              <a:endParaRPr lang="zh-TW" altLang="en-US" sz="1350" dirty="0"/>
            </a:p>
          </p:txBody>
        </p:sp>
        <p:sp>
          <p:nvSpPr>
            <p:cNvPr id="8" name="文字方塊 7"/>
            <p:cNvSpPr txBox="1"/>
            <p:nvPr/>
          </p:nvSpPr>
          <p:spPr>
            <a:xfrm>
              <a:off x="4799088" y="1946120"/>
              <a:ext cx="1693797" cy="300082"/>
            </a:xfrm>
            <a:prstGeom prst="rect">
              <a:avLst/>
            </a:prstGeom>
            <a:noFill/>
          </p:spPr>
          <p:txBody>
            <a:bodyPr wrap="none" rtlCol="0">
              <a:spAutoFit/>
            </a:bodyPr>
            <a:lstStyle/>
            <a:p>
              <a:r>
                <a:rPr lang="en-US" altLang="zh-TW" sz="1350" dirty="0"/>
                <a:t>Time &gt; target lifetime</a:t>
              </a:r>
              <a:endParaRPr lang="zh-TW" altLang="en-US" sz="1350" dirty="0"/>
            </a:p>
          </p:txBody>
        </p:sp>
        <p:sp>
          <p:nvSpPr>
            <p:cNvPr id="9" name="文字方塊 8"/>
            <p:cNvSpPr txBox="1"/>
            <p:nvPr/>
          </p:nvSpPr>
          <p:spPr>
            <a:xfrm>
              <a:off x="7403969" y="1943297"/>
              <a:ext cx="870751" cy="300082"/>
            </a:xfrm>
            <a:prstGeom prst="rect">
              <a:avLst/>
            </a:prstGeom>
            <a:noFill/>
          </p:spPr>
          <p:txBody>
            <a:bodyPr wrap="none" rtlCol="0">
              <a:spAutoFit/>
            </a:bodyPr>
            <a:lstStyle/>
            <a:p>
              <a:r>
                <a:rPr lang="en-US" altLang="zh-TW" sz="1350" b="1" dirty="0"/>
                <a:t>Case pass</a:t>
              </a:r>
              <a:endParaRPr lang="zh-TW" altLang="en-US" sz="1350" b="1" dirty="0"/>
            </a:p>
          </p:txBody>
        </p:sp>
        <p:sp>
          <p:nvSpPr>
            <p:cNvPr id="10" name="文字方塊 9"/>
            <p:cNvSpPr txBox="1"/>
            <p:nvPr/>
          </p:nvSpPr>
          <p:spPr>
            <a:xfrm>
              <a:off x="7447781" y="3582961"/>
              <a:ext cx="778162" cy="300082"/>
            </a:xfrm>
            <a:prstGeom prst="rect">
              <a:avLst/>
            </a:prstGeom>
            <a:noFill/>
          </p:spPr>
          <p:txBody>
            <a:bodyPr wrap="none" rtlCol="0">
              <a:spAutoFit/>
            </a:bodyPr>
            <a:lstStyle/>
            <a:p>
              <a:r>
                <a:rPr lang="en-US" altLang="zh-TW" sz="1350" b="1" dirty="0"/>
                <a:t>Case fail</a:t>
              </a:r>
              <a:endParaRPr lang="zh-TW" altLang="en-US" sz="1350" b="1" dirty="0"/>
            </a:p>
          </p:txBody>
        </p:sp>
        <p:cxnSp>
          <p:nvCxnSpPr>
            <p:cNvPr id="11" name="直線單箭頭接點 10"/>
            <p:cNvCxnSpPr>
              <a:stCxn id="23" idx="2"/>
              <a:endCxn id="24" idx="0"/>
            </p:cNvCxnSpPr>
            <p:nvPr/>
          </p:nvCxnSpPr>
          <p:spPr bwMode="auto">
            <a:xfrm>
              <a:off x="5645987" y="2440596"/>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2" name="直線單箭頭接點 11"/>
            <p:cNvCxnSpPr>
              <a:stCxn id="24" idx="2"/>
              <a:endCxn id="28" idx="0"/>
            </p:cNvCxnSpPr>
            <p:nvPr/>
          </p:nvCxnSpPr>
          <p:spPr bwMode="auto">
            <a:xfrm flipH="1">
              <a:off x="5645987" y="3153911"/>
              <a:ext cx="1" cy="2183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3" name="直線單箭頭接點 12"/>
            <p:cNvCxnSpPr>
              <a:stCxn id="28" idx="2"/>
              <a:endCxn id="25" idx="0"/>
            </p:cNvCxnSpPr>
            <p:nvPr/>
          </p:nvCxnSpPr>
          <p:spPr bwMode="auto">
            <a:xfrm>
              <a:off x="5645987" y="4077437"/>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4" name="直線單箭頭接點 13"/>
            <p:cNvCxnSpPr>
              <a:stCxn id="23" idx="3"/>
            </p:cNvCxnSpPr>
            <p:nvPr/>
          </p:nvCxnSpPr>
          <p:spPr bwMode="auto">
            <a:xfrm>
              <a:off x="7143749" y="2087992"/>
              <a:ext cx="304033"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5" name="直線單箭頭接點 14"/>
            <p:cNvCxnSpPr>
              <a:stCxn id="28" idx="3"/>
              <a:endCxn id="10" idx="1"/>
            </p:cNvCxnSpPr>
            <p:nvPr/>
          </p:nvCxnSpPr>
          <p:spPr bwMode="auto">
            <a:xfrm flipV="1">
              <a:off x="7143749" y="3721460"/>
              <a:ext cx="304033" cy="337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6" name="文字方塊 15"/>
            <p:cNvSpPr txBox="1"/>
            <p:nvPr/>
          </p:nvSpPr>
          <p:spPr>
            <a:xfrm>
              <a:off x="7025013" y="1822269"/>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17" name="文字方塊 16"/>
            <p:cNvSpPr txBox="1"/>
            <p:nvPr/>
          </p:nvSpPr>
          <p:spPr>
            <a:xfrm>
              <a:off x="5645987" y="2381075"/>
              <a:ext cx="391454" cy="300082"/>
            </a:xfrm>
            <a:prstGeom prst="rect">
              <a:avLst/>
            </a:prstGeom>
            <a:noFill/>
          </p:spPr>
          <p:txBody>
            <a:bodyPr wrap="none" rtlCol="0">
              <a:spAutoFit/>
            </a:bodyPr>
            <a:lstStyle/>
            <a:p>
              <a:r>
                <a:rPr lang="en-US" altLang="zh-TW" sz="1350" b="1" dirty="0"/>
                <a:t>No</a:t>
              </a:r>
              <a:endParaRPr lang="zh-TW" altLang="en-US" sz="1350" b="1" dirty="0"/>
            </a:p>
          </p:txBody>
        </p:sp>
        <p:sp>
          <p:nvSpPr>
            <p:cNvPr id="18" name="文字方塊 17"/>
            <p:cNvSpPr txBox="1"/>
            <p:nvPr/>
          </p:nvSpPr>
          <p:spPr>
            <a:xfrm>
              <a:off x="5645987" y="4044304"/>
              <a:ext cx="495457" cy="300082"/>
            </a:xfrm>
            <a:prstGeom prst="rect">
              <a:avLst/>
            </a:prstGeom>
            <a:noFill/>
          </p:spPr>
          <p:txBody>
            <a:bodyPr wrap="none" rtlCol="0">
              <a:spAutoFit/>
            </a:bodyPr>
            <a:lstStyle/>
            <a:p>
              <a:r>
                <a:rPr lang="en-US" altLang="zh-TW" sz="1350" b="1" dirty="0"/>
                <a:t>Pass</a:t>
              </a:r>
              <a:endParaRPr lang="zh-TW" altLang="en-US" sz="1350" b="1" dirty="0"/>
            </a:p>
          </p:txBody>
        </p:sp>
        <p:sp>
          <p:nvSpPr>
            <p:cNvPr id="19" name="文字方塊 18"/>
            <p:cNvSpPr txBox="1"/>
            <p:nvPr/>
          </p:nvSpPr>
          <p:spPr>
            <a:xfrm>
              <a:off x="7011124" y="3444598"/>
              <a:ext cx="431593" cy="300082"/>
            </a:xfrm>
            <a:prstGeom prst="rect">
              <a:avLst/>
            </a:prstGeom>
            <a:noFill/>
          </p:spPr>
          <p:txBody>
            <a:bodyPr wrap="none" rtlCol="0">
              <a:spAutoFit/>
            </a:bodyPr>
            <a:lstStyle/>
            <a:p>
              <a:r>
                <a:rPr lang="en-US" altLang="zh-TW" sz="1350" b="1" dirty="0"/>
                <a:t>Fail</a:t>
              </a:r>
              <a:endParaRPr lang="zh-TW" altLang="en-US" sz="1350" b="1" dirty="0"/>
            </a:p>
          </p:txBody>
        </p:sp>
        <p:cxnSp>
          <p:nvCxnSpPr>
            <p:cNvPr id="20" name="直線單箭頭接點 19"/>
            <p:cNvCxnSpPr>
              <a:endCxn id="27" idx="0"/>
            </p:cNvCxnSpPr>
            <p:nvPr/>
          </p:nvCxnSpPr>
          <p:spPr bwMode="auto">
            <a:xfrm flipH="1">
              <a:off x="5645988" y="776319"/>
              <a:ext cx="1" cy="2404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肘形接點 20"/>
            <p:cNvCxnSpPr>
              <a:stCxn id="25" idx="1"/>
              <a:endCxn id="23" idx="1"/>
            </p:cNvCxnSpPr>
            <p:nvPr/>
          </p:nvCxnSpPr>
          <p:spPr bwMode="auto">
            <a:xfrm rot="10800000">
              <a:off x="4148226" y="2087993"/>
              <a:ext cx="685801" cy="2451469"/>
            </a:xfrm>
            <a:prstGeom prst="bentConnector3">
              <a:avLst>
                <a:gd name="adj1" fmla="val 133333"/>
              </a:avLst>
            </a:prstGeom>
            <a:solidFill>
              <a:schemeClr val="accent1"/>
            </a:solidFill>
            <a:ln w="38100" cap="flat" cmpd="sng" algn="ctr">
              <a:solidFill>
                <a:schemeClr val="tx1"/>
              </a:solidFill>
              <a:prstDash val="solid"/>
              <a:round/>
              <a:headEnd type="none" w="med" len="med"/>
              <a:tailEnd type="triangle"/>
            </a:ln>
            <a:effectLst/>
          </p:spPr>
        </p:cxnSp>
        <p:sp>
          <p:nvSpPr>
            <p:cNvPr id="23" name="菱形 22"/>
            <p:cNvSpPr/>
            <p:nvPr/>
          </p:nvSpPr>
          <p:spPr bwMode="auto">
            <a:xfrm>
              <a:off x="4148225" y="1735387"/>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sp>
          <p:nvSpPr>
            <p:cNvPr id="24" name="矩形 23"/>
            <p:cNvSpPr/>
            <p:nvPr/>
          </p:nvSpPr>
          <p:spPr bwMode="auto">
            <a:xfrm>
              <a:off x="4834026" y="2651331"/>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Generate </a:t>
              </a:r>
              <a:br>
                <a:rPr lang="en-US" altLang="zh-TW" sz="1350" dirty="0">
                  <a:ea typeface="新細明體" pitchFamily="18" charset="-120"/>
                </a:rPr>
              </a:br>
              <a:r>
                <a:rPr lang="en-US" altLang="zh-TW" sz="1350" dirty="0">
                  <a:ea typeface="新細明體" pitchFamily="18" charset="-120"/>
                </a:rPr>
                <a:t>TSV fault patterns</a:t>
              </a:r>
              <a:endParaRPr lang="zh-TW" altLang="en-US" sz="1350" dirty="0">
                <a:ea typeface="新細明體" pitchFamily="18" charset="-120"/>
              </a:endParaRPr>
            </a:p>
          </p:txBody>
        </p:sp>
        <p:sp>
          <p:nvSpPr>
            <p:cNvPr id="25" name="矩形 24"/>
            <p:cNvSpPr/>
            <p:nvPr/>
          </p:nvSpPr>
          <p:spPr bwMode="auto">
            <a:xfrm>
              <a:off x="4834026" y="4288171"/>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Time = Time + 1</a:t>
              </a:r>
              <a:endParaRPr lang="zh-TW" altLang="en-US" sz="1350" dirty="0">
                <a:ea typeface="新細明體" pitchFamily="18" charset="-120"/>
              </a:endParaRPr>
            </a:p>
          </p:txBody>
        </p:sp>
        <p:cxnSp>
          <p:nvCxnSpPr>
            <p:cNvPr id="26" name="直線單箭頭接點 25"/>
            <p:cNvCxnSpPr>
              <a:stCxn id="27" idx="2"/>
              <a:endCxn id="23" idx="0"/>
            </p:cNvCxnSpPr>
            <p:nvPr/>
          </p:nvCxnSpPr>
          <p:spPr bwMode="auto">
            <a:xfrm flipH="1">
              <a:off x="5645987" y="1519393"/>
              <a:ext cx="1" cy="2159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7" name="矩形 26"/>
            <p:cNvSpPr/>
            <p:nvPr/>
          </p:nvSpPr>
          <p:spPr bwMode="auto">
            <a:xfrm>
              <a:off x="4834026" y="1016813"/>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Time = 0</a:t>
              </a:r>
              <a:endParaRPr lang="zh-TW" altLang="en-US" sz="1350" dirty="0">
                <a:ea typeface="新細明體" pitchFamily="18" charset="-120"/>
              </a:endParaRPr>
            </a:p>
          </p:txBody>
        </p:sp>
        <p:sp>
          <p:nvSpPr>
            <p:cNvPr id="28" name="菱形 27"/>
            <p:cNvSpPr/>
            <p:nvPr/>
          </p:nvSpPr>
          <p:spPr bwMode="auto">
            <a:xfrm>
              <a:off x="4148225" y="3372227"/>
              <a:ext cx="2995524" cy="705210"/>
            </a:xfrm>
            <a:prstGeom prst="diamond">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grpSp>
      <p:sp>
        <p:nvSpPr>
          <p:cNvPr id="86" name="矩形 85"/>
          <p:cNvSpPr/>
          <p:nvPr/>
        </p:nvSpPr>
        <p:spPr>
          <a:xfrm>
            <a:off x="4694635" y="752466"/>
            <a:ext cx="4112865" cy="4264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1" name="群組 50"/>
          <p:cNvGrpSpPr/>
          <p:nvPr/>
        </p:nvGrpSpPr>
        <p:grpSpPr>
          <a:xfrm>
            <a:off x="5012486" y="834100"/>
            <a:ext cx="3795014" cy="3982351"/>
            <a:chOff x="5212799" y="857953"/>
            <a:chExt cx="3795014" cy="3982351"/>
          </a:xfrm>
        </p:grpSpPr>
        <p:sp>
          <p:nvSpPr>
            <p:cNvPr id="30" name="文字方塊 29"/>
            <p:cNvSpPr txBox="1"/>
            <p:nvPr/>
          </p:nvSpPr>
          <p:spPr>
            <a:xfrm>
              <a:off x="5799123" y="3632514"/>
              <a:ext cx="1822871" cy="300082"/>
            </a:xfrm>
            <a:prstGeom prst="rect">
              <a:avLst/>
            </a:prstGeom>
            <a:noFill/>
          </p:spPr>
          <p:txBody>
            <a:bodyPr wrap="none" rtlCol="0">
              <a:spAutoFit/>
            </a:bodyPr>
            <a:lstStyle/>
            <a:p>
              <a:r>
                <a:rPr lang="en-US" altLang="zh-TW" sz="1350" dirty="0"/>
                <a:t>Has negative slack path</a:t>
              </a:r>
              <a:endParaRPr lang="zh-TW" altLang="en-US" sz="1350" dirty="0"/>
            </a:p>
          </p:txBody>
        </p:sp>
        <p:sp>
          <p:nvSpPr>
            <p:cNvPr id="31" name="文字方塊 30"/>
            <p:cNvSpPr txBox="1"/>
            <p:nvPr/>
          </p:nvSpPr>
          <p:spPr>
            <a:xfrm>
              <a:off x="5790628" y="2720846"/>
              <a:ext cx="1839863" cy="300082"/>
            </a:xfrm>
            <a:prstGeom prst="rect">
              <a:avLst/>
            </a:prstGeom>
            <a:noFill/>
          </p:spPr>
          <p:txBody>
            <a:bodyPr wrap="none" rtlCol="0">
              <a:spAutoFit/>
            </a:bodyPr>
            <a:lstStyle/>
            <a:p>
              <a:r>
                <a:rPr lang="en-US" altLang="zh-TW" sz="1350" dirty="0"/>
                <a:t>Flow == # of signal TSVs</a:t>
              </a:r>
              <a:endParaRPr lang="zh-TW" altLang="en-US" sz="1350" dirty="0"/>
            </a:p>
          </p:txBody>
        </p:sp>
        <p:sp>
          <p:nvSpPr>
            <p:cNvPr id="32" name="文字方塊 31"/>
            <p:cNvSpPr txBox="1"/>
            <p:nvPr/>
          </p:nvSpPr>
          <p:spPr>
            <a:xfrm>
              <a:off x="8468543" y="2718023"/>
              <a:ext cx="431593" cy="300082"/>
            </a:xfrm>
            <a:prstGeom prst="rect">
              <a:avLst/>
            </a:prstGeom>
            <a:noFill/>
          </p:spPr>
          <p:txBody>
            <a:bodyPr wrap="none" rtlCol="0">
              <a:spAutoFit/>
            </a:bodyPr>
            <a:lstStyle/>
            <a:p>
              <a:r>
                <a:rPr lang="en-US" altLang="zh-TW" sz="1350" b="1" dirty="0"/>
                <a:t>Fail</a:t>
              </a:r>
              <a:endParaRPr lang="zh-TW" altLang="en-US" sz="1350" b="1" dirty="0"/>
            </a:p>
          </p:txBody>
        </p:sp>
        <p:sp>
          <p:nvSpPr>
            <p:cNvPr id="33" name="文字方塊 32"/>
            <p:cNvSpPr txBox="1"/>
            <p:nvPr/>
          </p:nvSpPr>
          <p:spPr>
            <a:xfrm>
              <a:off x="8512356" y="3632514"/>
              <a:ext cx="495457" cy="300082"/>
            </a:xfrm>
            <a:prstGeom prst="rect">
              <a:avLst/>
            </a:prstGeom>
            <a:noFill/>
          </p:spPr>
          <p:txBody>
            <a:bodyPr wrap="none" rtlCol="0">
              <a:spAutoFit/>
            </a:bodyPr>
            <a:lstStyle/>
            <a:p>
              <a:r>
                <a:rPr lang="en-US" altLang="zh-TW" sz="1350" b="1" dirty="0"/>
                <a:t>Pass</a:t>
              </a:r>
              <a:endParaRPr lang="zh-TW" altLang="en-US" sz="1350" b="1" dirty="0"/>
            </a:p>
          </p:txBody>
        </p:sp>
        <p:cxnSp>
          <p:nvCxnSpPr>
            <p:cNvPr id="34" name="直線單箭頭接點 33"/>
            <p:cNvCxnSpPr/>
            <p:nvPr/>
          </p:nvCxnSpPr>
          <p:spPr bwMode="auto">
            <a:xfrm flipH="1">
              <a:off x="6710560" y="3219633"/>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5" name="直線單箭頭接點 34"/>
            <p:cNvCxnSpPr>
              <a:endCxn id="46" idx="0"/>
            </p:cNvCxnSpPr>
            <p:nvPr/>
          </p:nvCxnSpPr>
          <p:spPr bwMode="auto">
            <a:xfrm>
              <a:off x="6711214" y="1611182"/>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6" name="直線單箭頭接點 35"/>
            <p:cNvCxnSpPr>
              <a:stCxn id="46" idx="2"/>
            </p:cNvCxnSpPr>
            <p:nvPr/>
          </p:nvCxnSpPr>
          <p:spPr bwMode="auto">
            <a:xfrm flipH="1">
              <a:off x="6711214" y="2324496"/>
              <a:ext cx="1" cy="19149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7" name="直線單箭頭接點 36"/>
            <p:cNvCxnSpPr>
              <a:stCxn id="47" idx="2"/>
              <a:endCxn id="48" idx="0"/>
            </p:cNvCxnSpPr>
            <p:nvPr/>
          </p:nvCxnSpPr>
          <p:spPr bwMode="auto">
            <a:xfrm>
              <a:off x="6710561" y="4126990"/>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8" name="直線單箭頭接點 37"/>
            <p:cNvCxnSpPr>
              <a:stCxn id="50" idx="3"/>
            </p:cNvCxnSpPr>
            <p:nvPr/>
          </p:nvCxnSpPr>
          <p:spPr bwMode="auto">
            <a:xfrm>
              <a:off x="8208323" y="2862718"/>
              <a:ext cx="304033"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9" name="直線單箭頭接點 38"/>
            <p:cNvCxnSpPr>
              <a:stCxn id="47" idx="3"/>
              <a:endCxn id="33" idx="1"/>
            </p:cNvCxnSpPr>
            <p:nvPr/>
          </p:nvCxnSpPr>
          <p:spPr bwMode="auto">
            <a:xfrm flipV="1">
              <a:off x="8208323" y="3771013"/>
              <a:ext cx="304033" cy="337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0" name="文字方塊 39"/>
            <p:cNvSpPr txBox="1"/>
            <p:nvPr/>
          </p:nvSpPr>
          <p:spPr>
            <a:xfrm>
              <a:off x="8089587" y="2596995"/>
              <a:ext cx="391454" cy="300082"/>
            </a:xfrm>
            <a:prstGeom prst="rect">
              <a:avLst/>
            </a:prstGeom>
            <a:noFill/>
          </p:spPr>
          <p:txBody>
            <a:bodyPr wrap="none" rtlCol="0">
              <a:spAutoFit/>
            </a:bodyPr>
            <a:lstStyle/>
            <a:p>
              <a:r>
                <a:rPr lang="en-US" altLang="zh-TW" sz="1350" b="1" dirty="0"/>
                <a:t>No</a:t>
              </a:r>
              <a:endParaRPr lang="zh-TW" altLang="en-US" sz="1350" b="1" dirty="0"/>
            </a:p>
          </p:txBody>
        </p:sp>
        <p:sp>
          <p:nvSpPr>
            <p:cNvPr id="41" name="文字方塊 40"/>
            <p:cNvSpPr txBox="1"/>
            <p:nvPr/>
          </p:nvSpPr>
          <p:spPr>
            <a:xfrm>
              <a:off x="6711214" y="3186500"/>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42" name="文字方塊 41"/>
            <p:cNvSpPr txBox="1"/>
            <p:nvPr/>
          </p:nvSpPr>
          <p:spPr>
            <a:xfrm>
              <a:off x="6710561" y="4093857"/>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43" name="文字方塊 42"/>
            <p:cNvSpPr txBox="1"/>
            <p:nvPr/>
          </p:nvSpPr>
          <p:spPr>
            <a:xfrm>
              <a:off x="8075697" y="3494151"/>
              <a:ext cx="391454" cy="300082"/>
            </a:xfrm>
            <a:prstGeom prst="rect">
              <a:avLst/>
            </a:prstGeom>
            <a:noFill/>
          </p:spPr>
          <p:txBody>
            <a:bodyPr wrap="none" rtlCol="0">
              <a:spAutoFit/>
            </a:bodyPr>
            <a:lstStyle/>
            <a:p>
              <a:r>
                <a:rPr lang="en-US" altLang="zh-TW" sz="1350" b="1" dirty="0"/>
                <a:t>No</a:t>
              </a:r>
              <a:endParaRPr lang="zh-TW" altLang="en-US" sz="1350" b="1" dirty="0"/>
            </a:p>
          </p:txBody>
        </p:sp>
        <p:cxnSp>
          <p:nvCxnSpPr>
            <p:cNvPr id="44" name="直線單箭頭接點 43"/>
            <p:cNvCxnSpPr>
              <a:endCxn id="49" idx="0"/>
            </p:cNvCxnSpPr>
            <p:nvPr/>
          </p:nvCxnSpPr>
          <p:spPr bwMode="auto">
            <a:xfrm flipH="1">
              <a:off x="6710562" y="857953"/>
              <a:ext cx="1" cy="2404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5" name="肘形接點 44"/>
            <p:cNvCxnSpPr>
              <a:stCxn id="48" idx="1"/>
              <a:endCxn id="46" idx="1"/>
            </p:cNvCxnSpPr>
            <p:nvPr/>
          </p:nvCxnSpPr>
          <p:spPr bwMode="auto">
            <a:xfrm rot="10800000" flipH="1">
              <a:off x="5898599" y="2073206"/>
              <a:ext cx="653" cy="2515808"/>
            </a:xfrm>
            <a:prstGeom prst="bentConnector3">
              <a:avLst>
                <a:gd name="adj1" fmla="val -136748545"/>
              </a:avLst>
            </a:prstGeom>
            <a:solidFill>
              <a:schemeClr val="accent1"/>
            </a:solidFill>
            <a:ln w="38100" cap="flat" cmpd="sng" algn="ctr">
              <a:solidFill>
                <a:schemeClr val="tx1"/>
              </a:solidFill>
              <a:prstDash val="solid"/>
              <a:round/>
              <a:headEnd type="none" w="med" len="med"/>
              <a:tailEnd type="triangle"/>
            </a:ln>
            <a:effectLst/>
          </p:spPr>
        </p:cxnSp>
        <p:sp>
          <p:nvSpPr>
            <p:cNvPr id="46" name="矩形 45"/>
            <p:cNvSpPr/>
            <p:nvPr/>
          </p:nvSpPr>
          <p:spPr bwMode="auto">
            <a:xfrm>
              <a:off x="5899253" y="1821916"/>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Maximum flow algorithm</a:t>
              </a:r>
              <a:endParaRPr lang="zh-TW" altLang="en-US" sz="1350" dirty="0">
                <a:ea typeface="新細明體" pitchFamily="18" charset="-120"/>
              </a:endParaRPr>
            </a:p>
          </p:txBody>
        </p:sp>
        <p:sp>
          <p:nvSpPr>
            <p:cNvPr id="47" name="菱形 46"/>
            <p:cNvSpPr/>
            <p:nvPr/>
          </p:nvSpPr>
          <p:spPr bwMode="auto">
            <a:xfrm>
              <a:off x="5212799" y="3421780"/>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sp>
          <p:nvSpPr>
            <p:cNvPr id="48" name="矩形 47"/>
            <p:cNvSpPr/>
            <p:nvPr/>
          </p:nvSpPr>
          <p:spPr bwMode="auto">
            <a:xfrm>
              <a:off x="5898600" y="4337724"/>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Update graph</a:t>
              </a:r>
              <a:endParaRPr lang="zh-TW" altLang="en-US" sz="1350" dirty="0">
                <a:ea typeface="新細明體" pitchFamily="18" charset="-120"/>
              </a:endParaRPr>
            </a:p>
          </p:txBody>
        </p:sp>
        <p:sp>
          <p:nvSpPr>
            <p:cNvPr id="49" name="矩形 48"/>
            <p:cNvSpPr/>
            <p:nvPr/>
          </p:nvSpPr>
          <p:spPr bwMode="auto">
            <a:xfrm>
              <a:off x="5898600" y="1098447"/>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Construct graph</a:t>
              </a:r>
              <a:endParaRPr lang="zh-TW" altLang="en-US" sz="1350" dirty="0">
                <a:ea typeface="新細明體" pitchFamily="18" charset="-120"/>
              </a:endParaRPr>
            </a:p>
          </p:txBody>
        </p:sp>
        <p:sp>
          <p:nvSpPr>
            <p:cNvPr id="50" name="菱形 49"/>
            <p:cNvSpPr/>
            <p:nvPr/>
          </p:nvSpPr>
          <p:spPr bwMode="auto">
            <a:xfrm>
              <a:off x="5212799" y="2510113"/>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grpSp>
      <p:cxnSp>
        <p:nvCxnSpPr>
          <p:cNvPr id="91" name="直線單箭頭接點 90"/>
          <p:cNvCxnSpPr>
            <a:stCxn id="28" idx="0"/>
          </p:cNvCxnSpPr>
          <p:nvPr/>
        </p:nvCxnSpPr>
        <p:spPr>
          <a:xfrm flipV="1">
            <a:off x="2080111" y="745367"/>
            <a:ext cx="2613871" cy="260300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a:stCxn id="28" idx="2"/>
          </p:cNvCxnSpPr>
          <p:nvPr/>
        </p:nvCxnSpPr>
        <p:spPr>
          <a:xfrm>
            <a:off x="2080111" y="4053584"/>
            <a:ext cx="2615714" cy="96371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9226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par>
                                <p:cTn id="8" presetID="22" presetClass="entr" presetSubtype="8" fill="hold"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wipe(left)">
                                      <p:cBhvr>
                                        <p:cTn id="10" dur="500"/>
                                        <p:tgtEl>
                                          <p:spTgt spid="93"/>
                                        </p:tgtEl>
                                      </p:cBhvr>
                                    </p:animEffect>
                                  </p:childTnLst>
                                </p:cTn>
                              </p:par>
                            </p:childTnLst>
                          </p:cTn>
                        </p:par>
                        <p:par>
                          <p:cTn id="11" fill="hold">
                            <p:stCondLst>
                              <p:cond delay="500"/>
                            </p:stCondLst>
                            <p:childTnLst>
                              <p:par>
                                <p:cTn id="12" presetID="22" presetClass="entr" presetSubtype="8"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animEffect transition="in" filter="wipe(left)">
                                      <p:cBhvr>
                                        <p:cTn id="14" dur="500"/>
                                        <p:tgtEl>
                                          <p:spTgt spid="51"/>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86"/>
                                        </p:tgtEl>
                                        <p:attrNameLst>
                                          <p:attrName>style.visibility</p:attrName>
                                        </p:attrNameLst>
                                      </p:cBhvr>
                                      <p:to>
                                        <p:strVal val="visible"/>
                                      </p:to>
                                    </p:set>
                                    <p:animEffect transition="in" filter="wipe(left)">
                                      <p:cBhvr>
                                        <p:cTn id="17" dur="500"/>
                                        <p:tgtEl>
                                          <p:spTgt spid="8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xit" presetSubtype="2" fill="hold" nodeType="clickEffect">
                                  <p:stCondLst>
                                    <p:cond delay="0"/>
                                  </p:stCondLst>
                                  <p:childTnLst>
                                    <p:animEffect transition="out" filter="wipe(right)">
                                      <p:cBhvr>
                                        <p:cTn id="21" dur="500"/>
                                        <p:tgtEl>
                                          <p:spTgt spid="51"/>
                                        </p:tgtEl>
                                      </p:cBhvr>
                                    </p:animEffect>
                                    <p:set>
                                      <p:cBhvr>
                                        <p:cTn id="22" dur="1" fill="hold">
                                          <p:stCondLst>
                                            <p:cond delay="499"/>
                                          </p:stCondLst>
                                        </p:cTn>
                                        <p:tgtEl>
                                          <p:spTgt spid="51"/>
                                        </p:tgtEl>
                                        <p:attrNameLst>
                                          <p:attrName>style.visibility</p:attrName>
                                        </p:attrNameLst>
                                      </p:cBhvr>
                                      <p:to>
                                        <p:strVal val="hidden"/>
                                      </p:to>
                                    </p:set>
                                  </p:childTnLst>
                                </p:cTn>
                              </p:par>
                              <p:par>
                                <p:cTn id="23" presetID="22" presetClass="exit" presetSubtype="2" fill="hold" grpId="1" nodeType="withEffect">
                                  <p:stCondLst>
                                    <p:cond delay="0"/>
                                  </p:stCondLst>
                                  <p:childTnLst>
                                    <p:animEffect transition="out" filter="wipe(right)">
                                      <p:cBhvr>
                                        <p:cTn id="24" dur="500"/>
                                        <p:tgtEl>
                                          <p:spTgt spid="86"/>
                                        </p:tgtEl>
                                      </p:cBhvr>
                                    </p:animEffect>
                                    <p:set>
                                      <p:cBhvr>
                                        <p:cTn id="25" dur="1" fill="hold">
                                          <p:stCondLst>
                                            <p:cond delay="499"/>
                                          </p:stCondLst>
                                        </p:cTn>
                                        <p:tgtEl>
                                          <p:spTgt spid="86"/>
                                        </p:tgtEl>
                                        <p:attrNameLst>
                                          <p:attrName>style.visibility</p:attrName>
                                        </p:attrNameLst>
                                      </p:cBhvr>
                                      <p:to>
                                        <p:strVal val="hidden"/>
                                      </p:to>
                                    </p:set>
                                  </p:childTnLst>
                                </p:cTn>
                              </p:par>
                            </p:childTnLst>
                          </p:cTn>
                        </p:par>
                        <p:par>
                          <p:cTn id="26" fill="hold">
                            <p:stCondLst>
                              <p:cond delay="500"/>
                            </p:stCondLst>
                            <p:childTnLst>
                              <p:par>
                                <p:cTn id="27" presetID="22" presetClass="exit" presetSubtype="2" fill="hold" nodeType="afterEffect">
                                  <p:stCondLst>
                                    <p:cond delay="0"/>
                                  </p:stCondLst>
                                  <p:childTnLst>
                                    <p:animEffect transition="out" filter="wipe(right)">
                                      <p:cBhvr>
                                        <p:cTn id="28" dur="500"/>
                                        <p:tgtEl>
                                          <p:spTgt spid="91"/>
                                        </p:tgtEl>
                                      </p:cBhvr>
                                    </p:animEffect>
                                    <p:set>
                                      <p:cBhvr>
                                        <p:cTn id="29" dur="1" fill="hold">
                                          <p:stCondLst>
                                            <p:cond delay="499"/>
                                          </p:stCondLst>
                                        </p:cTn>
                                        <p:tgtEl>
                                          <p:spTgt spid="91"/>
                                        </p:tgtEl>
                                        <p:attrNameLst>
                                          <p:attrName>style.visibility</p:attrName>
                                        </p:attrNameLst>
                                      </p:cBhvr>
                                      <p:to>
                                        <p:strVal val="hidden"/>
                                      </p:to>
                                    </p:set>
                                  </p:childTnLst>
                                </p:cTn>
                              </p:par>
                              <p:par>
                                <p:cTn id="30" presetID="22" presetClass="exit" presetSubtype="2" fill="hold" nodeType="withEffect">
                                  <p:stCondLst>
                                    <p:cond delay="0"/>
                                  </p:stCondLst>
                                  <p:childTnLst>
                                    <p:animEffect transition="out" filter="wipe(right)">
                                      <p:cBhvr>
                                        <p:cTn id="31" dur="500"/>
                                        <p:tgtEl>
                                          <p:spTgt spid="93"/>
                                        </p:tgtEl>
                                      </p:cBhvr>
                                    </p:animEffect>
                                    <p:set>
                                      <p:cBhvr>
                                        <p:cTn id="32" dur="1" fill="hold">
                                          <p:stCondLst>
                                            <p:cond delay="499"/>
                                          </p:stCondLst>
                                        </p:cTn>
                                        <p:tgtEl>
                                          <p:spTgt spid="9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6" grpId="1"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Evaluate the lifetime of a chip</a:t>
            </a:r>
          </a:p>
          <a:p>
            <a:pPr lvl="1"/>
            <a:r>
              <a:rPr lang="en-US" altLang="zh-TW" dirty="0" smtClean="0"/>
              <a:t>Loop until target lifetime</a:t>
            </a:r>
          </a:p>
          <a:p>
            <a:endParaRPr lang="en-US" altLang="zh-TW" dirty="0" smtClean="0"/>
          </a:p>
          <a:p>
            <a:endParaRPr lang="en-US" altLang="zh-TW" dirty="0" smtClean="0"/>
          </a:p>
        </p:txBody>
      </p:sp>
      <p:sp>
        <p:nvSpPr>
          <p:cNvPr id="3" name="標題 2"/>
          <p:cNvSpPr>
            <a:spLocks noGrp="1"/>
          </p:cNvSpPr>
          <p:nvPr>
            <p:ph type="title"/>
          </p:nvPr>
        </p:nvSpPr>
        <p:spPr/>
        <p:txBody>
          <a:bodyPr/>
          <a:lstStyle/>
          <a:p>
            <a:r>
              <a:rPr lang="en-US" altLang="zh-TW" dirty="0" smtClean="0"/>
              <a:t>Reliability Evaluation </a:t>
            </a:r>
            <a:r>
              <a:rPr lang="en-US" altLang="zh-TW" dirty="0"/>
              <a:t>Flow </a:t>
            </a:r>
            <a:r>
              <a:rPr lang="en-US" altLang="zh-TW" dirty="0" smtClean="0"/>
              <a:t>(Top)</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18</a:t>
            </a:fld>
            <a:endParaRPr lang="en-US" noProof="1"/>
          </a:p>
        </p:txBody>
      </p:sp>
      <p:sp>
        <p:nvSpPr>
          <p:cNvPr id="10" name="文字方塊 9"/>
          <p:cNvSpPr txBox="1"/>
          <p:nvPr/>
        </p:nvSpPr>
        <p:spPr>
          <a:xfrm>
            <a:off x="4544915" y="3582961"/>
            <a:ext cx="2202141" cy="300082"/>
          </a:xfrm>
          <a:prstGeom prst="rect">
            <a:avLst/>
          </a:prstGeom>
          <a:noFill/>
        </p:spPr>
        <p:txBody>
          <a:bodyPr wrap="none" rtlCol="0">
            <a:spAutoFit/>
          </a:bodyPr>
          <a:lstStyle/>
          <a:p>
            <a:r>
              <a:rPr lang="en-US" altLang="zh-TW" sz="1350" dirty="0"/>
              <a:t>Maximum flow &amp; path check</a:t>
            </a:r>
            <a:endParaRPr lang="zh-TW" altLang="en-US" sz="1350" dirty="0"/>
          </a:p>
        </p:txBody>
      </p:sp>
      <p:sp>
        <p:nvSpPr>
          <p:cNvPr id="14" name="文字方塊 13"/>
          <p:cNvSpPr txBox="1"/>
          <p:nvPr/>
        </p:nvSpPr>
        <p:spPr>
          <a:xfrm>
            <a:off x="4799088" y="1946120"/>
            <a:ext cx="1693797" cy="300082"/>
          </a:xfrm>
          <a:prstGeom prst="rect">
            <a:avLst/>
          </a:prstGeom>
          <a:noFill/>
        </p:spPr>
        <p:txBody>
          <a:bodyPr wrap="none" rtlCol="0">
            <a:spAutoFit/>
          </a:bodyPr>
          <a:lstStyle/>
          <a:p>
            <a:r>
              <a:rPr lang="en-US" altLang="zh-TW" sz="1350" dirty="0"/>
              <a:t>Time &gt; target lifetime</a:t>
            </a:r>
            <a:endParaRPr lang="zh-TW" altLang="en-US" sz="1350" dirty="0"/>
          </a:p>
        </p:txBody>
      </p:sp>
      <p:sp>
        <p:nvSpPr>
          <p:cNvPr id="15" name="文字方塊 14"/>
          <p:cNvSpPr txBox="1"/>
          <p:nvPr/>
        </p:nvSpPr>
        <p:spPr>
          <a:xfrm>
            <a:off x="7403969" y="1943297"/>
            <a:ext cx="870751" cy="300082"/>
          </a:xfrm>
          <a:prstGeom prst="rect">
            <a:avLst/>
          </a:prstGeom>
          <a:noFill/>
        </p:spPr>
        <p:txBody>
          <a:bodyPr wrap="none" rtlCol="0">
            <a:spAutoFit/>
          </a:bodyPr>
          <a:lstStyle/>
          <a:p>
            <a:r>
              <a:rPr lang="en-US" altLang="zh-TW" sz="1350" b="1" dirty="0"/>
              <a:t>Case pass</a:t>
            </a:r>
            <a:endParaRPr lang="zh-TW" altLang="en-US" sz="1350" b="1" dirty="0"/>
          </a:p>
        </p:txBody>
      </p:sp>
      <p:sp>
        <p:nvSpPr>
          <p:cNvPr id="16" name="文字方塊 15"/>
          <p:cNvSpPr txBox="1"/>
          <p:nvPr/>
        </p:nvSpPr>
        <p:spPr>
          <a:xfrm>
            <a:off x="7447781" y="3582961"/>
            <a:ext cx="778162" cy="300082"/>
          </a:xfrm>
          <a:prstGeom prst="rect">
            <a:avLst/>
          </a:prstGeom>
          <a:noFill/>
        </p:spPr>
        <p:txBody>
          <a:bodyPr wrap="none" rtlCol="0">
            <a:spAutoFit/>
          </a:bodyPr>
          <a:lstStyle/>
          <a:p>
            <a:r>
              <a:rPr lang="en-US" altLang="zh-TW" sz="1350" b="1" dirty="0"/>
              <a:t>Case fail</a:t>
            </a:r>
            <a:endParaRPr lang="zh-TW" altLang="en-US" sz="1350" b="1" dirty="0"/>
          </a:p>
        </p:txBody>
      </p:sp>
      <p:cxnSp>
        <p:nvCxnSpPr>
          <p:cNvPr id="18" name="直線單箭頭接點 17"/>
          <p:cNvCxnSpPr>
            <a:stCxn id="13" idx="2"/>
            <a:endCxn id="7" idx="0"/>
          </p:cNvCxnSpPr>
          <p:nvPr/>
        </p:nvCxnSpPr>
        <p:spPr bwMode="auto">
          <a:xfrm>
            <a:off x="5645987" y="2440596"/>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 name="直線單箭頭接點 18"/>
          <p:cNvCxnSpPr>
            <a:stCxn id="7" idx="2"/>
            <a:endCxn id="9" idx="0"/>
          </p:cNvCxnSpPr>
          <p:nvPr/>
        </p:nvCxnSpPr>
        <p:spPr bwMode="auto">
          <a:xfrm flipH="1">
            <a:off x="5645987" y="3153911"/>
            <a:ext cx="1" cy="2183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直線單箭頭接點 19"/>
          <p:cNvCxnSpPr>
            <a:stCxn id="9" idx="2"/>
            <a:endCxn id="11" idx="0"/>
          </p:cNvCxnSpPr>
          <p:nvPr/>
        </p:nvCxnSpPr>
        <p:spPr bwMode="auto">
          <a:xfrm>
            <a:off x="5645987" y="4077437"/>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直線單箭頭接點 20"/>
          <p:cNvCxnSpPr>
            <a:stCxn id="13" idx="3"/>
          </p:cNvCxnSpPr>
          <p:nvPr/>
        </p:nvCxnSpPr>
        <p:spPr bwMode="auto">
          <a:xfrm>
            <a:off x="7143749" y="2087992"/>
            <a:ext cx="304033"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2" name="直線單箭頭接點 21"/>
          <p:cNvCxnSpPr>
            <a:stCxn id="9" idx="3"/>
            <a:endCxn id="16" idx="1"/>
          </p:cNvCxnSpPr>
          <p:nvPr/>
        </p:nvCxnSpPr>
        <p:spPr bwMode="auto">
          <a:xfrm flipV="1">
            <a:off x="7143749" y="3721460"/>
            <a:ext cx="304033" cy="337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3" name="文字方塊 22"/>
          <p:cNvSpPr txBox="1"/>
          <p:nvPr/>
        </p:nvSpPr>
        <p:spPr>
          <a:xfrm>
            <a:off x="7025013" y="1822269"/>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24" name="文字方塊 23"/>
          <p:cNvSpPr txBox="1"/>
          <p:nvPr/>
        </p:nvSpPr>
        <p:spPr>
          <a:xfrm>
            <a:off x="5645987" y="2381075"/>
            <a:ext cx="391454" cy="300082"/>
          </a:xfrm>
          <a:prstGeom prst="rect">
            <a:avLst/>
          </a:prstGeom>
          <a:noFill/>
        </p:spPr>
        <p:txBody>
          <a:bodyPr wrap="none" rtlCol="0">
            <a:spAutoFit/>
          </a:bodyPr>
          <a:lstStyle/>
          <a:p>
            <a:r>
              <a:rPr lang="en-US" altLang="zh-TW" sz="1350" b="1" dirty="0"/>
              <a:t>No</a:t>
            </a:r>
            <a:endParaRPr lang="zh-TW" altLang="en-US" sz="1350" b="1" dirty="0"/>
          </a:p>
        </p:txBody>
      </p:sp>
      <p:sp>
        <p:nvSpPr>
          <p:cNvPr id="25" name="文字方塊 24"/>
          <p:cNvSpPr txBox="1"/>
          <p:nvPr/>
        </p:nvSpPr>
        <p:spPr>
          <a:xfrm>
            <a:off x="5645987" y="4020028"/>
            <a:ext cx="495457" cy="300082"/>
          </a:xfrm>
          <a:prstGeom prst="rect">
            <a:avLst/>
          </a:prstGeom>
          <a:noFill/>
        </p:spPr>
        <p:txBody>
          <a:bodyPr wrap="none" rtlCol="0">
            <a:spAutoFit/>
          </a:bodyPr>
          <a:lstStyle/>
          <a:p>
            <a:r>
              <a:rPr lang="en-US" altLang="zh-TW" sz="1350" b="1" dirty="0"/>
              <a:t>Pass</a:t>
            </a:r>
            <a:endParaRPr lang="zh-TW" altLang="en-US" sz="1350" b="1" dirty="0"/>
          </a:p>
        </p:txBody>
      </p:sp>
      <p:sp>
        <p:nvSpPr>
          <p:cNvPr id="26" name="文字方塊 25"/>
          <p:cNvSpPr txBox="1"/>
          <p:nvPr/>
        </p:nvSpPr>
        <p:spPr>
          <a:xfrm>
            <a:off x="7011124" y="3444598"/>
            <a:ext cx="431593" cy="300082"/>
          </a:xfrm>
          <a:prstGeom prst="rect">
            <a:avLst/>
          </a:prstGeom>
          <a:noFill/>
        </p:spPr>
        <p:txBody>
          <a:bodyPr wrap="none" rtlCol="0">
            <a:spAutoFit/>
          </a:bodyPr>
          <a:lstStyle/>
          <a:p>
            <a:r>
              <a:rPr lang="en-US" altLang="zh-TW" sz="1350" b="1" dirty="0"/>
              <a:t>Fail</a:t>
            </a:r>
            <a:endParaRPr lang="zh-TW" altLang="en-US" sz="1350" b="1" dirty="0"/>
          </a:p>
        </p:txBody>
      </p:sp>
      <p:cxnSp>
        <p:nvCxnSpPr>
          <p:cNvPr id="27" name="直線單箭頭接點 26"/>
          <p:cNvCxnSpPr>
            <a:endCxn id="12" idx="0"/>
          </p:cNvCxnSpPr>
          <p:nvPr/>
        </p:nvCxnSpPr>
        <p:spPr bwMode="auto">
          <a:xfrm flipH="1">
            <a:off x="5645988" y="776319"/>
            <a:ext cx="1" cy="2404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8" name="肘形接點 27"/>
          <p:cNvCxnSpPr>
            <a:stCxn id="11" idx="1"/>
            <a:endCxn id="13" idx="1"/>
          </p:cNvCxnSpPr>
          <p:nvPr/>
        </p:nvCxnSpPr>
        <p:spPr bwMode="auto">
          <a:xfrm rot="10800000">
            <a:off x="4148226" y="2087993"/>
            <a:ext cx="685801" cy="2451469"/>
          </a:xfrm>
          <a:prstGeom prst="bentConnector3">
            <a:avLst>
              <a:gd name="adj1" fmla="val 133333"/>
            </a:avLst>
          </a:prstGeom>
          <a:solidFill>
            <a:schemeClr val="accent1"/>
          </a:solidFill>
          <a:ln w="38100" cap="flat" cmpd="sng" algn="ctr">
            <a:solidFill>
              <a:schemeClr val="tx1"/>
            </a:solidFill>
            <a:prstDash val="solid"/>
            <a:round/>
            <a:headEnd type="none" w="med" len="med"/>
            <a:tailEnd type="triangle"/>
          </a:ln>
          <a:effectLst/>
        </p:spPr>
      </p:cxnSp>
      <p:sp>
        <p:nvSpPr>
          <p:cNvPr id="13" name="菱形 12"/>
          <p:cNvSpPr/>
          <p:nvPr/>
        </p:nvSpPr>
        <p:spPr bwMode="auto">
          <a:xfrm>
            <a:off x="4148225" y="1735387"/>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sp>
        <p:nvSpPr>
          <p:cNvPr id="7" name="矩形 6"/>
          <p:cNvSpPr/>
          <p:nvPr/>
        </p:nvSpPr>
        <p:spPr bwMode="auto">
          <a:xfrm>
            <a:off x="4834026" y="2651331"/>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Generate </a:t>
            </a:r>
            <a:br>
              <a:rPr lang="en-US" altLang="zh-TW" sz="1350" dirty="0">
                <a:ea typeface="新細明體" pitchFamily="18" charset="-120"/>
              </a:rPr>
            </a:br>
            <a:r>
              <a:rPr lang="en-US" altLang="zh-TW" sz="1350" dirty="0">
                <a:ea typeface="新細明體" pitchFamily="18" charset="-120"/>
              </a:rPr>
              <a:t>TSV fault patterns</a:t>
            </a:r>
            <a:endParaRPr lang="zh-TW" altLang="en-US" sz="1350" dirty="0">
              <a:ea typeface="新細明體" pitchFamily="18" charset="-120"/>
            </a:endParaRPr>
          </a:p>
        </p:txBody>
      </p:sp>
      <p:sp>
        <p:nvSpPr>
          <p:cNvPr id="11" name="矩形 10"/>
          <p:cNvSpPr/>
          <p:nvPr/>
        </p:nvSpPr>
        <p:spPr bwMode="auto">
          <a:xfrm>
            <a:off x="4834026" y="4288171"/>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Time = Time + 1</a:t>
            </a:r>
            <a:endParaRPr lang="zh-TW" altLang="en-US" sz="1350" dirty="0">
              <a:ea typeface="新細明體" pitchFamily="18" charset="-120"/>
            </a:endParaRPr>
          </a:p>
        </p:txBody>
      </p:sp>
      <p:cxnSp>
        <p:nvCxnSpPr>
          <p:cNvPr id="17" name="直線單箭頭接點 16"/>
          <p:cNvCxnSpPr>
            <a:stCxn id="12" idx="2"/>
            <a:endCxn id="13" idx="0"/>
          </p:cNvCxnSpPr>
          <p:nvPr/>
        </p:nvCxnSpPr>
        <p:spPr bwMode="auto">
          <a:xfrm flipH="1">
            <a:off x="5645987" y="1519393"/>
            <a:ext cx="1" cy="2159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2" name="矩形 11"/>
          <p:cNvSpPr/>
          <p:nvPr/>
        </p:nvSpPr>
        <p:spPr bwMode="auto">
          <a:xfrm>
            <a:off x="4834026" y="1016813"/>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Time = 0</a:t>
            </a:r>
            <a:endParaRPr lang="zh-TW" altLang="en-US" sz="1350" dirty="0">
              <a:ea typeface="新細明體" pitchFamily="18" charset="-120"/>
            </a:endParaRPr>
          </a:p>
        </p:txBody>
      </p:sp>
      <p:sp>
        <p:nvSpPr>
          <p:cNvPr id="9" name="菱形 8"/>
          <p:cNvSpPr/>
          <p:nvPr/>
        </p:nvSpPr>
        <p:spPr bwMode="auto">
          <a:xfrm>
            <a:off x="4148225" y="3372227"/>
            <a:ext cx="2995524" cy="705210"/>
          </a:xfrm>
          <a:prstGeom prst="diamond">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sp>
        <p:nvSpPr>
          <p:cNvPr id="30"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Tree>
    <p:extLst>
      <p:ext uri="{BB962C8B-B14F-4D97-AF65-F5344CB8AC3E}">
        <p14:creationId xmlns:p14="http://schemas.microsoft.com/office/powerpoint/2010/main" val="220294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mph" presetSubtype="2" fill="hold" nodeType="withEffect">
                                  <p:stCondLst>
                                    <p:cond delay="0"/>
                                  </p:stCondLst>
                                  <p:childTnLst>
                                    <p:animClr clrSpc="rgb" dir="cw">
                                      <p:cBhvr>
                                        <p:cTn id="6" dur="500" fill="hold"/>
                                        <p:tgtEl>
                                          <p:spTgt spid="7"/>
                                        </p:tgtEl>
                                        <p:attrNameLst>
                                          <p:attrName>stroke.color</p:attrName>
                                        </p:attrNameLst>
                                      </p:cBhvr>
                                      <p:to>
                                        <a:srgbClr val="FF0000"/>
                                      </p:to>
                                    </p:animClr>
                                    <p:set>
                                      <p:cBhvr>
                                        <p:cTn id="7" dur="500" fill="hold"/>
                                        <p:tgtEl>
                                          <p:spTgt spid="7"/>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13"/>
                                        </p:tgtEl>
                                        <p:attrNameLst>
                                          <p:attrName>stroke.color</p:attrName>
                                        </p:attrNameLst>
                                      </p:cBhvr>
                                      <p:to>
                                        <a:srgbClr val="FF0000"/>
                                      </p:to>
                                    </p:animClr>
                                    <p:set>
                                      <p:cBhvr>
                                        <p:cTn id="10" dur="500" fill="hold"/>
                                        <p:tgtEl>
                                          <p:spTgt spid="13"/>
                                        </p:tgtEl>
                                        <p:attrNameLst>
                                          <p:attrName>stroke.on</p:attrName>
                                        </p:attrNameLst>
                                      </p:cBhvr>
                                      <p:to>
                                        <p:strVal val="true"/>
                                      </p:to>
                                    </p:set>
                                  </p:childTnLst>
                                </p:cTn>
                              </p:par>
                              <p:par>
                                <p:cTn id="11" presetID="7" presetClass="emph" presetSubtype="2" fill="hold" nodeType="withEffect">
                                  <p:stCondLst>
                                    <p:cond delay="0"/>
                                  </p:stCondLst>
                                  <p:childTnLst>
                                    <p:animClr clrSpc="rgb" dir="cw">
                                      <p:cBhvr>
                                        <p:cTn id="12" dur="500" fill="hold"/>
                                        <p:tgtEl>
                                          <p:spTgt spid="7"/>
                                        </p:tgtEl>
                                        <p:attrNameLst>
                                          <p:attrName>stroke.color</p:attrName>
                                        </p:attrNameLst>
                                      </p:cBhvr>
                                      <p:to>
                                        <a:srgbClr val="000000"/>
                                      </p:to>
                                    </p:animClr>
                                    <p:set>
                                      <p:cBhvr>
                                        <p:cTn id="13" dur="500" fill="hold"/>
                                        <p:tgtEl>
                                          <p:spTgt spid="7"/>
                                        </p:tgtEl>
                                        <p:attrNameLst>
                                          <p:attrName>stroke.on</p:attrName>
                                        </p:attrNameLst>
                                      </p:cBhvr>
                                      <p:to>
                                        <p:strVal val="true"/>
                                      </p:to>
                                    </p:set>
                                  </p:childTnLst>
                                </p:cTn>
                              </p:par>
                              <p:par>
                                <p:cTn id="14" presetID="7" presetClass="emph" presetSubtype="2" fill="hold" nodeType="withEffect">
                                  <p:stCondLst>
                                    <p:cond delay="0"/>
                                  </p:stCondLst>
                                  <p:childTnLst>
                                    <p:animClr clrSpc="rgb" dir="cw">
                                      <p:cBhvr>
                                        <p:cTn id="15" dur="500" fill="hold"/>
                                        <p:tgtEl>
                                          <p:spTgt spid="13"/>
                                        </p:tgtEl>
                                        <p:attrNameLst>
                                          <p:attrName>stroke.color</p:attrName>
                                        </p:attrNameLst>
                                      </p:cBhvr>
                                      <p:to>
                                        <a:srgbClr val="000000"/>
                                      </p:to>
                                    </p:animClr>
                                    <p:set>
                                      <p:cBhvr>
                                        <p:cTn id="16" dur="500" fill="hold"/>
                                        <p:tgtEl>
                                          <p:spTgt spid="13"/>
                                        </p:tgtEl>
                                        <p:attrNameLst>
                                          <p:attrName>stroke.on</p:attrName>
                                        </p:attrNameLst>
                                      </p:cBhvr>
                                      <p:to>
                                        <p:strVal val="true"/>
                                      </p:to>
                                    </p:set>
                                  </p:childTnLst>
                                </p:cTn>
                              </p:par>
                            </p:childTnLst>
                          </p:cTn>
                        </p:par>
                      </p:childTnLst>
                    </p:cTn>
                  </p:par>
                  <p:par>
                    <p:cTn id="17" fill="hold">
                      <p:stCondLst>
                        <p:cond delay="indefinite"/>
                      </p:stCondLst>
                      <p:childTnLst>
                        <p:par>
                          <p:cTn id="18" fill="hold">
                            <p:stCondLst>
                              <p:cond delay="0"/>
                            </p:stCondLst>
                            <p:childTnLst>
                              <p:par>
                                <p:cTn id="19" presetID="7" presetClass="emph" presetSubtype="2" fill="hold" nodeType="clickEffect">
                                  <p:stCondLst>
                                    <p:cond delay="0"/>
                                  </p:stCondLst>
                                  <p:childTnLst>
                                    <p:animClr clrSpc="rgb" dir="cw">
                                      <p:cBhvr>
                                        <p:cTn id="20" dur="500" fill="hold"/>
                                        <p:tgtEl>
                                          <p:spTgt spid="12"/>
                                        </p:tgtEl>
                                        <p:attrNameLst>
                                          <p:attrName>stroke.color</p:attrName>
                                        </p:attrNameLst>
                                      </p:cBhvr>
                                      <p:to>
                                        <a:srgbClr val="FF0000"/>
                                      </p:to>
                                    </p:animClr>
                                    <p:set>
                                      <p:cBhvr>
                                        <p:cTn id="21" dur="500" fill="hold"/>
                                        <p:tgtEl>
                                          <p:spTgt spid="12"/>
                                        </p:tgtEl>
                                        <p:attrNameLst>
                                          <p:attrName>stroke.on</p:attrName>
                                        </p:attrNameLst>
                                      </p:cBhvr>
                                      <p:to>
                                        <p:strVal val="true"/>
                                      </p:to>
                                    </p:set>
                                  </p:childTnLst>
                                </p:cTn>
                              </p:par>
                              <p:par>
                                <p:cTn id="22" presetID="7" presetClass="emph" presetSubtype="2" fill="hold" nodeType="withEffect">
                                  <p:stCondLst>
                                    <p:cond delay="0"/>
                                  </p:stCondLst>
                                  <p:childTnLst>
                                    <p:animClr clrSpc="rgb" dir="cw">
                                      <p:cBhvr>
                                        <p:cTn id="23" dur="500" fill="hold"/>
                                        <p:tgtEl>
                                          <p:spTgt spid="27"/>
                                        </p:tgtEl>
                                        <p:attrNameLst>
                                          <p:attrName>stroke.color</p:attrName>
                                        </p:attrNameLst>
                                      </p:cBhvr>
                                      <p:to>
                                        <a:srgbClr val="FF0000"/>
                                      </p:to>
                                    </p:animClr>
                                    <p:set>
                                      <p:cBhvr>
                                        <p:cTn id="24" dur="500" fill="hold"/>
                                        <p:tgtEl>
                                          <p:spTgt spid="27"/>
                                        </p:tgtEl>
                                        <p:attrNameLst>
                                          <p:attrName>stroke.on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dir="cw">
                                      <p:cBhvr>
                                        <p:cTn id="28" dur="500" fill="hold"/>
                                        <p:tgtEl>
                                          <p:spTgt spid="13"/>
                                        </p:tgtEl>
                                        <p:attrNameLst>
                                          <p:attrName>stroke.color</p:attrName>
                                        </p:attrNameLst>
                                      </p:cBhvr>
                                      <p:to>
                                        <a:srgbClr val="FF0000"/>
                                      </p:to>
                                    </p:animClr>
                                    <p:set>
                                      <p:cBhvr>
                                        <p:cTn id="29" dur="500" fill="hold"/>
                                        <p:tgtEl>
                                          <p:spTgt spid="13"/>
                                        </p:tgtEl>
                                        <p:attrNameLst>
                                          <p:attrName>stroke.on</p:attrName>
                                        </p:attrNameLst>
                                      </p:cBhvr>
                                      <p:to>
                                        <p:strVal val="true"/>
                                      </p:to>
                                    </p:set>
                                  </p:childTnLst>
                                </p:cTn>
                              </p:par>
                              <p:par>
                                <p:cTn id="30" presetID="7" presetClass="emph" presetSubtype="2" fill="hold" nodeType="withEffect">
                                  <p:stCondLst>
                                    <p:cond delay="0"/>
                                  </p:stCondLst>
                                  <p:childTnLst>
                                    <p:animClr clrSpc="rgb" dir="cw">
                                      <p:cBhvr>
                                        <p:cTn id="31" dur="500" fill="hold"/>
                                        <p:tgtEl>
                                          <p:spTgt spid="17"/>
                                        </p:tgtEl>
                                        <p:attrNameLst>
                                          <p:attrName>stroke.color</p:attrName>
                                        </p:attrNameLst>
                                      </p:cBhvr>
                                      <p:to>
                                        <a:srgbClr val="FF0000"/>
                                      </p:to>
                                    </p:animClr>
                                    <p:set>
                                      <p:cBhvr>
                                        <p:cTn id="32" dur="500" fill="hold"/>
                                        <p:tgtEl>
                                          <p:spTgt spid="17"/>
                                        </p:tgtEl>
                                        <p:attrNameLst>
                                          <p:attrName>stroke.on</p:attrName>
                                        </p:attrNameLst>
                                      </p:cBhvr>
                                      <p:to>
                                        <p:strVal val="true"/>
                                      </p:to>
                                    </p:set>
                                  </p:childTnLst>
                                </p:cTn>
                              </p:par>
                            </p:childTnLst>
                          </p:cTn>
                        </p:par>
                      </p:childTnLst>
                    </p:cTn>
                  </p:par>
                  <p:par>
                    <p:cTn id="33" fill="hold">
                      <p:stCondLst>
                        <p:cond delay="indefinite"/>
                      </p:stCondLst>
                      <p:childTnLst>
                        <p:par>
                          <p:cTn id="34" fill="hold">
                            <p:stCondLst>
                              <p:cond delay="0"/>
                            </p:stCondLst>
                            <p:childTnLst>
                              <p:par>
                                <p:cTn id="35" presetID="7" presetClass="emph" presetSubtype="2" fill="hold" nodeType="clickEffect">
                                  <p:stCondLst>
                                    <p:cond delay="0"/>
                                  </p:stCondLst>
                                  <p:childTnLst>
                                    <p:animClr clrSpc="rgb" dir="cw">
                                      <p:cBhvr>
                                        <p:cTn id="36" dur="500" fill="hold"/>
                                        <p:tgtEl>
                                          <p:spTgt spid="7"/>
                                        </p:tgtEl>
                                        <p:attrNameLst>
                                          <p:attrName>stroke.color</p:attrName>
                                        </p:attrNameLst>
                                      </p:cBhvr>
                                      <p:to>
                                        <a:srgbClr val="FF0000"/>
                                      </p:to>
                                    </p:animClr>
                                    <p:set>
                                      <p:cBhvr>
                                        <p:cTn id="37" dur="500" fill="hold"/>
                                        <p:tgtEl>
                                          <p:spTgt spid="7"/>
                                        </p:tgtEl>
                                        <p:attrNameLst>
                                          <p:attrName>stroke.on</p:attrName>
                                        </p:attrNameLst>
                                      </p:cBhvr>
                                      <p:to>
                                        <p:strVal val="true"/>
                                      </p:to>
                                    </p:set>
                                  </p:childTnLst>
                                </p:cTn>
                              </p:par>
                              <p:par>
                                <p:cTn id="38" presetID="7" presetClass="emph" presetSubtype="2" fill="hold" nodeType="withEffect">
                                  <p:stCondLst>
                                    <p:cond delay="0"/>
                                  </p:stCondLst>
                                  <p:childTnLst>
                                    <p:animClr clrSpc="rgb" dir="cw">
                                      <p:cBhvr>
                                        <p:cTn id="39" dur="500" fill="hold"/>
                                        <p:tgtEl>
                                          <p:spTgt spid="18"/>
                                        </p:tgtEl>
                                        <p:attrNameLst>
                                          <p:attrName>stroke.color</p:attrName>
                                        </p:attrNameLst>
                                      </p:cBhvr>
                                      <p:to>
                                        <a:srgbClr val="FF0000"/>
                                      </p:to>
                                    </p:animClr>
                                    <p:set>
                                      <p:cBhvr>
                                        <p:cTn id="40" dur="500" fill="hold"/>
                                        <p:tgtEl>
                                          <p:spTgt spid="18"/>
                                        </p:tgtEl>
                                        <p:attrNameLst>
                                          <p:attrName>stroke.on</p:attrName>
                                        </p:attrNameLst>
                                      </p:cBhvr>
                                      <p:to>
                                        <p:strVal val="true"/>
                                      </p:to>
                                    </p:set>
                                  </p:childTnLst>
                                </p:cTn>
                              </p:par>
                            </p:childTnLst>
                          </p:cTn>
                        </p:par>
                      </p:childTnLst>
                    </p:cTn>
                  </p:par>
                  <p:par>
                    <p:cTn id="41" fill="hold">
                      <p:stCondLst>
                        <p:cond delay="indefinite"/>
                      </p:stCondLst>
                      <p:childTnLst>
                        <p:par>
                          <p:cTn id="42" fill="hold">
                            <p:stCondLst>
                              <p:cond delay="0"/>
                            </p:stCondLst>
                            <p:childTnLst>
                              <p:par>
                                <p:cTn id="43" presetID="7" presetClass="emph" presetSubtype="2" fill="hold" nodeType="clickEffect">
                                  <p:stCondLst>
                                    <p:cond delay="0"/>
                                  </p:stCondLst>
                                  <p:childTnLst>
                                    <p:animClr clrSpc="rgb" dir="cw">
                                      <p:cBhvr>
                                        <p:cTn id="44" dur="500" fill="hold"/>
                                        <p:tgtEl>
                                          <p:spTgt spid="19"/>
                                        </p:tgtEl>
                                        <p:attrNameLst>
                                          <p:attrName>stroke.color</p:attrName>
                                        </p:attrNameLst>
                                      </p:cBhvr>
                                      <p:to>
                                        <a:srgbClr val="FF0000"/>
                                      </p:to>
                                    </p:animClr>
                                    <p:set>
                                      <p:cBhvr>
                                        <p:cTn id="45" dur="500" fill="hold"/>
                                        <p:tgtEl>
                                          <p:spTgt spid="19"/>
                                        </p:tgtEl>
                                        <p:attrNameLst>
                                          <p:attrName>stroke.on</p:attrName>
                                        </p:attrNameLst>
                                      </p:cBhvr>
                                      <p:to>
                                        <p:strVal val="true"/>
                                      </p:to>
                                    </p:set>
                                  </p:childTnLst>
                                </p:cTn>
                              </p:par>
                              <p:par>
                                <p:cTn id="46" presetID="7" presetClass="emph" presetSubtype="2" fill="hold" nodeType="withEffect">
                                  <p:stCondLst>
                                    <p:cond delay="0"/>
                                  </p:stCondLst>
                                  <p:childTnLst>
                                    <p:animClr clrSpc="rgb" dir="cw">
                                      <p:cBhvr>
                                        <p:cTn id="47" dur="500" fill="hold"/>
                                        <p:tgtEl>
                                          <p:spTgt spid="9"/>
                                        </p:tgtEl>
                                        <p:attrNameLst>
                                          <p:attrName>stroke.color</p:attrName>
                                        </p:attrNameLst>
                                      </p:cBhvr>
                                      <p:to>
                                        <a:srgbClr val="FF0000"/>
                                      </p:to>
                                    </p:animClr>
                                    <p:set>
                                      <p:cBhvr>
                                        <p:cTn id="48" dur="500" fill="hold"/>
                                        <p:tgtEl>
                                          <p:spTgt spid="9"/>
                                        </p:tgtEl>
                                        <p:attrNameLst>
                                          <p:attrName>stroke.on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7" presetClass="emph" presetSubtype="2" fill="hold" nodeType="clickEffect">
                                  <p:stCondLst>
                                    <p:cond delay="0"/>
                                  </p:stCondLst>
                                  <p:childTnLst>
                                    <p:animClr clrSpc="rgb" dir="cw">
                                      <p:cBhvr>
                                        <p:cTn id="52" dur="500" fill="hold"/>
                                        <p:tgtEl>
                                          <p:spTgt spid="22"/>
                                        </p:tgtEl>
                                        <p:attrNameLst>
                                          <p:attrName>stroke.color</p:attrName>
                                        </p:attrNameLst>
                                      </p:cBhvr>
                                      <p:to>
                                        <a:srgbClr val="FF0000"/>
                                      </p:to>
                                    </p:animClr>
                                    <p:set>
                                      <p:cBhvr>
                                        <p:cTn id="53" dur="500" fill="hold"/>
                                        <p:tgtEl>
                                          <p:spTgt spid="22"/>
                                        </p:tgtEl>
                                        <p:attrNameLst>
                                          <p:attrName>stroke.on</p:attrName>
                                        </p:attrNameLst>
                                      </p:cBhvr>
                                      <p:to>
                                        <p:strVal val="true"/>
                                      </p:to>
                                    </p:set>
                                  </p:childTnLst>
                                </p:cTn>
                              </p:par>
                              <p:par>
                                <p:cTn id="54" presetID="3" presetClass="emph" presetSubtype="2" fill="hold" grpId="0" nodeType="withEffect">
                                  <p:stCondLst>
                                    <p:cond delay="0"/>
                                  </p:stCondLst>
                                  <p:childTnLst>
                                    <p:animClr clrSpc="rgb" dir="cw">
                                      <p:cBhvr override="childStyle">
                                        <p:cTn id="55" dur="500" fill="hold"/>
                                        <p:tgtEl>
                                          <p:spTgt spid="16"/>
                                        </p:tgtEl>
                                        <p:attrNameLst>
                                          <p:attrName>style.color</p:attrName>
                                        </p:attrNameLst>
                                      </p:cBhvr>
                                      <p:to>
                                        <a:srgbClr val="FF0000"/>
                                      </p:to>
                                    </p:animClr>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500" fill="hold"/>
                                        <p:tgtEl>
                                          <p:spTgt spid="22"/>
                                        </p:tgtEl>
                                        <p:attrNameLst>
                                          <p:attrName>stroke.color</p:attrName>
                                        </p:attrNameLst>
                                      </p:cBhvr>
                                      <p:to>
                                        <a:srgbClr val="000000"/>
                                      </p:to>
                                    </p:animClr>
                                    <p:set>
                                      <p:cBhvr>
                                        <p:cTn id="60" dur="500" fill="hold"/>
                                        <p:tgtEl>
                                          <p:spTgt spid="22"/>
                                        </p:tgtEl>
                                        <p:attrNameLst>
                                          <p:attrName>stroke.on</p:attrName>
                                        </p:attrNameLst>
                                      </p:cBhvr>
                                      <p:to>
                                        <p:strVal val="true"/>
                                      </p:to>
                                    </p:set>
                                  </p:childTnLst>
                                </p:cTn>
                              </p:par>
                              <p:par>
                                <p:cTn id="61" presetID="3" presetClass="emph" presetSubtype="2" fill="hold" grpId="1" nodeType="withEffect">
                                  <p:stCondLst>
                                    <p:cond delay="0"/>
                                  </p:stCondLst>
                                  <p:childTnLst>
                                    <p:animClr clrSpc="rgb" dir="cw">
                                      <p:cBhvr override="childStyle">
                                        <p:cTn id="62" dur="500" fill="hold"/>
                                        <p:tgtEl>
                                          <p:spTgt spid="16"/>
                                        </p:tgtEl>
                                        <p:attrNameLst>
                                          <p:attrName>style.color</p:attrName>
                                        </p:attrNameLst>
                                      </p:cBhvr>
                                      <p:to>
                                        <a:srgbClr val="000000"/>
                                      </p:to>
                                    </p:animClr>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500" fill="hold"/>
                                        <p:tgtEl>
                                          <p:spTgt spid="11"/>
                                        </p:tgtEl>
                                        <p:attrNameLst>
                                          <p:attrName>stroke.color</p:attrName>
                                        </p:attrNameLst>
                                      </p:cBhvr>
                                      <p:to>
                                        <a:srgbClr val="FF0000"/>
                                      </p:to>
                                    </p:animClr>
                                    <p:set>
                                      <p:cBhvr>
                                        <p:cTn id="67" dur="500" fill="hold"/>
                                        <p:tgtEl>
                                          <p:spTgt spid="11"/>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500" fill="hold"/>
                                        <p:tgtEl>
                                          <p:spTgt spid="20"/>
                                        </p:tgtEl>
                                        <p:attrNameLst>
                                          <p:attrName>stroke.color</p:attrName>
                                        </p:attrNameLst>
                                      </p:cBhvr>
                                      <p:to>
                                        <a:srgbClr val="FF0000"/>
                                      </p:to>
                                    </p:animClr>
                                    <p:set>
                                      <p:cBhvr>
                                        <p:cTn id="70" dur="500" fill="hold"/>
                                        <p:tgtEl>
                                          <p:spTgt spid="20"/>
                                        </p:tgtEl>
                                        <p:attrNameLst>
                                          <p:attrName>stroke.on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7" presetClass="emph" presetSubtype="2" fill="hold" nodeType="clickEffect">
                                  <p:stCondLst>
                                    <p:cond delay="0"/>
                                  </p:stCondLst>
                                  <p:childTnLst>
                                    <p:animClr clrSpc="rgb" dir="cw">
                                      <p:cBhvr>
                                        <p:cTn id="74" dur="500" fill="hold"/>
                                        <p:tgtEl>
                                          <p:spTgt spid="13"/>
                                        </p:tgtEl>
                                        <p:attrNameLst>
                                          <p:attrName>stroke.color</p:attrName>
                                        </p:attrNameLst>
                                      </p:cBhvr>
                                      <p:to>
                                        <a:srgbClr val="FF0000"/>
                                      </p:to>
                                    </p:animClr>
                                    <p:set>
                                      <p:cBhvr>
                                        <p:cTn id="75" dur="500" fill="hold"/>
                                        <p:tgtEl>
                                          <p:spTgt spid="13"/>
                                        </p:tgtEl>
                                        <p:attrNameLst>
                                          <p:attrName>stroke.on</p:attrName>
                                        </p:attrNameLst>
                                      </p:cBhvr>
                                      <p:to>
                                        <p:strVal val="true"/>
                                      </p:to>
                                    </p:set>
                                  </p:childTnLst>
                                </p:cTn>
                              </p:par>
                              <p:par>
                                <p:cTn id="76" presetID="7" presetClass="emph" presetSubtype="2" fill="hold" nodeType="withEffect">
                                  <p:stCondLst>
                                    <p:cond delay="0"/>
                                  </p:stCondLst>
                                  <p:childTnLst>
                                    <p:animClr clrSpc="rgb" dir="cw">
                                      <p:cBhvr>
                                        <p:cTn id="77" dur="500" fill="hold"/>
                                        <p:tgtEl>
                                          <p:spTgt spid="28"/>
                                        </p:tgtEl>
                                        <p:attrNameLst>
                                          <p:attrName>stroke.color</p:attrName>
                                        </p:attrNameLst>
                                      </p:cBhvr>
                                      <p:to>
                                        <a:srgbClr val="FF0000"/>
                                      </p:to>
                                    </p:animClr>
                                    <p:set>
                                      <p:cBhvr>
                                        <p:cTn id="78" dur="500" fill="hold"/>
                                        <p:tgtEl>
                                          <p:spTgt spid="28"/>
                                        </p:tgtEl>
                                        <p:attrNameLst>
                                          <p:attrName>stroke.on</p:attrName>
                                        </p:attrNameLst>
                                      </p:cBhvr>
                                      <p:to>
                                        <p:strVal val="true"/>
                                      </p:to>
                                    </p:set>
                                  </p:childTnLst>
                                </p:cTn>
                              </p:par>
                            </p:childTnLst>
                          </p:cTn>
                        </p:par>
                      </p:childTnLst>
                    </p:cTn>
                  </p:par>
                  <p:par>
                    <p:cTn id="79" fill="hold">
                      <p:stCondLst>
                        <p:cond delay="indefinite"/>
                      </p:stCondLst>
                      <p:childTnLst>
                        <p:par>
                          <p:cTn id="80" fill="hold">
                            <p:stCondLst>
                              <p:cond delay="0"/>
                            </p:stCondLst>
                            <p:childTnLst>
                              <p:par>
                                <p:cTn id="81" presetID="7" presetClass="emph" presetSubtype="2" fill="hold" nodeType="clickEffect">
                                  <p:stCondLst>
                                    <p:cond delay="0"/>
                                  </p:stCondLst>
                                  <p:childTnLst>
                                    <p:animClr clrSpc="rgb" dir="cw">
                                      <p:cBhvr>
                                        <p:cTn id="82" dur="500" fill="hold"/>
                                        <p:tgtEl>
                                          <p:spTgt spid="21"/>
                                        </p:tgtEl>
                                        <p:attrNameLst>
                                          <p:attrName>stroke.color</p:attrName>
                                        </p:attrNameLst>
                                      </p:cBhvr>
                                      <p:to>
                                        <a:srgbClr val="FF0000"/>
                                      </p:to>
                                    </p:animClr>
                                    <p:set>
                                      <p:cBhvr>
                                        <p:cTn id="83" dur="500" fill="hold"/>
                                        <p:tgtEl>
                                          <p:spTgt spid="21"/>
                                        </p:tgtEl>
                                        <p:attrNameLst>
                                          <p:attrName>stroke.on</p:attrName>
                                        </p:attrNameLst>
                                      </p:cBhvr>
                                      <p:to>
                                        <p:strVal val="true"/>
                                      </p:to>
                                    </p:set>
                                  </p:childTnLst>
                                </p:cTn>
                              </p:par>
                              <p:par>
                                <p:cTn id="84" presetID="3" presetClass="emph" presetSubtype="2" fill="hold" grpId="0" nodeType="withEffect">
                                  <p:stCondLst>
                                    <p:cond delay="0"/>
                                  </p:stCondLst>
                                  <p:childTnLst>
                                    <p:animClr clrSpc="rgb" dir="cw">
                                      <p:cBhvr override="childStyle">
                                        <p:cTn id="85" dur="500" fill="hold"/>
                                        <p:tgtEl>
                                          <p:spTgt spid="15"/>
                                        </p:tgtEl>
                                        <p:attrNameLst>
                                          <p:attrName>style.color</p:attrName>
                                        </p:attrNameLst>
                                      </p:cBhvr>
                                      <p:to>
                                        <a:srgbClr val="FF0000"/>
                                      </p:to>
                                    </p:animClr>
                                  </p:childTnLst>
                                </p:cTn>
                              </p:par>
                            </p:childTnLst>
                          </p:cTn>
                        </p:par>
                      </p:childTnLst>
                    </p:cTn>
                  </p:par>
                  <p:par>
                    <p:cTn id="86" fill="hold">
                      <p:stCondLst>
                        <p:cond delay="indefinite"/>
                      </p:stCondLst>
                      <p:childTnLst>
                        <p:par>
                          <p:cTn id="87" fill="hold">
                            <p:stCondLst>
                              <p:cond delay="0"/>
                            </p:stCondLst>
                            <p:childTnLst>
                              <p:par>
                                <p:cTn id="88" presetID="7" presetClass="emph" presetSubtype="2" fill="hold" nodeType="clickEffect">
                                  <p:stCondLst>
                                    <p:cond delay="0"/>
                                  </p:stCondLst>
                                  <p:childTnLst>
                                    <p:animClr clrSpc="rgb" dir="cw">
                                      <p:cBhvr>
                                        <p:cTn id="89" dur="500" fill="hold"/>
                                        <p:tgtEl>
                                          <p:spTgt spid="9"/>
                                        </p:tgtEl>
                                        <p:attrNameLst>
                                          <p:attrName>stroke.color</p:attrName>
                                        </p:attrNameLst>
                                      </p:cBhvr>
                                      <p:to>
                                        <a:srgbClr val="2E75B5"/>
                                      </p:to>
                                    </p:animClr>
                                    <p:set>
                                      <p:cBhvr>
                                        <p:cTn id="90" dur="500" fill="hold"/>
                                        <p:tgtEl>
                                          <p:spTgt spid="9"/>
                                        </p:tgtEl>
                                        <p:attrNameLst>
                                          <p:attrName>stroke.on</p:attrName>
                                        </p:attrNameLst>
                                      </p:cBhvr>
                                      <p:to>
                                        <p:strVal val="true"/>
                                      </p:to>
                                    </p:set>
                                  </p:childTnLst>
                                </p:cTn>
                              </p:par>
                              <p:par>
                                <p:cTn id="91" presetID="7" presetClass="emph" presetSubtype="2" fill="hold" nodeType="withEffect">
                                  <p:stCondLst>
                                    <p:cond delay="0"/>
                                  </p:stCondLst>
                                  <p:childTnLst>
                                    <p:animClr clrSpc="rgb" dir="cw">
                                      <p:cBhvr>
                                        <p:cTn id="92" dur="500" fill="hold"/>
                                        <p:tgtEl>
                                          <p:spTgt spid="11"/>
                                        </p:tgtEl>
                                        <p:attrNameLst>
                                          <p:attrName>stroke.color</p:attrName>
                                        </p:attrNameLst>
                                      </p:cBhvr>
                                      <p:to>
                                        <a:srgbClr val="000000"/>
                                      </p:to>
                                    </p:animClr>
                                    <p:set>
                                      <p:cBhvr>
                                        <p:cTn id="93" dur="500" fill="hold"/>
                                        <p:tgtEl>
                                          <p:spTgt spid="11"/>
                                        </p:tgtEl>
                                        <p:attrNameLst>
                                          <p:attrName>stroke.on</p:attrName>
                                        </p:attrNameLst>
                                      </p:cBhvr>
                                      <p:to>
                                        <p:strVal val="true"/>
                                      </p:to>
                                    </p:set>
                                  </p:childTnLst>
                                </p:cTn>
                              </p:par>
                              <p:par>
                                <p:cTn id="94" presetID="7" presetClass="emph" presetSubtype="2" fill="hold" nodeType="withEffect">
                                  <p:stCondLst>
                                    <p:cond delay="0"/>
                                  </p:stCondLst>
                                  <p:childTnLst>
                                    <p:animClr clrSpc="rgb" dir="cw">
                                      <p:cBhvr>
                                        <p:cTn id="95" dur="500" fill="hold"/>
                                        <p:tgtEl>
                                          <p:spTgt spid="20"/>
                                        </p:tgtEl>
                                        <p:attrNameLst>
                                          <p:attrName>stroke.color</p:attrName>
                                        </p:attrNameLst>
                                      </p:cBhvr>
                                      <p:to>
                                        <a:srgbClr val="000000"/>
                                      </p:to>
                                    </p:animClr>
                                    <p:set>
                                      <p:cBhvr>
                                        <p:cTn id="96" dur="500" fill="hold"/>
                                        <p:tgtEl>
                                          <p:spTgt spid="20"/>
                                        </p:tgtEl>
                                        <p:attrNameLst>
                                          <p:attrName>stroke.on</p:attrName>
                                        </p:attrNameLst>
                                      </p:cBhvr>
                                      <p:to>
                                        <p:strVal val="true"/>
                                      </p:to>
                                    </p:set>
                                  </p:childTnLst>
                                </p:cTn>
                              </p:par>
                              <p:par>
                                <p:cTn id="97" presetID="7" presetClass="emph" presetSubtype="2" fill="hold" nodeType="withEffect">
                                  <p:stCondLst>
                                    <p:cond delay="0"/>
                                  </p:stCondLst>
                                  <p:childTnLst>
                                    <p:animClr clrSpc="rgb" dir="cw">
                                      <p:cBhvr>
                                        <p:cTn id="98" dur="500" fill="hold"/>
                                        <p:tgtEl>
                                          <p:spTgt spid="28"/>
                                        </p:tgtEl>
                                        <p:attrNameLst>
                                          <p:attrName>stroke.color</p:attrName>
                                        </p:attrNameLst>
                                      </p:cBhvr>
                                      <p:to>
                                        <a:srgbClr val="000000"/>
                                      </p:to>
                                    </p:animClr>
                                    <p:set>
                                      <p:cBhvr>
                                        <p:cTn id="99" dur="500" fill="hold"/>
                                        <p:tgtEl>
                                          <p:spTgt spid="28"/>
                                        </p:tgtEl>
                                        <p:attrNameLst>
                                          <p:attrName>stroke.on</p:attrName>
                                        </p:attrNameLst>
                                      </p:cBhvr>
                                      <p:to>
                                        <p:strVal val="true"/>
                                      </p:to>
                                    </p:set>
                                  </p:childTnLst>
                                </p:cTn>
                              </p:par>
                              <p:par>
                                <p:cTn id="100" presetID="3" presetClass="emph" presetSubtype="2" fill="hold" grpId="1" nodeType="withEffect">
                                  <p:stCondLst>
                                    <p:cond delay="0"/>
                                  </p:stCondLst>
                                  <p:childTnLst>
                                    <p:animClr clrSpc="rgb" dir="cw">
                                      <p:cBhvr override="childStyle">
                                        <p:cTn id="101" dur="500" fill="hold"/>
                                        <p:tgtEl>
                                          <p:spTgt spid="15"/>
                                        </p:tgtEl>
                                        <p:attrNameLst>
                                          <p:attrName>style.color</p:attrName>
                                        </p:attrNameLst>
                                      </p:cBhvr>
                                      <p:to>
                                        <a:srgbClr val="000000"/>
                                      </p:to>
                                    </p:animClr>
                                  </p:childTnLst>
                                </p:cTn>
                              </p:par>
                              <p:par>
                                <p:cTn id="102" presetID="7" presetClass="emph" presetSubtype="2" fill="hold" nodeType="withEffect">
                                  <p:stCondLst>
                                    <p:cond delay="0"/>
                                  </p:stCondLst>
                                  <p:childTnLst>
                                    <p:animClr clrSpc="rgb" dir="cw">
                                      <p:cBhvr>
                                        <p:cTn id="103" dur="500" fill="hold"/>
                                        <p:tgtEl>
                                          <p:spTgt spid="13"/>
                                        </p:tgtEl>
                                        <p:attrNameLst>
                                          <p:attrName>stroke.color</p:attrName>
                                        </p:attrNameLst>
                                      </p:cBhvr>
                                      <p:to>
                                        <a:srgbClr val="000000"/>
                                      </p:to>
                                    </p:animClr>
                                    <p:set>
                                      <p:cBhvr>
                                        <p:cTn id="104" dur="500" fill="hold"/>
                                        <p:tgtEl>
                                          <p:spTgt spid="13"/>
                                        </p:tgtEl>
                                        <p:attrNameLst>
                                          <p:attrName>stroke.on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12"/>
                                        </p:tgtEl>
                                        <p:attrNameLst>
                                          <p:attrName>stroke.color</p:attrName>
                                        </p:attrNameLst>
                                      </p:cBhvr>
                                      <p:to>
                                        <a:srgbClr val="000000"/>
                                      </p:to>
                                    </p:animClr>
                                    <p:set>
                                      <p:cBhvr>
                                        <p:cTn id="107" dur="500" fill="hold"/>
                                        <p:tgtEl>
                                          <p:spTgt spid="12"/>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500" fill="hold"/>
                                        <p:tgtEl>
                                          <p:spTgt spid="27"/>
                                        </p:tgtEl>
                                        <p:attrNameLst>
                                          <p:attrName>stroke.color</p:attrName>
                                        </p:attrNameLst>
                                      </p:cBhvr>
                                      <p:to>
                                        <a:srgbClr val="000000"/>
                                      </p:to>
                                    </p:animClr>
                                    <p:set>
                                      <p:cBhvr>
                                        <p:cTn id="110" dur="500" fill="hold"/>
                                        <p:tgtEl>
                                          <p:spTgt spid="27"/>
                                        </p:tgtEl>
                                        <p:attrNameLst>
                                          <p:attrName>stroke.on</p:attrName>
                                        </p:attrNameLst>
                                      </p:cBhvr>
                                      <p:to>
                                        <p:strVal val="true"/>
                                      </p:to>
                                    </p:set>
                                  </p:childTnLst>
                                </p:cTn>
                              </p:par>
                              <p:par>
                                <p:cTn id="111" presetID="7" presetClass="emph" presetSubtype="2" fill="hold" nodeType="withEffect">
                                  <p:stCondLst>
                                    <p:cond delay="0"/>
                                  </p:stCondLst>
                                  <p:childTnLst>
                                    <p:animClr clrSpc="rgb" dir="cw">
                                      <p:cBhvr>
                                        <p:cTn id="112" dur="500" fill="hold"/>
                                        <p:tgtEl>
                                          <p:spTgt spid="17"/>
                                        </p:tgtEl>
                                        <p:attrNameLst>
                                          <p:attrName>stroke.color</p:attrName>
                                        </p:attrNameLst>
                                      </p:cBhvr>
                                      <p:to>
                                        <a:srgbClr val="000000"/>
                                      </p:to>
                                    </p:animClr>
                                    <p:set>
                                      <p:cBhvr>
                                        <p:cTn id="113" dur="500" fill="hold"/>
                                        <p:tgtEl>
                                          <p:spTgt spid="17"/>
                                        </p:tgtEl>
                                        <p:attrNameLst>
                                          <p:attrName>stroke.on</p:attrName>
                                        </p:attrNameLst>
                                      </p:cBhvr>
                                      <p:to>
                                        <p:strVal val="true"/>
                                      </p:to>
                                    </p:set>
                                  </p:childTnLst>
                                </p:cTn>
                              </p:par>
                              <p:par>
                                <p:cTn id="114" presetID="7" presetClass="emph" presetSubtype="2" fill="hold" nodeType="withEffect">
                                  <p:stCondLst>
                                    <p:cond delay="0"/>
                                  </p:stCondLst>
                                  <p:childTnLst>
                                    <p:animClr clrSpc="rgb" dir="cw">
                                      <p:cBhvr>
                                        <p:cTn id="115" dur="500" fill="hold"/>
                                        <p:tgtEl>
                                          <p:spTgt spid="7"/>
                                        </p:tgtEl>
                                        <p:attrNameLst>
                                          <p:attrName>stroke.color</p:attrName>
                                        </p:attrNameLst>
                                      </p:cBhvr>
                                      <p:to>
                                        <a:srgbClr val="000000"/>
                                      </p:to>
                                    </p:animClr>
                                    <p:set>
                                      <p:cBhvr>
                                        <p:cTn id="116" dur="500" fill="hold"/>
                                        <p:tgtEl>
                                          <p:spTgt spid="7"/>
                                        </p:tgtEl>
                                        <p:attrNameLst>
                                          <p:attrName>stroke.on</p:attrName>
                                        </p:attrNameLst>
                                      </p:cBhvr>
                                      <p:to>
                                        <p:strVal val="true"/>
                                      </p:to>
                                    </p:set>
                                  </p:childTnLst>
                                </p:cTn>
                              </p:par>
                              <p:par>
                                <p:cTn id="117" presetID="7" presetClass="emph" presetSubtype="2" fill="hold" nodeType="withEffect">
                                  <p:stCondLst>
                                    <p:cond delay="0"/>
                                  </p:stCondLst>
                                  <p:childTnLst>
                                    <p:animClr clrSpc="rgb" dir="cw">
                                      <p:cBhvr>
                                        <p:cTn id="118" dur="500" fill="hold"/>
                                        <p:tgtEl>
                                          <p:spTgt spid="18"/>
                                        </p:tgtEl>
                                        <p:attrNameLst>
                                          <p:attrName>stroke.color</p:attrName>
                                        </p:attrNameLst>
                                      </p:cBhvr>
                                      <p:to>
                                        <a:srgbClr val="000000"/>
                                      </p:to>
                                    </p:animClr>
                                    <p:set>
                                      <p:cBhvr>
                                        <p:cTn id="119" dur="500" fill="hold"/>
                                        <p:tgtEl>
                                          <p:spTgt spid="18"/>
                                        </p:tgtEl>
                                        <p:attrNameLst>
                                          <p:attrName>stroke.on</p:attrName>
                                        </p:attrNameLst>
                                      </p:cBhvr>
                                      <p:to>
                                        <p:strVal val="true"/>
                                      </p:to>
                                    </p:set>
                                  </p:childTnLst>
                                </p:cTn>
                              </p:par>
                              <p:par>
                                <p:cTn id="120" presetID="7" presetClass="emph" presetSubtype="2" fill="hold" nodeType="withEffect">
                                  <p:stCondLst>
                                    <p:cond delay="0"/>
                                  </p:stCondLst>
                                  <p:childTnLst>
                                    <p:animClr clrSpc="rgb" dir="cw">
                                      <p:cBhvr>
                                        <p:cTn id="121" dur="500" fill="hold"/>
                                        <p:tgtEl>
                                          <p:spTgt spid="19"/>
                                        </p:tgtEl>
                                        <p:attrNameLst>
                                          <p:attrName>stroke.color</p:attrName>
                                        </p:attrNameLst>
                                      </p:cBhvr>
                                      <p:to>
                                        <a:srgbClr val="000000"/>
                                      </p:to>
                                    </p:animClr>
                                    <p:set>
                                      <p:cBhvr>
                                        <p:cTn id="122" dur="500" fill="hold"/>
                                        <p:tgtEl>
                                          <p:spTgt spid="19"/>
                                        </p:tgtEl>
                                        <p:attrNameLst>
                                          <p:attrName>stroke.on</p:attrName>
                                        </p:attrNameLst>
                                      </p:cBhvr>
                                      <p:to>
                                        <p:strVal val="true"/>
                                      </p:to>
                                    </p:set>
                                  </p:childTnLst>
                                </p:cTn>
                              </p:par>
                              <p:par>
                                <p:cTn id="123" presetID="7" presetClass="emph" presetSubtype="2" fill="hold" nodeType="withEffect">
                                  <p:stCondLst>
                                    <p:cond delay="0"/>
                                  </p:stCondLst>
                                  <p:childTnLst>
                                    <p:animClr clrSpc="rgb" dir="cw">
                                      <p:cBhvr>
                                        <p:cTn id="124" dur="500" fill="hold"/>
                                        <p:tgtEl>
                                          <p:spTgt spid="21"/>
                                        </p:tgtEl>
                                        <p:attrNameLst>
                                          <p:attrName>stroke.color</p:attrName>
                                        </p:attrNameLst>
                                      </p:cBhvr>
                                      <p:to>
                                        <a:srgbClr val="000000"/>
                                      </p:to>
                                    </p:animClr>
                                    <p:set>
                                      <p:cBhvr>
                                        <p:cTn id="125" dur="500" fill="hold"/>
                                        <p:tgtEl>
                                          <p:spTgt spid="21"/>
                                        </p:tgtEl>
                                        <p:attrNameLst>
                                          <p:attrName>stroke.on</p:attrName>
                                        </p:attrNameLst>
                                      </p:cBhvr>
                                      <p:to>
                                        <p:strVal val="true"/>
                                      </p:to>
                                    </p:set>
                                  </p:childTnLst>
                                </p:cTn>
                              </p:par>
                            </p:childTnLst>
                          </p:cTn>
                        </p:par>
                      </p:childTnLst>
                    </p:cTn>
                  </p:par>
                  <p:par>
                    <p:cTn id="126" fill="hold">
                      <p:stCondLst>
                        <p:cond delay="indefinite"/>
                      </p:stCondLst>
                      <p:childTnLst>
                        <p:par>
                          <p:cTn id="127" fill="hold">
                            <p:stCondLst>
                              <p:cond delay="0"/>
                            </p:stCondLst>
                            <p:childTnLst>
                              <p:par>
                                <p:cTn id="128" presetID="7" presetClass="emph" presetSubtype="2" fill="hold" grpId="0" nodeType="clickEffect">
                                  <p:stCondLst>
                                    <p:cond delay="0"/>
                                  </p:stCondLst>
                                  <p:childTnLst>
                                    <p:animClr clrSpc="rgb" dir="cw">
                                      <p:cBhvr>
                                        <p:cTn id="129" dur="500" fill="hold"/>
                                        <p:tgtEl>
                                          <p:spTgt spid="7"/>
                                        </p:tgtEl>
                                        <p:attrNameLst>
                                          <p:attrName>stroke.color</p:attrName>
                                        </p:attrNameLst>
                                      </p:cBhvr>
                                      <p:to>
                                        <a:srgbClr val="E7E6E6"/>
                                      </p:to>
                                    </p:animClr>
                                    <p:set>
                                      <p:cBhvr>
                                        <p:cTn id="130" dur="500" fill="hold"/>
                                        <p:tgtEl>
                                          <p:spTgt spid="7"/>
                                        </p:tgtEl>
                                        <p:attrNameLst>
                                          <p:attrName>stroke.on</p:attrName>
                                        </p:attrNameLst>
                                      </p:cBhvr>
                                      <p:to>
                                        <p:strVal val="true"/>
                                      </p:to>
                                    </p:set>
                                  </p:childTnLst>
                                </p:cTn>
                              </p:par>
                              <p:par>
                                <p:cTn id="131" presetID="7" presetClass="emph" presetSubtype="2" fill="hold" grpId="0" nodeType="withEffect">
                                  <p:stCondLst>
                                    <p:cond delay="0"/>
                                  </p:stCondLst>
                                  <p:childTnLst>
                                    <p:animClr clrSpc="rgb" dir="cw">
                                      <p:cBhvr>
                                        <p:cTn id="132" dur="500" fill="hold"/>
                                        <p:tgtEl>
                                          <p:spTgt spid="13"/>
                                        </p:tgtEl>
                                        <p:attrNameLst>
                                          <p:attrName>stroke.color</p:attrName>
                                        </p:attrNameLst>
                                      </p:cBhvr>
                                      <p:to>
                                        <a:srgbClr val="E7E6E6"/>
                                      </p:to>
                                    </p:animClr>
                                    <p:set>
                                      <p:cBhvr>
                                        <p:cTn id="133" dur="500" fill="hold"/>
                                        <p:tgtEl>
                                          <p:spTgt spid="13"/>
                                        </p:tgtEl>
                                        <p:attrNameLst>
                                          <p:attrName>stroke.on</p:attrName>
                                        </p:attrNameLst>
                                      </p:cBhvr>
                                      <p:to>
                                        <p:strVal val="true"/>
                                      </p:to>
                                    </p:set>
                                  </p:childTnLst>
                                </p:cTn>
                              </p:par>
                              <p:par>
                                <p:cTn id="134" presetID="7" presetClass="emph" presetSubtype="2" fill="hold" grpId="0" nodeType="withEffect">
                                  <p:stCondLst>
                                    <p:cond delay="0"/>
                                  </p:stCondLst>
                                  <p:childTnLst>
                                    <p:animClr clrSpc="rgb" dir="cw">
                                      <p:cBhvr>
                                        <p:cTn id="135" dur="500" fill="hold"/>
                                        <p:tgtEl>
                                          <p:spTgt spid="12"/>
                                        </p:tgtEl>
                                        <p:attrNameLst>
                                          <p:attrName>stroke.color</p:attrName>
                                        </p:attrNameLst>
                                      </p:cBhvr>
                                      <p:to>
                                        <a:srgbClr val="E7E6E6"/>
                                      </p:to>
                                    </p:animClr>
                                    <p:set>
                                      <p:cBhvr>
                                        <p:cTn id="136" dur="500" fill="hold"/>
                                        <p:tgtEl>
                                          <p:spTgt spid="12"/>
                                        </p:tgtEl>
                                        <p:attrNameLst>
                                          <p:attrName>stroke.on</p:attrName>
                                        </p:attrNameLst>
                                      </p:cBhvr>
                                      <p:to>
                                        <p:strVal val="true"/>
                                      </p:to>
                                    </p:set>
                                  </p:childTnLst>
                                </p:cTn>
                              </p:par>
                              <p:par>
                                <p:cTn id="137" presetID="7" presetClass="emph" presetSubtype="2" fill="hold" nodeType="withEffect">
                                  <p:stCondLst>
                                    <p:cond delay="0"/>
                                  </p:stCondLst>
                                  <p:childTnLst>
                                    <p:animClr clrSpc="rgb" dir="cw">
                                      <p:cBhvr>
                                        <p:cTn id="138" dur="500" fill="hold"/>
                                        <p:tgtEl>
                                          <p:spTgt spid="27"/>
                                        </p:tgtEl>
                                        <p:attrNameLst>
                                          <p:attrName>stroke.color</p:attrName>
                                        </p:attrNameLst>
                                      </p:cBhvr>
                                      <p:to>
                                        <a:srgbClr val="E7E6E6"/>
                                      </p:to>
                                    </p:animClr>
                                    <p:set>
                                      <p:cBhvr>
                                        <p:cTn id="139" dur="500" fill="hold"/>
                                        <p:tgtEl>
                                          <p:spTgt spid="27"/>
                                        </p:tgtEl>
                                        <p:attrNameLst>
                                          <p:attrName>stroke.on</p:attrName>
                                        </p:attrNameLst>
                                      </p:cBhvr>
                                      <p:to>
                                        <p:strVal val="true"/>
                                      </p:to>
                                    </p:set>
                                  </p:childTnLst>
                                </p:cTn>
                              </p:par>
                              <p:par>
                                <p:cTn id="140" presetID="7" presetClass="emph" presetSubtype="2" fill="hold" nodeType="withEffect">
                                  <p:stCondLst>
                                    <p:cond delay="0"/>
                                  </p:stCondLst>
                                  <p:childTnLst>
                                    <p:animClr clrSpc="rgb" dir="cw">
                                      <p:cBhvr>
                                        <p:cTn id="141" dur="500" fill="hold"/>
                                        <p:tgtEl>
                                          <p:spTgt spid="17"/>
                                        </p:tgtEl>
                                        <p:attrNameLst>
                                          <p:attrName>stroke.color</p:attrName>
                                        </p:attrNameLst>
                                      </p:cBhvr>
                                      <p:to>
                                        <a:srgbClr val="E7E6E6"/>
                                      </p:to>
                                    </p:animClr>
                                    <p:set>
                                      <p:cBhvr>
                                        <p:cTn id="142" dur="500" fill="hold"/>
                                        <p:tgtEl>
                                          <p:spTgt spid="17"/>
                                        </p:tgtEl>
                                        <p:attrNameLst>
                                          <p:attrName>stroke.on</p:attrName>
                                        </p:attrNameLst>
                                      </p:cBhvr>
                                      <p:to>
                                        <p:strVal val="true"/>
                                      </p:to>
                                    </p:set>
                                  </p:childTnLst>
                                </p:cTn>
                              </p:par>
                              <p:par>
                                <p:cTn id="143" presetID="7" presetClass="emph" presetSubtype="2" fill="hold" nodeType="withEffect">
                                  <p:stCondLst>
                                    <p:cond delay="0"/>
                                  </p:stCondLst>
                                  <p:childTnLst>
                                    <p:animClr clrSpc="rgb" dir="cw">
                                      <p:cBhvr>
                                        <p:cTn id="144" dur="500" fill="hold"/>
                                        <p:tgtEl>
                                          <p:spTgt spid="18"/>
                                        </p:tgtEl>
                                        <p:attrNameLst>
                                          <p:attrName>stroke.color</p:attrName>
                                        </p:attrNameLst>
                                      </p:cBhvr>
                                      <p:to>
                                        <a:srgbClr val="E7E6E6"/>
                                      </p:to>
                                    </p:animClr>
                                    <p:set>
                                      <p:cBhvr>
                                        <p:cTn id="145" dur="500" fill="hold"/>
                                        <p:tgtEl>
                                          <p:spTgt spid="18"/>
                                        </p:tgtEl>
                                        <p:attrNameLst>
                                          <p:attrName>stroke.on</p:attrName>
                                        </p:attrNameLst>
                                      </p:cBhvr>
                                      <p:to>
                                        <p:strVal val="true"/>
                                      </p:to>
                                    </p:set>
                                  </p:childTnLst>
                                </p:cTn>
                              </p:par>
                              <p:par>
                                <p:cTn id="146" presetID="7" presetClass="emph" presetSubtype="2" fill="hold" grpId="0" nodeType="withEffect">
                                  <p:stCondLst>
                                    <p:cond delay="0"/>
                                  </p:stCondLst>
                                  <p:childTnLst>
                                    <p:animClr clrSpc="rgb" dir="cw">
                                      <p:cBhvr>
                                        <p:cTn id="147" dur="500" fill="hold"/>
                                        <p:tgtEl>
                                          <p:spTgt spid="11"/>
                                        </p:tgtEl>
                                        <p:attrNameLst>
                                          <p:attrName>stroke.color</p:attrName>
                                        </p:attrNameLst>
                                      </p:cBhvr>
                                      <p:to>
                                        <a:srgbClr val="E7E6E6"/>
                                      </p:to>
                                    </p:animClr>
                                    <p:set>
                                      <p:cBhvr>
                                        <p:cTn id="148" dur="500" fill="hold"/>
                                        <p:tgtEl>
                                          <p:spTgt spid="11"/>
                                        </p:tgtEl>
                                        <p:attrNameLst>
                                          <p:attrName>stroke.on</p:attrName>
                                        </p:attrNameLst>
                                      </p:cBhvr>
                                      <p:to>
                                        <p:strVal val="true"/>
                                      </p:to>
                                    </p:set>
                                  </p:childTnLst>
                                </p:cTn>
                              </p:par>
                              <p:par>
                                <p:cTn id="149" presetID="7" presetClass="emph" presetSubtype="2" fill="hold" nodeType="withEffect">
                                  <p:stCondLst>
                                    <p:cond delay="0"/>
                                  </p:stCondLst>
                                  <p:childTnLst>
                                    <p:animClr clrSpc="rgb" dir="cw">
                                      <p:cBhvr>
                                        <p:cTn id="150" dur="500" fill="hold"/>
                                        <p:tgtEl>
                                          <p:spTgt spid="28"/>
                                        </p:tgtEl>
                                        <p:attrNameLst>
                                          <p:attrName>stroke.color</p:attrName>
                                        </p:attrNameLst>
                                      </p:cBhvr>
                                      <p:to>
                                        <a:srgbClr val="E7E6E6"/>
                                      </p:to>
                                    </p:animClr>
                                    <p:set>
                                      <p:cBhvr>
                                        <p:cTn id="151" dur="500" fill="hold"/>
                                        <p:tgtEl>
                                          <p:spTgt spid="28"/>
                                        </p:tgtEl>
                                        <p:attrNameLst>
                                          <p:attrName>stroke.on</p:attrName>
                                        </p:attrNameLst>
                                      </p:cBhvr>
                                      <p:to>
                                        <p:strVal val="true"/>
                                      </p:to>
                                    </p:set>
                                  </p:childTnLst>
                                </p:cTn>
                              </p:par>
                              <p:par>
                                <p:cTn id="152" presetID="7" presetClass="emph" presetSubtype="2" fill="hold" nodeType="withEffect">
                                  <p:stCondLst>
                                    <p:cond delay="0"/>
                                  </p:stCondLst>
                                  <p:childTnLst>
                                    <p:animClr clrSpc="rgb" dir="cw">
                                      <p:cBhvr>
                                        <p:cTn id="153" dur="500" fill="hold"/>
                                        <p:tgtEl>
                                          <p:spTgt spid="21"/>
                                        </p:tgtEl>
                                        <p:attrNameLst>
                                          <p:attrName>stroke.color</p:attrName>
                                        </p:attrNameLst>
                                      </p:cBhvr>
                                      <p:to>
                                        <a:srgbClr val="E7E6E6"/>
                                      </p:to>
                                    </p:animClr>
                                    <p:set>
                                      <p:cBhvr>
                                        <p:cTn id="154" dur="500" fill="hold"/>
                                        <p:tgtEl>
                                          <p:spTgt spid="21"/>
                                        </p:tgtEl>
                                        <p:attrNameLst>
                                          <p:attrName>stroke.on</p:attrName>
                                        </p:attrNameLst>
                                      </p:cBhvr>
                                      <p:to>
                                        <p:strVal val="true"/>
                                      </p:to>
                                    </p:set>
                                  </p:childTnLst>
                                </p:cTn>
                              </p:par>
                              <p:par>
                                <p:cTn id="155" presetID="3" presetClass="emph" presetSubtype="2" fill="hold" grpId="2" nodeType="withEffect">
                                  <p:stCondLst>
                                    <p:cond delay="0"/>
                                  </p:stCondLst>
                                  <p:childTnLst>
                                    <p:animClr clrSpc="rgb" dir="cw">
                                      <p:cBhvr override="childStyle">
                                        <p:cTn id="156" dur="500" fill="hold"/>
                                        <p:tgtEl>
                                          <p:spTgt spid="16"/>
                                        </p:tgtEl>
                                        <p:attrNameLst>
                                          <p:attrName>style.color</p:attrName>
                                        </p:attrNameLst>
                                      </p:cBhvr>
                                      <p:to>
                                        <a:srgbClr val="E7E6E6"/>
                                      </p:to>
                                    </p:animClr>
                                  </p:childTnLst>
                                </p:cTn>
                              </p:par>
                              <p:par>
                                <p:cTn id="157" presetID="3" presetClass="emph" presetSubtype="2" fill="hold" grpId="2" nodeType="withEffect">
                                  <p:stCondLst>
                                    <p:cond delay="0"/>
                                  </p:stCondLst>
                                  <p:childTnLst>
                                    <p:animClr clrSpc="rgb" dir="cw">
                                      <p:cBhvr override="childStyle">
                                        <p:cTn id="158" dur="500" fill="hold"/>
                                        <p:tgtEl>
                                          <p:spTgt spid="15"/>
                                        </p:tgtEl>
                                        <p:attrNameLst>
                                          <p:attrName>style.color</p:attrName>
                                        </p:attrNameLst>
                                      </p:cBhvr>
                                      <p:to>
                                        <a:srgbClr val="E7E6E6"/>
                                      </p:to>
                                    </p:animClr>
                                  </p:childTnLst>
                                </p:cTn>
                              </p:par>
                              <p:par>
                                <p:cTn id="159" presetID="3" presetClass="emph" presetSubtype="2" fill="hold" grpId="0" nodeType="withEffect">
                                  <p:stCondLst>
                                    <p:cond delay="0"/>
                                  </p:stCondLst>
                                  <p:childTnLst>
                                    <p:animClr clrSpc="rgb" dir="cw">
                                      <p:cBhvr override="childStyle">
                                        <p:cTn id="160" dur="500" fill="hold"/>
                                        <p:tgtEl>
                                          <p:spTgt spid="14"/>
                                        </p:tgtEl>
                                        <p:attrNameLst>
                                          <p:attrName>style.color</p:attrName>
                                        </p:attrNameLst>
                                      </p:cBhvr>
                                      <p:to>
                                        <a:srgbClr val="E7E6E6"/>
                                      </p:to>
                                    </p:animClr>
                                  </p:childTnLst>
                                </p:cTn>
                              </p:par>
                              <p:par>
                                <p:cTn id="161" presetID="3" presetClass="emph" presetSubtype="2" fill="hold" grpId="0" nodeType="withEffect">
                                  <p:stCondLst>
                                    <p:cond delay="0"/>
                                  </p:stCondLst>
                                  <p:childTnLst>
                                    <p:animClr clrSpc="rgb" dir="cw">
                                      <p:cBhvr override="childStyle">
                                        <p:cTn id="162" dur="500" fill="hold"/>
                                        <p:tgtEl>
                                          <p:spTgt spid="23"/>
                                        </p:tgtEl>
                                        <p:attrNameLst>
                                          <p:attrName>style.color</p:attrName>
                                        </p:attrNameLst>
                                      </p:cBhvr>
                                      <p:to>
                                        <a:srgbClr val="E7E6E6"/>
                                      </p:to>
                                    </p:animClr>
                                  </p:childTnLst>
                                </p:cTn>
                              </p:par>
                              <p:par>
                                <p:cTn id="163" presetID="3" presetClass="emph" presetSubtype="2" fill="hold" grpId="0" nodeType="withEffect">
                                  <p:stCondLst>
                                    <p:cond delay="0"/>
                                  </p:stCondLst>
                                  <p:childTnLst>
                                    <p:animClr clrSpc="rgb" dir="cw">
                                      <p:cBhvr override="childStyle">
                                        <p:cTn id="164" dur="500" fill="hold"/>
                                        <p:tgtEl>
                                          <p:spTgt spid="24"/>
                                        </p:tgtEl>
                                        <p:attrNameLst>
                                          <p:attrName>style.color</p:attrName>
                                        </p:attrNameLst>
                                      </p:cBhvr>
                                      <p:to>
                                        <a:srgbClr val="E7E6E6"/>
                                      </p:to>
                                    </p:animClr>
                                  </p:childTnLst>
                                </p:cTn>
                              </p:par>
                              <p:par>
                                <p:cTn id="165" presetID="3" presetClass="emph" presetSubtype="2" fill="hold" grpId="1" nodeType="withEffect">
                                  <p:stCondLst>
                                    <p:cond delay="0"/>
                                  </p:stCondLst>
                                  <p:childTnLst>
                                    <p:animClr clrSpc="rgb" dir="cw">
                                      <p:cBhvr override="childStyle">
                                        <p:cTn id="166" dur="500" fill="hold"/>
                                        <p:tgtEl>
                                          <p:spTgt spid="7"/>
                                        </p:tgtEl>
                                        <p:attrNameLst>
                                          <p:attrName>style.color</p:attrName>
                                        </p:attrNameLst>
                                      </p:cBhvr>
                                      <p:to>
                                        <a:srgbClr val="E7E6E6"/>
                                      </p:to>
                                    </p:animClr>
                                  </p:childTnLst>
                                </p:cTn>
                              </p:par>
                              <p:par>
                                <p:cTn id="167" presetID="3" presetClass="emph" presetSubtype="2" fill="hold" grpId="1" nodeType="withEffect">
                                  <p:stCondLst>
                                    <p:cond delay="0"/>
                                  </p:stCondLst>
                                  <p:childTnLst>
                                    <p:animClr clrSpc="rgb" dir="cw">
                                      <p:cBhvr override="childStyle">
                                        <p:cTn id="168" dur="500" fill="hold"/>
                                        <p:tgtEl>
                                          <p:spTgt spid="12"/>
                                        </p:tgtEl>
                                        <p:attrNameLst>
                                          <p:attrName>style.color</p:attrName>
                                        </p:attrNameLst>
                                      </p:cBhvr>
                                      <p:to>
                                        <a:srgbClr val="E7E6E6"/>
                                      </p:to>
                                    </p:animClr>
                                  </p:childTnLst>
                                </p:cTn>
                              </p:par>
                              <p:par>
                                <p:cTn id="169" presetID="3" presetClass="emph" presetSubtype="2" fill="hold" grpId="1" nodeType="withEffect">
                                  <p:stCondLst>
                                    <p:cond delay="0"/>
                                  </p:stCondLst>
                                  <p:childTnLst>
                                    <p:animClr clrSpc="rgb" dir="cw">
                                      <p:cBhvr override="childStyle">
                                        <p:cTn id="170" dur="500" fill="hold"/>
                                        <p:tgtEl>
                                          <p:spTgt spid="11"/>
                                        </p:tgtEl>
                                        <p:attrNameLst>
                                          <p:attrName>style.color</p:attrName>
                                        </p:attrNameLst>
                                      </p:cBhvr>
                                      <p:to>
                                        <a:srgbClr val="E7E6E6"/>
                                      </p:to>
                                    </p:animClr>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15" grpId="1"/>
      <p:bldP spid="15" grpId="2"/>
      <p:bldP spid="16" grpId="0"/>
      <p:bldP spid="16" grpId="1"/>
      <p:bldP spid="16" grpId="2"/>
      <p:bldP spid="23" grpId="0"/>
      <p:bldP spid="24" grpId="0"/>
      <p:bldP spid="13" grpId="0" animBg="1"/>
      <p:bldP spid="7" grpId="0" animBg="1"/>
      <p:bldP spid="7" grpId="1" animBg="1"/>
      <p:bldP spid="11" grpId="0" animBg="1"/>
      <p:bldP spid="11" grpId="1" animBg="1"/>
      <p:bldP spid="12" grpId="0" animBg="1"/>
      <p:bldP spid="12" grpId="1"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en-US" altLang="zh-TW" dirty="0" smtClean="0"/>
              <a:t>Maximum Flow &amp; Path Check</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19</a:t>
            </a:fld>
            <a:endParaRPr lang="en-US" noProof="1"/>
          </a:p>
        </p:txBody>
      </p:sp>
      <p:sp>
        <p:nvSpPr>
          <p:cNvPr id="10" name="文字方塊 9"/>
          <p:cNvSpPr txBox="1"/>
          <p:nvPr/>
        </p:nvSpPr>
        <p:spPr>
          <a:xfrm>
            <a:off x="5759047" y="3632514"/>
            <a:ext cx="1903021" cy="300082"/>
          </a:xfrm>
          <a:prstGeom prst="rect">
            <a:avLst/>
          </a:prstGeom>
          <a:noFill/>
        </p:spPr>
        <p:txBody>
          <a:bodyPr wrap="none" rtlCol="0">
            <a:spAutoFit/>
          </a:bodyPr>
          <a:lstStyle/>
          <a:p>
            <a:r>
              <a:rPr lang="en-US" altLang="zh-TW" sz="1350" dirty="0"/>
              <a:t>Has negative slack </a:t>
            </a:r>
            <a:r>
              <a:rPr lang="en-US" altLang="zh-TW" sz="1350" dirty="0" smtClean="0"/>
              <a:t>path?</a:t>
            </a:r>
            <a:endParaRPr lang="zh-TW" altLang="en-US" sz="1350" dirty="0"/>
          </a:p>
        </p:txBody>
      </p:sp>
      <p:sp>
        <p:nvSpPr>
          <p:cNvPr id="14" name="文字方塊 13"/>
          <p:cNvSpPr txBox="1"/>
          <p:nvPr/>
        </p:nvSpPr>
        <p:spPr>
          <a:xfrm>
            <a:off x="5700057" y="2720846"/>
            <a:ext cx="2021002" cy="300082"/>
          </a:xfrm>
          <a:prstGeom prst="rect">
            <a:avLst/>
          </a:prstGeom>
          <a:noFill/>
        </p:spPr>
        <p:txBody>
          <a:bodyPr wrap="none" rtlCol="0">
            <a:spAutoFit/>
          </a:bodyPr>
          <a:lstStyle/>
          <a:p>
            <a:r>
              <a:rPr lang="en-US" altLang="zh-TW" sz="1350" dirty="0"/>
              <a:t>Flow == </a:t>
            </a:r>
            <a:r>
              <a:rPr lang="en-US" altLang="zh-TW" sz="1350" dirty="0" smtClean="0"/>
              <a:t>number </a:t>
            </a:r>
            <a:r>
              <a:rPr lang="en-US" altLang="zh-TW" sz="1350" dirty="0"/>
              <a:t>of </a:t>
            </a:r>
            <a:r>
              <a:rPr lang="en-US" altLang="zh-TW" sz="1350" dirty="0" smtClean="0"/>
              <a:t>signals</a:t>
            </a:r>
            <a:endParaRPr lang="zh-TW" altLang="en-US" sz="1350" dirty="0"/>
          </a:p>
        </p:txBody>
      </p:sp>
      <p:sp>
        <p:nvSpPr>
          <p:cNvPr id="15" name="文字方塊 14"/>
          <p:cNvSpPr txBox="1"/>
          <p:nvPr/>
        </p:nvSpPr>
        <p:spPr>
          <a:xfrm>
            <a:off x="8468543" y="2718023"/>
            <a:ext cx="431593" cy="300082"/>
          </a:xfrm>
          <a:prstGeom prst="rect">
            <a:avLst/>
          </a:prstGeom>
          <a:noFill/>
        </p:spPr>
        <p:txBody>
          <a:bodyPr wrap="none" rtlCol="0">
            <a:spAutoFit/>
          </a:bodyPr>
          <a:lstStyle/>
          <a:p>
            <a:r>
              <a:rPr lang="en-US" altLang="zh-TW" sz="1350" b="1" dirty="0"/>
              <a:t>Fail</a:t>
            </a:r>
            <a:endParaRPr lang="zh-TW" altLang="en-US" sz="1350" b="1" dirty="0"/>
          </a:p>
        </p:txBody>
      </p:sp>
      <p:sp>
        <p:nvSpPr>
          <p:cNvPr id="16" name="文字方塊 15"/>
          <p:cNvSpPr txBox="1"/>
          <p:nvPr/>
        </p:nvSpPr>
        <p:spPr>
          <a:xfrm>
            <a:off x="8512356" y="3632514"/>
            <a:ext cx="495457" cy="300082"/>
          </a:xfrm>
          <a:prstGeom prst="rect">
            <a:avLst/>
          </a:prstGeom>
          <a:noFill/>
        </p:spPr>
        <p:txBody>
          <a:bodyPr wrap="none" rtlCol="0">
            <a:spAutoFit/>
          </a:bodyPr>
          <a:lstStyle/>
          <a:p>
            <a:r>
              <a:rPr lang="en-US" altLang="zh-TW" sz="1350" b="1" dirty="0"/>
              <a:t>Pass</a:t>
            </a:r>
            <a:endParaRPr lang="zh-TW" altLang="en-US" sz="1350" b="1" dirty="0"/>
          </a:p>
        </p:txBody>
      </p:sp>
      <p:cxnSp>
        <p:nvCxnSpPr>
          <p:cNvPr id="17" name="直線單箭頭接點 16"/>
          <p:cNvCxnSpPr/>
          <p:nvPr/>
        </p:nvCxnSpPr>
        <p:spPr bwMode="auto">
          <a:xfrm flipH="1">
            <a:off x="6710560" y="3219633"/>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9" name="直線單箭頭接點 18"/>
          <p:cNvCxnSpPr>
            <a:stCxn id="7" idx="2"/>
          </p:cNvCxnSpPr>
          <p:nvPr/>
        </p:nvCxnSpPr>
        <p:spPr bwMode="auto">
          <a:xfrm flipH="1">
            <a:off x="6711214" y="2324496"/>
            <a:ext cx="1" cy="19149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0" name="直線單箭頭接點 19"/>
          <p:cNvCxnSpPr>
            <a:stCxn id="9" idx="2"/>
            <a:endCxn id="11" idx="0"/>
          </p:cNvCxnSpPr>
          <p:nvPr/>
        </p:nvCxnSpPr>
        <p:spPr bwMode="auto">
          <a:xfrm>
            <a:off x="6710561" y="4126990"/>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直線單箭頭接點 20"/>
          <p:cNvCxnSpPr>
            <a:stCxn id="13" idx="3"/>
          </p:cNvCxnSpPr>
          <p:nvPr/>
        </p:nvCxnSpPr>
        <p:spPr bwMode="auto">
          <a:xfrm>
            <a:off x="8208323" y="2862718"/>
            <a:ext cx="304033"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2" name="直線單箭頭接點 21"/>
          <p:cNvCxnSpPr>
            <a:stCxn id="9" idx="3"/>
            <a:endCxn id="16" idx="1"/>
          </p:cNvCxnSpPr>
          <p:nvPr/>
        </p:nvCxnSpPr>
        <p:spPr bwMode="auto">
          <a:xfrm flipV="1">
            <a:off x="8208323" y="3771013"/>
            <a:ext cx="304033" cy="337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3" name="文字方塊 22"/>
          <p:cNvSpPr txBox="1"/>
          <p:nvPr/>
        </p:nvSpPr>
        <p:spPr>
          <a:xfrm>
            <a:off x="8089587" y="2596995"/>
            <a:ext cx="391454" cy="300082"/>
          </a:xfrm>
          <a:prstGeom prst="rect">
            <a:avLst/>
          </a:prstGeom>
          <a:noFill/>
        </p:spPr>
        <p:txBody>
          <a:bodyPr wrap="none" rtlCol="0">
            <a:spAutoFit/>
          </a:bodyPr>
          <a:lstStyle/>
          <a:p>
            <a:r>
              <a:rPr lang="en-US" altLang="zh-TW" sz="1350" b="1" dirty="0"/>
              <a:t>No</a:t>
            </a:r>
            <a:endParaRPr lang="zh-TW" altLang="en-US" sz="1350" b="1" dirty="0"/>
          </a:p>
        </p:txBody>
      </p:sp>
      <p:sp>
        <p:nvSpPr>
          <p:cNvPr id="24" name="文字方塊 23"/>
          <p:cNvSpPr txBox="1"/>
          <p:nvPr/>
        </p:nvSpPr>
        <p:spPr>
          <a:xfrm>
            <a:off x="6711214" y="3159604"/>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25" name="文字方塊 24"/>
          <p:cNvSpPr txBox="1"/>
          <p:nvPr/>
        </p:nvSpPr>
        <p:spPr>
          <a:xfrm>
            <a:off x="6710561" y="4066961"/>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26" name="文字方塊 25"/>
          <p:cNvSpPr txBox="1"/>
          <p:nvPr/>
        </p:nvSpPr>
        <p:spPr>
          <a:xfrm>
            <a:off x="8075697" y="3494151"/>
            <a:ext cx="391454" cy="300082"/>
          </a:xfrm>
          <a:prstGeom prst="rect">
            <a:avLst/>
          </a:prstGeom>
          <a:noFill/>
        </p:spPr>
        <p:txBody>
          <a:bodyPr wrap="none" rtlCol="0">
            <a:spAutoFit/>
          </a:bodyPr>
          <a:lstStyle/>
          <a:p>
            <a:r>
              <a:rPr lang="en-US" altLang="zh-TW" sz="1350" b="1" dirty="0"/>
              <a:t>No</a:t>
            </a:r>
            <a:endParaRPr lang="zh-TW" altLang="en-US" sz="1350" b="1" dirty="0"/>
          </a:p>
        </p:txBody>
      </p:sp>
      <p:cxnSp>
        <p:nvCxnSpPr>
          <p:cNvPr id="28" name="肘形接點 27"/>
          <p:cNvCxnSpPr>
            <a:stCxn id="11" idx="1"/>
            <a:endCxn id="7" idx="1"/>
          </p:cNvCxnSpPr>
          <p:nvPr/>
        </p:nvCxnSpPr>
        <p:spPr bwMode="auto">
          <a:xfrm rot="10800000" flipH="1">
            <a:off x="5898599" y="2073206"/>
            <a:ext cx="653" cy="2515808"/>
          </a:xfrm>
          <a:prstGeom prst="bentConnector3">
            <a:avLst>
              <a:gd name="adj1" fmla="val -136748545"/>
            </a:avLst>
          </a:prstGeom>
          <a:solidFill>
            <a:schemeClr val="accent1"/>
          </a:solidFill>
          <a:ln w="38100" cap="flat" cmpd="sng" algn="ctr">
            <a:solidFill>
              <a:schemeClr val="tx1"/>
            </a:solidFill>
            <a:prstDash val="solid"/>
            <a:round/>
            <a:headEnd type="none" w="med" len="med"/>
            <a:tailEnd type="triangle"/>
          </a:ln>
          <a:effectLst/>
        </p:spPr>
      </p:cxnSp>
      <p:sp>
        <p:nvSpPr>
          <p:cNvPr id="7" name="矩形 6"/>
          <p:cNvSpPr/>
          <p:nvPr/>
        </p:nvSpPr>
        <p:spPr bwMode="auto">
          <a:xfrm>
            <a:off x="5899253" y="1821916"/>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Maximum flow algorithm</a:t>
            </a:r>
            <a:endParaRPr lang="zh-TW" altLang="en-US" sz="1350" dirty="0">
              <a:ea typeface="新細明體" pitchFamily="18" charset="-120"/>
            </a:endParaRPr>
          </a:p>
        </p:txBody>
      </p:sp>
      <p:sp>
        <p:nvSpPr>
          <p:cNvPr id="9" name="菱形 8"/>
          <p:cNvSpPr/>
          <p:nvPr/>
        </p:nvSpPr>
        <p:spPr bwMode="auto">
          <a:xfrm>
            <a:off x="5212799" y="3421780"/>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sp>
        <p:nvSpPr>
          <p:cNvPr id="11" name="矩形 10"/>
          <p:cNvSpPr/>
          <p:nvPr/>
        </p:nvSpPr>
        <p:spPr bwMode="auto">
          <a:xfrm>
            <a:off x="5898600" y="4337724"/>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Update graph</a:t>
            </a:r>
            <a:endParaRPr lang="zh-TW" altLang="en-US" sz="1350" dirty="0">
              <a:ea typeface="新細明體" pitchFamily="18" charset="-120"/>
            </a:endParaRPr>
          </a:p>
        </p:txBody>
      </p:sp>
      <p:sp>
        <p:nvSpPr>
          <p:cNvPr id="13" name="菱形 12"/>
          <p:cNvSpPr/>
          <p:nvPr/>
        </p:nvSpPr>
        <p:spPr bwMode="auto">
          <a:xfrm>
            <a:off x="5212799" y="2510113"/>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sp>
        <p:nvSpPr>
          <p:cNvPr id="29"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cxnSp>
        <p:nvCxnSpPr>
          <p:cNvPr id="18" name="直線單箭頭接點 17"/>
          <p:cNvCxnSpPr>
            <a:endCxn id="7" idx="0"/>
          </p:cNvCxnSpPr>
          <p:nvPr/>
        </p:nvCxnSpPr>
        <p:spPr bwMode="auto">
          <a:xfrm>
            <a:off x="6711214" y="1611182"/>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7" name="直線單箭頭接點 26"/>
          <p:cNvCxnSpPr>
            <a:endCxn id="12" idx="0"/>
          </p:cNvCxnSpPr>
          <p:nvPr/>
        </p:nvCxnSpPr>
        <p:spPr bwMode="auto">
          <a:xfrm flipH="1">
            <a:off x="6710562" y="857953"/>
            <a:ext cx="1" cy="2404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2" name="矩形 11"/>
          <p:cNvSpPr/>
          <p:nvPr/>
        </p:nvSpPr>
        <p:spPr bwMode="auto">
          <a:xfrm>
            <a:off x="5898600" y="1098447"/>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Construct graph</a:t>
            </a:r>
            <a:endParaRPr lang="zh-TW" altLang="en-US" sz="1350" dirty="0">
              <a:ea typeface="新細明體" pitchFamily="18" charset="-120"/>
            </a:endParaRPr>
          </a:p>
        </p:txBody>
      </p:sp>
      <p:sp>
        <p:nvSpPr>
          <p:cNvPr id="2" name="內容版面配置區 1"/>
          <p:cNvSpPr>
            <a:spLocks noGrp="1"/>
          </p:cNvSpPr>
          <p:nvPr>
            <p:ph idx="1"/>
          </p:nvPr>
        </p:nvSpPr>
        <p:spPr/>
        <p:txBody>
          <a:bodyPr/>
          <a:lstStyle/>
          <a:p>
            <a:r>
              <a:rPr lang="en-US" altLang="zh-TW" dirty="0" smtClean="0"/>
              <a:t>Decide if there is a valid reconfiguration</a:t>
            </a:r>
          </a:p>
          <a:p>
            <a:pPr lvl="1"/>
            <a:r>
              <a:rPr lang="en-US" altLang="zh-TW" dirty="0" smtClean="0"/>
              <a:t>Under the given fault pattern</a:t>
            </a:r>
            <a:endParaRPr lang="en-US" altLang="zh-TW" dirty="0"/>
          </a:p>
          <a:p>
            <a:endParaRPr lang="en-US" altLang="zh-TW" dirty="0" smtClean="0"/>
          </a:p>
          <a:p>
            <a:endParaRPr lang="en-US" altLang="zh-TW" dirty="0"/>
          </a:p>
          <a:p>
            <a:endParaRPr lang="zh-TW" altLang="en-US" dirty="0"/>
          </a:p>
        </p:txBody>
      </p:sp>
    </p:spTree>
    <p:extLst>
      <p:ext uri="{BB962C8B-B14F-4D97-AF65-F5344CB8AC3E}">
        <p14:creationId xmlns:p14="http://schemas.microsoft.com/office/powerpoint/2010/main" val="924726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mph" presetSubtype="2" fill="hold" nodeType="clickEffect">
                                  <p:stCondLst>
                                    <p:cond delay="0"/>
                                  </p:stCondLst>
                                  <p:childTnLst>
                                    <p:animClr clrSpc="rgb" dir="cw">
                                      <p:cBhvr>
                                        <p:cTn id="6" dur="500" fill="hold"/>
                                        <p:tgtEl>
                                          <p:spTgt spid="12"/>
                                        </p:tgtEl>
                                        <p:attrNameLst>
                                          <p:attrName>stroke.color</p:attrName>
                                        </p:attrNameLst>
                                      </p:cBhvr>
                                      <p:to>
                                        <a:srgbClr val="FF0000"/>
                                      </p:to>
                                    </p:animClr>
                                    <p:set>
                                      <p:cBhvr>
                                        <p:cTn id="7" dur="500" fill="hold"/>
                                        <p:tgtEl>
                                          <p:spTgt spid="12"/>
                                        </p:tgtEl>
                                        <p:attrNameLst>
                                          <p:attrName>stroke.on</p:attrName>
                                        </p:attrNameLst>
                                      </p:cBhvr>
                                      <p:to>
                                        <p:strVal val="true"/>
                                      </p:to>
                                    </p:set>
                                  </p:childTnLst>
                                </p:cTn>
                              </p:par>
                              <p:par>
                                <p:cTn id="8" presetID="7" presetClass="emph" presetSubtype="2" fill="hold" nodeType="withEffect">
                                  <p:stCondLst>
                                    <p:cond delay="0"/>
                                  </p:stCondLst>
                                  <p:childTnLst>
                                    <p:animClr clrSpc="rgb" dir="cw">
                                      <p:cBhvr>
                                        <p:cTn id="9" dur="500" fill="hold"/>
                                        <p:tgtEl>
                                          <p:spTgt spid="27"/>
                                        </p:tgtEl>
                                        <p:attrNameLst>
                                          <p:attrName>stroke.color</p:attrName>
                                        </p:attrNameLst>
                                      </p:cBhvr>
                                      <p:to>
                                        <a:srgbClr val="FF0000"/>
                                      </p:to>
                                    </p:animClr>
                                    <p:set>
                                      <p:cBhvr>
                                        <p:cTn id="10" dur="500" fill="hold"/>
                                        <p:tgtEl>
                                          <p:spTgt spid="27"/>
                                        </p:tgtEl>
                                        <p:attrNameLst>
                                          <p:attrName>stroke.on</p:attrName>
                                        </p:attrNameLst>
                                      </p:cBhvr>
                                      <p:to>
                                        <p:strVal val="true"/>
                                      </p:to>
                                    </p:set>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7"/>
                                        </p:tgtEl>
                                        <p:attrNameLst>
                                          <p:attrName>stroke.color</p:attrName>
                                        </p:attrNameLst>
                                      </p:cBhvr>
                                      <p:to>
                                        <a:srgbClr val="FF0000"/>
                                      </p:to>
                                    </p:animClr>
                                    <p:set>
                                      <p:cBhvr>
                                        <p:cTn id="15" dur="500" fill="hold"/>
                                        <p:tgtEl>
                                          <p:spTgt spid="7"/>
                                        </p:tgtEl>
                                        <p:attrNameLst>
                                          <p:attrName>stroke.on</p:attrName>
                                        </p:attrNameLst>
                                      </p:cBhvr>
                                      <p:to>
                                        <p:strVal val="true"/>
                                      </p:to>
                                    </p:set>
                                  </p:childTnLst>
                                </p:cTn>
                              </p:par>
                              <p:par>
                                <p:cTn id="16" presetID="7" presetClass="emph" presetSubtype="2" fill="hold" nodeType="withEffect">
                                  <p:stCondLst>
                                    <p:cond delay="0"/>
                                  </p:stCondLst>
                                  <p:childTnLst>
                                    <p:animClr clrSpc="rgb" dir="cw">
                                      <p:cBhvr>
                                        <p:cTn id="17" dur="500" fill="hold"/>
                                        <p:tgtEl>
                                          <p:spTgt spid="18"/>
                                        </p:tgtEl>
                                        <p:attrNameLst>
                                          <p:attrName>stroke.color</p:attrName>
                                        </p:attrNameLst>
                                      </p:cBhvr>
                                      <p:to>
                                        <a:srgbClr val="FF0000"/>
                                      </p:to>
                                    </p:animClr>
                                    <p:set>
                                      <p:cBhvr>
                                        <p:cTn id="18" dur="500" fill="hold"/>
                                        <p:tgtEl>
                                          <p:spTgt spid="18"/>
                                        </p:tgtEl>
                                        <p:attrNameLst>
                                          <p:attrName>stroke.on</p:attrName>
                                        </p:attrNameLst>
                                      </p:cBhvr>
                                      <p:to>
                                        <p:strVal val="tru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500" fill="hold"/>
                                        <p:tgtEl>
                                          <p:spTgt spid="19"/>
                                        </p:tgtEl>
                                        <p:attrNameLst>
                                          <p:attrName>stroke.color</p:attrName>
                                        </p:attrNameLst>
                                      </p:cBhvr>
                                      <p:to>
                                        <a:srgbClr val="FF0000"/>
                                      </p:to>
                                    </p:animClr>
                                    <p:set>
                                      <p:cBhvr>
                                        <p:cTn id="23" dur="500" fill="hold"/>
                                        <p:tgtEl>
                                          <p:spTgt spid="19"/>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500" fill="hold"/>
                                        <p:tgtEl>
                                          <p:spTgt spid="13"/>
                                        </p:tgtEl>
                                        <p:attrNameLst>
                                          <p:attrName>stroke.color</p:attrName>
                                        </p:attrNameLst>
                                      </p:cBhvr>
                                      <p:to>
                                        <a:srgbClr val="FF0000"/>
                                      </p:to>
                                    </p:animClr>
                                    <p:set>
                                      <p:cBhvr>
                                        <p:cTn id="26" dur="500" fill="hold"/>
                                        <p:tgtEl>
                                          <p:spTgt spid="13"/>
                                        </p:tgtEl>
                                        <p:attrNameLst>
                                          <p:attrName>stroke.on</p:attrName>
                                        </p:attrNameLst>
                                      </p:cBhvr>
                                      <p:to>
                                        <p:strVal val="true"/>
                                      </p:to>
                                    </p:set>
                                  </p:childTnLst>
                                </p:cTn>
                              </p:par>
                            </p:childTnLst>
                          </p:cTn>
                        </p:par>
                      </p:childTnLst>
                    </p:cTn>
                  </p:par>
                  <p:par>
                    <p:cTn id="27" fill="hold">
                      <p:stCondLst>
                        <p:cond delay="indefinite"/>
                      </p:stCondLst>
                      <p:childTnLst>
                        <p:par>
                          <p:cTn id="28" fill="hold">
                            <p:stCondLst>
                              <p:cond delay="0"/>
                            </p:stCondLst>
                            <p:childTnLst>
                              <p:par>
                                <p:cTn id="29" presetID="7" presetClass="emph" presetSubtype="2" fill="hold" nodeType="clickEffect">
                                  <p:stCondLst>
                                    <p:cond delay="0"/>
                                  </p:stCondLst>
                                  <p:childTnLst>
                                    <p:animClr clrSpc="rgb" dir="cw">
                                      <p:cBhvr>
                                        <p:cTn id="30" dur="500" fill="hold"/>
                                        <p:tgtEl>
                                          <p:spTgt spid="21"/>
                                        </p:tgtEl>
                                        <p:attrNameLst>
                                          <p:attrName>stroke.color</p:attrName>
                                        </p:attrNameLst>
                                      </p:cBhvr>
                                      <p:to>
                                        <a:srgbClr val="FF0000"/>
                                      </p:to>
                                    </p:animClr>
                                    <p:set>
                                      <p:cBhvr>
                                        <p:cTn id="31" dur="500" fill="hold"/>
                                        <p:tgtEl>
                                          <p:spTgt spid="21"/>
                                        </p:tgtEl>
                                        <p:attrNameLst>
                                          <p:attrName>stroke.on</p:attrName>
                                        </p:attrNameLst>
                                      </p:cBhvr>
                                      <p:to>
                                        <p:strVal val="true"/>
                                      </p:to>
                                    </p:set>
                                  </p:childTnLst>
                                </p:cTn>
                              </p:par>
                              <p:par>
                                <p:cTn id="32" presetID="3" presetClass="emph" presetSubtype="2" fill="hold" grpId="0" nodeType="withEffect">
                                  <p:stCondLst>
                                    <p:cond delay="0"/>
                                  </p:stCondLst>
                                  <p:childTnLst>
                                    <p:animClr clrSpc="rgb" dir="cw">
                                      <p:cBhvr override="childStyle">
                                        <p:cTn id="33" dur="500" fill="hold"/>
                                        <p:tgtEl>
                                          <p:spTgt spid="15"/>
                                        </p:tgtEl>
                                        <p:attrNameLst>
                                          <p:attrName>style.color</p:attrName>
                                        </p:attrNameLst>
                                      </p:cBhvr>
                                      <p:to>
                                        <a:srgbClr val="FF0000"/>
                                      </p:to>
                                    </p:animClr>
                                  </p:childTnLst>
                                </p:cTn>
                              </p:par>
                            </p:childTnLst>
                          </p:cTn>
                        </p:par>
                      </p:childTnLst>
                    </p:cTn>
                  </p:par>
                  <p:par>
                    <p:cTn id="34" fill="hold">
                      <p:stCondLst>
                        <p:cond delay="indefinite"/>
                      </p:stCondLst>
                      <p:childTnLst>
                        <p:par>
                          <p:cTn id="35" fill="hold">
                            <p:stCondLst>
                              <p:cond delay="0"/>
                            </p:stCondLst>
                            <p:childTnLst>
                              <p:par>
                                <p:cTn id="36" presetID="7" presetClass="emph" presetSubtype="2" fill="hold" nodeType="clickEffect">
                                  <p:stCondLst>
                                    <p:cond delay="0"/>
                                  </p:stCondLst>
                                  <p:childTnLst>
                                    <p:animClr clrSpc="rgb" dir="cw">
                                      <p:cBhvr>
                                        <p:cTn id="37" dur="500" fill="hold"/>
                                        <p:tgtEl>
                                          <p:spTgt spid="21"/>
                                        </p:tgtEl>
                                        <p:attrNameLst>
                                          <p:attrName>stroke.color</p:attrName>
                                        </p:attrNameLst>
                                      </p:cBhvr>
                                      <p:to>
                                        <a:srgbClr val="000000"/>
                                      </p:to>
                                    </p:animClr>
                                    <p:set>
                                      <p:cBhvr>
                                        <p:cTn id="38" dur="500" fill="hold"/>
                                        <p:tgtEl>
                                          <p:spTgt spid="21"/>
                                        </p:tgtEl>
                                        <p:attrNameLst>
                                          <p:attrName>stroke.on</p:attrName>
                                        </p:attrNameLst>
                                      </p:cBhvr>
                                      <p:to>
                                        <p:strVal val="true"/>
                                      </p:to>
                                    </p:set>
                                  </p:childTnLst>
                                </p:cTn>
                              </p:par>
                              <p:par>
                                <p:cTn id="39" presetID="3" presetClass="emph" presetSubtype="2" fill="hold" grpId="1" nodeType="withEffect">
                                  <p:stCondLst>
                                    <p:cond delay="0"/>
                                  </p:stCondLst>
                                  <p:childTnLst>
                                    <p:animClr clrSpc="rgb" dir="cw">
                                      <p:cBhvr override="childStyle">
                                        <p:cTn id="40" dur="500" fill="hold"/>
                                        <p:tgtEl>
                                          <p:spTgt spid="15"/>
                                        </p:tgtEl>
                                        <p:attrNameLst>
                                          <p:attrName>style.color</p:attrName>
                                        </p:attrNameLst>
                                      </p:cBhvr>
                                      <p:to>
                                        <a:srgbClr val="000000"/>
                                      </p:to>
                                    </p:animClr>
                                  </p:childTnLst>
                                </p:cTn>
                              </p:par>
                            </p:childTnLst>
                          </p:cTn>
                        </p:par>
                      </p:childTnLst>
                    </p:cTn>
                  </p:par>
                  <p:par>
                    <p:cTn id="41" fill="hold">
                      <p:stCondLst>
                        <p:cond delay="indefinite"/>
                      </p:stCondLst>
                      <p:childTnLst>
                        <p:par>
                          <p:cTn id="42" fill="hold">
                            <p:stCondLst>
                              <p:cond delay="0"/>
                            </p:stCondLst>
                            <p:childTnLst>
                              <p:par>
                                <p:cTn id="43" presetID="7" presetClass="emph" presetSubtype="2" fill="hold" nodeType="clickEffect">
                                  <p:stCondLst>
                                    <p:cond delay="0"/>
                                  </p:stCondLst>
                                  <p:childTnLst>
                                    <p:animClr clrSpc="rgb" dir="cw">
                                      <p:cBhvr>
                                        <p:cTn id="44" dur="500" fill="hold"/>
                                        <p:tgtEl>
                                          <p:spTgt spid="9"/>
                                        </p:tgtEl>
                                        <p:attrNameLst>
                                          <p:attrName>stroke.color</p:attrName>
                                        </p:attrNameLst>
                                      </p:cBhvr>
                                      <p:to>
                                        <a:srgbClr val="FF0000"/>
                                      </p:to>
                                    </p:animClr>
                                    <p:set>
                                      <p:cBhvr>
                                        <p:cTn id="45" dur="500" fill="hold"/>
                                        <p:tgtEl>
                                          <p:spTgt spid="9"/>
                                        </p:tgtEl>
                                        <p:attrNameLst>
                                          <p:attrName>stroke.on</p:attrName>
                                        </p:attrNameLst>
                                      </p:cBhvr>
                                      <p:to>
                                        <p:strVal val="true"/>
                                      </p:to>
                                    </p:set>
                                  </p:childTnLst>
                                </p:cTn>
                              </p:par>
                              <p:par>
                                <p:cTn id="46" presetID="7" presetClass="emph" presetSubtype="2" fill="hold" nodeType="withEffect">
                                  <p:stCondLst>
                                    <p:cond delay="0"/>
                                  </p:stCondLst>
                                  <p:childTnLst>
                                    <p:animClr clrSpc="rgb" dir="cw">
                                      <p:cBhvr>
                                        <p:cTn id="47" dur="500" fill="hold"/>
                                        <p:tgtEl>
                                          <p:spTgt spid="17"/>
                                        </p:tgtEl>
                                        <p:attrNameLst>
                                          <p:attrName>stroke.color</p:attrName>
                                        </p:attrNameLst>
                                      </p:cBhvr>
                                      <p:to>
                                        <a:srgbClr val="FF0000"/>
                                      </p:to>
                                    </p:animClr>
                                    <p:set>
                                      <p:cBhvr>
                                        <p:cTn id="48" dur="500" fill="hold"/>
                                        <p:tgtEl>
                                          <p:spTgt spid="17"/>
                                        </p:tgtEl>
                                        <p:attrNameLst>
                                          <p:attrName>stroke.on</p:attrName>
                                        </p:attrNameLst>
                                      </p:cBhvr>
                                      <p:to>
                                        <p:strVal val="true"/>
                                      </p:to>
                                    </p:set>
                                  </p:childTnLst>
                                </p:cTn>
                              </p:par>
                            </p:childTnLst>
                          </p:cTn>
                        </p:par>
                      </p:childTnLst>
                    </p:cTn>
                  </p:par>
                  <p:par>
                    <p:cTn id="49" fill="hold">
                      <p:stCondLst>
                        <p:cond delay="indefinite"/>
                      </p:stCondLst>
                      <p:childTnLst>
                        <p:par>
                          <p:cTn id="50" fill="hold">
                            <p:stCondLst>
                              <p:cond delay="0"/>
                            </p:stCondLst>
                            <p:childTnLst>
                              <p:par>
                                <p:cTn id="51" presetID="7" presetClass="emph" presetSubtype="2" fill="hold" nodeType="clickEffect">
                                  <p:stCondLst>
                                    <p:cond delay="0"/>
                                  </p:stCondLst>
                                  <p:childTnLst>
                                    <p:animClr clrSpc="rgb" dir="cw">
                                      <p:cBhvr>
                                        <p:cTn id="52" dur="500" fill="hold"/>
                                        <p:tgtEl>
                                          <p:spTgt spid="22"/>
                                        </p:tgtEl>
                                        <p:attrNameLst>
                                          <p:attrName>stroke.color</p:attrName>
                                        </p:attrNameLst>
                                      </p:cBhvr>
                                      <p:to>
                                        <a:srgbClr val="FF0000"/>
                                      </p:to>
                                    </p:animClr>
                                    <p:set>
                                      <p:cBhvr>
                                        <p:cTn id="53" dur="500" fill="hold"/>
                                        <p:tgtEl>
                                          <p:spTgt spid="22"/>
                                        </p:tgtEl>
                                        <p:attrNameLst>
                                          <p:attrName>stroke.on</p:attrName>
                                        </p:attrNameLst>
                                      </p:cBhvr>
                                      <p:to>
                                        <p:strVal val="true"/>
                                      </p:to>
                                    </p:set>
                                  </p:childTnLst>
                                </p:cTn>
                              </p:par>
                              <p:par>
                                <p:cTn id="54" presetID="3" presetClass="emph" presetSubtype="2" fill="hold" grpId="0" nodeType="withEffect">
                                  <p:stCondLst>
                                    <p:cond delay="0"/>
                                  </p:stCondLst>
                                  <p:childTnLst>
                                    <p:animClr clrSpc="rgb" dir="cw">
                                      <p:cBhvr override="childStyle">
                                        <p:cTn id="55" dur="500" fill="hold"/>
                                        <p:tgtEl>
                                          <p:spTgt spid="16"/>
                                        </p:tgtEl>
                                        <p:attrNameLst>
                                          <p:attrName>style.color</p:attrName>
                                        </p:attrNameLst>
                                      </p:cBhvr>
                                      <p:to>
                                        <a:srgbClr val="FF0000"/>
                                      </p:to>
                                    </p:animClr>
                                  </p:childTnLst>
                                </p:cTn>
                              </p:par>
                            </p:childTnLst>
                          </p:cTn>
                        </p:par>
                      </p:childTnLst>
                    </p:cTn>
                  </p:par>
                  <p:par>
                    <p:cTn id="56" fill="hold">
                      <p:stCondLst>
                        <p:cond delay="indefinite"/>
                      </p:stCondLst>
                      <p:childTnLst>
                        <p:par>
                          <p:cTn id="57" fill="hold">
                            <p:stCondLst>
                              <p:cond delay="0"/>
                            </p:stCondLst>
                            <p:childTnLst>
                              <p:par>
                                <p:cTn id="58" presetID="7" presetClass="emph" presetSubtype="2" fill="hold" nodeType="clickEffect">
                                  <p:stCondLst>
                                    <p:cond delay="0"/>
                                  </p:stCondLst>
                                  <p:childTnLst>
                                    <p:animClr clrSpc="rgb" dir="cw">
                                      <p:cBhvr>
                                        <p:cTn id="59" dur="500" fill="hold"/>
                                        <p:tgtEl>
                                          <p:spTgt spid="22"/>
                                        </p:tgtEl>
                                        <p:attrNameLst>
                                          <p:attrName>stroke.color</p:attrName>
                                        </p:attrNameLst>
                                      </p:cBhvr>
                                      <p:to>
                                        <a:srgbClr val="000000"/>
                                      </p:to>
                                    </p:animClr>
                                    <p:set>
                                      <p:cBhvr>
                                        <p:cTn id="60" dur="500" fill="hold"/>
                                        <p:tgtEl>
                                          <p:spTgt spid="22"/>
                                        </p:tgtEl>
                                        <p:attrNameLst>
                                          <p:attrName>stroke.on</p:attrName>
                                        </p:attrNameLst>
                                      </p:cBhvr>
                                      <p:to>
                                        <p:strVal val="true"/>
                                      </p:to>
                                    </p:set>
                                  </p:childTnLst>
                                </p:cTn>
                              </p:par>
                              <p:par>
                                <p:cTn id="61" presetID="3" presetClass="emph" presetSubtype="2" fill="hold" grpId="1" nodeType="withEffect">
                                  <p:stCondLst>
                                    <p:cond delay="0"/>
                                  </p:stCondLst>
                                  <p:childTnLst>
                                    <p:animClr clrSpc="rgb" dir="cw">
                                      <p:cBhvr override="childStyle">
                                        <p:cTn id="62" dur="500" fill="hold"/>
                                        <p:tgtEl>
                                          <p:spTgt spid="16"/>
                                        </p:tgtEl>
                                        <p:attrNameLst>
                                          <p:attrName>style.color</p:attrName>
                                        </p:attrNameLst>
                                      </p:cBhvr>
                                      <p:to>
                                        <a:srgbClr val="000000"/>
                                      </p:to>
                                    </p:animClr>
                                  </p:childTnLst>
                                </p:cTn>
                              </p:par>
                            </p:childTnLst>
                          </p:cTn>
                        </p:par>
                      </p:childTnLst>
                    </p:cTn>
                  </p:par>
                  <p:par>
                    <p:cTn id="63" fill="hold">
                      <p:stCondLst>
                        <p:cond delay="indefinite"/>
                      </p:stCondLst>
                      <p:childTnLst>
                        <p:par>
                          <p:cTn id="64" fill="hold">
                            <p:stCondLst>
                              <p:cond delay="0"/>
                            </p:stCondLst>
                            <p:childTnLst>
                              <p:par>
                                <p:cTn id="65" presetID="7" presetClass="emph" presetSubtype="2" fill="hold" nodeType="clickEffect">
                                  <p:stCondLst>
                                    <p:cond delay="0"/>
                                  </p:stCondLst>
                                  <p:childTnLst>
                                    <p:animClr clrSpc="rgb" dir="cw">
                                      <p:cBhvr>
                                        <p:cTn id="66" dur="500" fill="hold"/>
                                        <p:tgtEl>
                                          <p:spTgt spid="20"/>
                                        </p:tgtEl>
                                        <p:attrNameLst>
                                          <p:attrName>stroke.color</p:attrName>
                                        </p:attrNameLst>
                                      </p:cBhvr>
                                      <p:to>
                                        <a:srgbClr val="FF0000"/>
                                      </p:to>
                                    </p:animClr>
                                    <p:set>
                                      <p:cBhvr>
                                        <p:cTn id="67" dur="500" fill="hold"/>
                                        <p:tgtEl>
                                          <p:spTgt spid="20"/>
                                        </p:tgtEl>
                                        <p:attrNameLst>
                                          <p:attrName>stroke.on</p:attrName>
                                        </p:attrNameLst>
                                      </p:cBhvr>
                                      <p:to>
                                        <p:strVal val="true"/>
                                      </p:to>
                                    </p:set>
                                  </p:childTnLst>
                                </p:cTn>
                              </p:par>
                              <p:par>
                                <p:cTn id="68" presetID="7" presetClass="emph" presetSubtype="2" fill="hold" nodeType="withEffect">
                                  <p:stCondLst>
                                    <p:cond delay="0"/>
                                  </p:stCondLst>
                                  <p:childTnLst>
                                    <p:animClr clrSpc="rgb" dir="cw">
                                      <p:cBhvr>
                                        <p:cTn id="69" dur="500" fill="hold"/>
                                        <p:tgtEl>
                                          <p:spTgt spid="11"/>
                                        </p:tgtEl>
                                        <p:attrNameLst>
                                          <p:attrName>stroke.color</p:attrName>
                                        </p:attrNameLst>
                                      </p:cBhvr>
                                      <p:to>
                                        <a:srgbClr val="FF0000"/>
                                      </p:to>
                                    </p:animClr>
                                    <p:set>
                                      <p:cBhvr>
                                        <p:cTn id="70" dur="500" fill="hold"/>
                                        <p:tgtEl>
                                          <p:spTgt spid="11"/>
                                        </p:tgtEl>
                                        <p:attrNameLst>
                                          <p:attrName>stroke.on</p:attrName>
                                        </p:attrNameLst>
                                      </p:cBhvr>
                                      <p:to>
                                        <p:strVal val="true"/>
                                      </p:to>
                                    </p:set>
                                  </p:childTnLst>
                                </p:cTn>
                              </p:par>
                            </p:childTnLst>
                          </p:cTn>
                        </p:par>
                      </p:childTnLst>
                    </p:cTn>
                  </p:par>
                  <p:par>
                    <p:cTn id="71" fill="hold">
                      <p:stCondLst>
                        <p:cond delay="indefinite"/>
                      </p:stCondLst>
                      <p:childTnLst>
                        <p:par>
                          <p:cTn id="72" fill="hold">
                            <p:stCondLst>
                              <p:cond delay="0"/>
                            </p:stCondLst>
                            <p:childTnLst>
                              <p:par>
                                <p:cTn id="73" presetID="7" presetClass="emph" presetSubtype="2" fill="hold" nodeType="clickEffect">
                                  <p:stCondLst>
                                    <p:cond delay="0"/>
                                  </p:stCondLst>
                                  <p:childTnLst>
                                    <p:animClr clrSpc="rgb" dir="cw">
                                      <p:cBhvr>
                                        <p:cTn id="74" dur="500" fill="hold"/>
                                        <p:tgtEl>
                                          <p:spTgt spid="28"/>
                                        </p:tgtEl>
                                        <p:attrNameLst>
                                          <p:attrName>stroke.color</p:attrName>
                                        </p:attrNameLst>
                                      </p:cBhvr>
                                      <p:to>
                                        <a:srgbClr val="FF0000"/>
                                      </p:to>
                                    </p:animClr>
                                    <p:set>
                                      <p:cBhvr>
                                        <p:cTn id="75" dur="500" fill="hold"/>
                                        <p:tgtEl>
                                          <p:spTgt spid="28"/>
                                        </p:tgtEl>
                                        <p:attrNameLst>
                                          <p:attrName>stroke.on</p:attrName>
                                        </p:attrNameLst>
                                      </p:cBhvr>
                                      <p:to>
                                        <p:strVal val="true"/>
                                      </p:to>
                                    </p:set>
                                  </p:childTnLst>
                                </p:cTn>
                              </p:par>
                            </p:childTnLst>
                          </p:cTn>
                        </p:par>
                      </p:childTnLst>
                    </p:cTn>
                  </p:par>
                  <p:par>
                    <p:cTn id="76" fill="hold">
                      <p:stCondLst>
                        <p:cond delay="indefinite"/>
                      </p:stCondLst>
                      <p:childTnLst>
                        <p:par>
                          <p:cTn id="77" fill="hold">
                            <p:stCondLst>
                              <p:cond delay="0"/>
                            </p:stCondLst>
                            <p:childTnLst>
                              <p:par>
                                <p:cTn id="78" presetID="7" presetClass="emph" presetSubtype="2" fill="hold" nodeType="clickEffect">
                                  <p:stCondLst>
                                    <p:cond delay="0"/>
                                  </p:stCondLst>
                                  <p:childTnLst>
                                    <p:animClr clrSpc="rgb" dir="cw">
                                      <p:cBhvr>
                                        <p:cTn id="79" dur="500" fill="hold"/>
                                        <p:tgtEl>
                                          <p:spTgt spid="12"/>
                                        </p:tgtEl>
                                        <p:attrNameLst>
                                          <p:attrName>stroke.color</p:attrName>
                                        </p:attrNameLst>
                                      </p:cBhvr>
                                      <p:to>
                                        <a:srgbClr val="000000"/>
                                      </p:to>
                                    </p:animClr>
                                    <p:set>
                                      <p:cBhvr>
                                        <p:cTn id="80" dur="500" fill="hold"/>
                                        <p:tgtEl>
                                          <p:spTgt spid="12"/>
                                        </p:tgtEl>
                                        <p:attrNameLst>
                                          <p:attrName>stroke.on</p:attrName>
                                        </p:attrNameLst>
                                      </p:cBhvr>
                                      <p:to>
                                        <p:strVal val="true"/>
                                      </p:to>
                                    </p:set>
                                  </p:childTnLst>
                                </p:cTn>
                              </p:par>
                              <p:par>
                                <p:cTn id="81" presetID="7" presetClass="emph" presetSubtype="2" fill="hold" nodeType="withEffect">
                                  <p:stCondLst>
                                    <p:cond delay="0"/>
                                  </p:stCondLst>
                                  <p:childTnLst>
                                    <p:animClr clrSpc="rgb" dir="cw">
                                      <p:cBhvr>
                                        <p:cTn id="82" dur="500" fill="hold"/>
                                        <p:tgtEl>
                                          <p:spTgt spid="27"/>
                                        </p:tgtEl>
                                        <p:attrNameLst>
                                          <p:attrName>stroke.color</p:attrName>
                                        </p:attrNameLst>
                                      </p:cBhvr>
                                      <p:to>
                                        <a:srgbClr val="000000"/>
                                      </p:to>
                                    </p:animClr>
                                    <p:set>
                                      <p:cBhvr>
                                        <p:cTn id="83" dur="500" fill="hold"/>
                                        <p:tgtEl>
                                          <p:spTgt spid="27"/>
                                        </p:tgtEl>
                                        <p:attrNameLst>
                                          <p:attrName>stroke.on</p:attrName>
                                        </p:attrNameLst>
                                      </p:cBhvr>
                                      <p:to>
                                        <p:strVal val="true"/>
                                      </p:to>
                                    </p:set>
                                  </p:childTnLst>
                                </p:cTn>
                              </p:par>
                              <p:par>
                                <p:cTn id="84" presetID="7" presetClass="emph" presetSubtype="2" fill="hold" nodeType="withEffect">
                                  <p:stCondLst>
                                    <p:cond delay="0"/>
                                  </p:stCondLst>
                                  <p:childTnLst>
                                    <p:animClr clrSpc="rgb" dir="cw">
                                      <p:cBhvr>
                                        <p:cTn id="85" dur="500" fill="hold"/>
                                        <p:tgtEl>
                                          <p:spTgt spid="7"/>
                                        </p:tgtEl>
                                        <p:attrNameLst>
                                          <p:attrName>stroke.color</p:attrName>
                                        </p:attrNameLst>
                                      </p:cBhvr>
                                      <p:to>
                                        <a:srgbClr val="000000"/>
                                      </p:to>
                                    </p:animClr>
                                    <p:set>
                                      <p:cBhvr>
                                        <p:cTn id="86" dur="500" fill="hold"/>
                                        <p:tgtEl>
                                          <p:spTgt spid="7"/>
                                        </p:tgtEl>
                                        <p:attrNameLst>
                                          <p:attrName>stroke.on</p:attrName>
                                        </p:attrNameLst>
                                      </p:cBhvr>
                                      <p:to>
                                        <p:strVal val="true"/>
                                      </p:to>
                                    </p:set>
                                  </p:childTnLst>
                                </p:cTn>
                              </p:par>
                              <p:par>
                                <p:cTn id="87" presetID="7" presetClass="emph" presetSubtype="2" fill="hold" nodeType="withEffect">
                                  <p:stCondLst>
                                    <p:cond delay="0"/>
                                  </p:stCondLst>
                                  <p:childTnLst>
                                    <p:animClr clrSpc="rgb" dir="cw">
                                      <p:cBhvr>
                                        <p:cTn id="88" dur="500" fill="hold"/>
                                        <p:tgtEl>
                                          <p:spTgt spid="18"/>
                                        </p:tgtEl>
                                        <p:attrNameLst>
                                          <p:attrName>stroke.color</p:attrName>
                                        </p:attrNameLst>
                                      </p:cBhvr>
                                      <p:to>
                                        <a:srgbClr val="000000"/>
                                      </p:to>
                                    </p:animClr>
                                    <p:set>
                                      <p:cBhvr>
                                        <p:cTn id="89" dur="500" fill="hold"/>
                                        <p:tgtEl>
                                          <p:spTgt spid="18"/>
                                        </p:tgtEl>
                                        <p:attrNameLst>
                                          <p:attrName>stroke.on</p:attrName>
                                        </p:attrNameLst>
                                      </p:cBhvr>
                                      <p:to>
                                        <p:strVal val="true"/>
                                      </p:to>
                                    </p:set>
                                  </p:childTnLst>
                                </p:cTn>
                              </p:par>
                              <p:par>
                                <p:cTn id="90" presetID="7" presetClass="emph" presetSubtype="2" fill="hold" nodeType="withEffect">
                                  <p:stCondLst>
                                    <p:cond delay="0"/>
                                  </p:stCondLst>
                                  <p:childTnLst>
                                    <p:animClr clrSpc="rgb" dir="cw">
                                      <p:cBhvr>
                                        <p:cTn id="91" dur="500" fill="hold"/>
                                        <p:tgtEl>
                                          <p:spTgt spid="19"/>
                                        </p:tgtEl>
                                        <p:attrNameLst>
                                          <p:attrName>stroke.color</p:attrName>
                                        </p:attrNameLst>
                                      </p:cBhvr>
                                      <p:to>
                                        <a:srgbClr val="000000"/>
                                      </p:to>
                                    </p:animClr>
                                    <p:set>
                                      <p:cBhvr>
                                        <p:cTn id="92" dur="500" fill="hold"/>
                                        <p:tgtEl>
                                          <p:spTgt spid="19"/>
                                        </p:tgtEl>
                                        <p:attrNameLst>
                                          <p:attrName>stroke.on</p:attrName>
                                        </p:attrNameLst>
                                      </p:cBhvr>
                                      <p:to>
                                        <p:strVal val="true"/>
                                      </p:to>
                                    </p:set>
                                  </p:childTnLst>
                                </p:cTn>
                              </p:par>
                              <p:par>
                                <p:cTn id="93" presetID="7" presetClass="emph" presetSubtype="2" fill="hold" nodeType="withEffect">
                                  <p:stCondLst>
                                    <p:cond delay="0"/>
                                  </p:stCondLst>
                                  <p:childTnLst>
                                    <p:animClr clrSpc="rgb" dir="cw">
                                      <p:cBhvr>
                                        <p:cTn id="94" dur="500" fill="hold"/>
                                        <p:tgtEl>
                                          <p:spTgt spid="13"/>
                                        </p:tgtEl>
                                        <p:attrNameLst>
                                          <p:attrName>stroke.color</p:attrName>
                                        </p:attrNameLst>
                                      </p:cBhvr>
                                      <p:to>
                                        <a:srgbClr val="000000"/>
                                      </p:to>
                                    </p:animClr>
                                    <p:set>
                                      <p:cBhvr>
                                        <p:cTn id="95" dur="500" fill="hold"/>
                                        <p:tgtEl>
                                          <p:spTgt spid="13"/>
                                        </p:tgtEl>
                                        <p:attrNameLst>
                                          <p:attrName>stroke.on</p:attrName>
                                        </p:attrNameLst>
                                      </p:cBhvr>
                                      <p:to>
                                        <p:strVal val="true"/>
                                      </p:to>
                                    </p:set>
                                  </p:childTnLst>
                                </p:cTn>
                              </p:par>
                              <p:par>
                                <p:cTn id="96" presetID="7" presetClass="emph" presetSubtype="2" fill="hold" nodeType="withEffect">
                                  <p:stCondLst>
                                    <p:cond delay="0"/>
                                  </p:stCondLst>
                                  <p:childTnLst>
                                    <p:animClr clrSpc="rgb" dir="cw">
                                      <p:cBhvr>
                                        <p:cTn id="97" dur="500" fill="hold"/>
                                        <p:tgtEl>
                                          <p:spTgt spid="9"/>
                                        </p:tgtEl>
                                        <p:attrNameLst>
                                          <p:attrName>stroke.color</p:attrName>
                                        </p:attrNameLst>
                                      </p:cBhvr>
                                      <p:to>
                                        <a:srgbClr val="000000"/>
                                      </p:to>
                                    </p:animClr>
                                    <p:set>
                                      <p:cBhvr>
                                        <p:cTn id="98" dur="500" fill="hold"/>
                                        <p:tgtEl>
                                          <p:spTgt spid="9"/>
                                        </p:tgtEl>
                                        <p:attrNameLst>
                                          <p:attrName>stroke.on</p:attrName>
                                        </p:attrNameLst>
                                      </p:cBhvr>
                                      <p:to>
                                        <p:strVal val="true"/>
                                      </p:to>
                                    </p:set>
                                  </p:childTnLst>
                                </p:cTn>
                              </p:par>
                              <p:par>
                                <p:cTn id="99" presetID="7" presetClass="emph" presetSubtype="2" fill="hold" nodeType="withEffect">
                                  <p:stCondLst>
                                    <p:cond delay="0"/>
                                  </p:stCondLst>
                                  <p:childTnLst>
                                    <p:animClr clrSpc="rgb" dir="cw">
                                      <p:cBhvr>
                                        <p:cTn id="100" dur="500" fill="hold"/>
                                        <p:tgtEl>
                                          <p:spTgt spid="17"/>
                                        </p:tgtEl>
                                        <p:attrNameLst>
                                          <p:attrName>stroke.color</p:attrName>
                                        </p:attrNameLst>
                                      </p:cBhvr>
                                      <p:to>
                                        <a:srgbClr val="000000"/>
                                      </p:to>
                                    </p:animClr>
                                    <p:set>
                                      <p:cBhvr>
                                        <p:cTn id="101" dur="500" fill="hold"/>
                                        <p:tgtEl>
                                          <p:spTgt spid="17"/>
                                        </p:tgtEl>
                                        <p:attrNameLst>
                                          <p:attrName>stroke.on</p:attrName>
                                        </p:attrNameLst>
                                      </p:cBhvr>
                                      <p:to>
                                        <p:strVal val="true"/>
                                      </p:to>
                                    </p:set>
                                  </p:childTnLst>
                                </p:cTn>
                              </p:par>
                              <p:par>
                                <p:cTn id="102" presetID="7" presetClass="emph" presetSubtype="2" fill="hold" nodeType="withEffect">
                                  <p:stCondLst>
                                    <p:cond delay="0"/>
                                  </p:stCondLst>
                                  <p:childTnLst>
                                    <p:animClr clrSpc="rgb" dir="cw">
                                      <p:cBhvr>
                                        <p:cTn id="103" dur="500" fill="hold"/>
                                        <p:tgtEl>
                                          <p:spTgt spid="20"/>
                                        </p:tgtEl>
                                        <p:attrNameLst>
                                          <p:attrName>stroke.color</p:attrName>
                                        </p:attrNameLst>
                                      </p:cBhvr>
                                      <p:to>
                                        <a:srgbClr val="000000"/>
                                      </p:to>
                                    </p:animClr>
                                    <p:set>
                                      <p:cBhvr>
                                        <p:cTn id="104" dur="500" fill="hold"/>
                                        <p:tgtEl>
                                          <p:spTgt spid="20"/>
                                        </p:tgtEl>
                                        <p:attrNameLst>
                                          <p:attrName>stroke.on</p:attrName>
                                        </p:attrNameLst>
                                      </p:cBhvr>
                                      <p:to>
                                        <p:strVal val="true"/>
                                      </p:to>
                                    </p:set>
                                  </p:childTnLst>
                                </p:cTn>
                              </p:par>
                              <p:par>
                                <p:cTn id="105" presetID="7" presetClass="emph" presetSubtype="2" fill="hold" nodeType="withEffect">
                                  <p:stCondLst>
                                    <p:cond delay="0"/>
                                  </p:stCondLst>
                                  <p:childTnLst>
                                    <p:animClr clrSpc="rgb" dir="cw">
                                      <p:cBhvr>
                                        <p:cTn id="106" dur="500" fill="hold"/>
                                        <p:tgtEl>
                                          <p:spTgt spid="11"/>
                                        </p:tgtEl>
                                        <p:attrNameLst>
                                          <p:attrName>stroke.color</p:attrName>
                                        </p:attrNameLst>
                                      </p:cBhvr>
                                      <p:to>
                                        <a:srgbClr val="000000"/>
                                      </p:to>
                                    </p:animClr>
                                    <p:set>
                                      <p:cBhvr>
                                        <p:cTn id="107" dur="500" fill="hold"/>
                                        <p:tgtEl>
                                          <p:spTgt spid="11"/>
                                        </p:tgtEl>
                                        <p:attrNameLst>
                                          <p:attrName>stroke.on</p:attrName>
                                        </p:attrNameLst>
                                      </p:cBhvr>
                                      <p:to>
                                        <p:strVal val="true"/>
                                      </p:to>
                                    </p:set>
                                  </p:childTnLst>
                                </p:cTn>
                              </p:par>
                              <p:par>
                                <p:cTn id="108" presetID="7" presetClass="emph" presetSubtype="2" fill="hold" nodeType="withEffect">
                                  <p:stCondLst>
                                    <p:cond delay="0"/>
                                  </p:stCondLst>
                                  <p:childTnLst>
                                    <p:animClr clrSpc="rgb" dir="cw">
                                      <p:cBhvr>
                                        <p:cTn id="109" dur="500" fill="hold"/>
                                        <p:tgtEl>
                                          <p:spTgt spid="28"/>
                                        </p:tgtEl>
                                        <p:attrNameLst>
                                          <p:attrName>stroke.color</p:attrName>
                                        </p:attrNameLst>
                                      </p:cBhvr>
                                      <p:to>
                                        <a:srgbClr val="000000"/>
                                      </p:to>
                                    </p:animClr>
                                    <p:set>
                                      <p:cBhvr>
                                        <p:cTn id="110" dur="500" fill="hold"/>
                                        <p:tgtEl>
                                          <p:spTgt spid="28"/>
                                        </p:tgtEl>
                                        <p:attrNameLst>
                                          <p:attrName>stroke.on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5" grpId="1"/>
      <p:bldP spid="16" grpId="0"/>
      <p:bldP spid="16"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2</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5" name="矩形 4"/>
          <p:cNvSpPr/>
          <p:nvPr/>
        </p:nvSpPr>
        <p:spPr>
          <a:xfrm>
            <a:off x="336499" y="964850"/>
            <a:ext cx="8471001" cy="66974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209563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投影片編號版面配置區 5"/>
          <p:cNvSpPr>
            <a:spLocks noGrp="1"/>
          </p:cNvSpPr>
          <p:nvPr>
            <p:ph type="sldNum" sz="quarter" idx="12"/>
          </p:nvPr>
        </p:nvSpPr>
        <p:spPr/>
        <p:txBody>
          <a:bodyPr/>
          <a:lstStyle/>
          <a:p>
            <a:fld id="{22DECF6A-13F7-418C-BBFC-95033FFCD5F1}" type="slidenum">
              <a:rPr lang="en-US" noProof="1" smtClean="0"/>
              <a:pPr/>
              <a:t>20</a:t>
            </a:fld>
            <a:endParaRPr lang="en-US" noProof="1"/>
          </a:p>
        </p:txBody>
      </p:sp>
      <p:sp>
        <p:nvSpPr>
          <p:cNvPr id="92"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3" name="標題 2"/>
          <p:cNvSpPr>
            <a:spLocks noGrp="1"/>
          </p:cNvSpPr>
          <p:nvPr>
            <p:ph type="title"/>
          </p:nvPr>
        </p:nvSpPr>
        <p:spPr/>
        <p:txBody>
          <a:bodyPr/>
          <a:lstStyle/>
          <a:p>
            <a:r>
              <a:rPr lang="en-US" altLang="zh-TW" dirty="0" smtClean="0"/>
              <a:t>Reliability Evaluation Flow</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grpSp>
        <p:nvGrpSpPr>
          <p:cNvPr id="29" name="群組 28"/>
          <p:cNvGrpSpPr/>
          <p:nvPr/>
        </p:nvGrpSpPr>
        <p:grpSpPr>
          <a:xfrm>
            <a:off x="582349" y="752466"/>
            <a:ext cx="4126495" cy="4014432"/>
            <a:chOff x="4148225" y="776319"/>
            <a:chExt cx="4126495" cy="4014432"/>
          </a:xfrm>
        </p:grpSpPr>
        <p:sp>
          <p:nvSpPr>
            <p:cNvPr id="7" name="文字方塊 6"/>
            <p:cNvSpPr txBox="1"/>
            <p:nvPr/>
          </p:nvSpPr>
          <p:spPr>
            <a:xfrm>
              <a:off x="4544915" y="3582961"/>
              <a:ext cx="2202141" cy="300082"/>
            </a:xfrm>
            <a:prstGeom prst="rect">
              <a:avLst/>
            </a:prstGeom>
            <a:noFill/>
          </p:spPr>
          <p:txBody>
            <a:bodyPr wrap="none" rtlCol="0">
              <a:spAutoFit/>
            </a:bodyPr>
            <a:lstStyle/>
            <a:p>
              <a:r>
                <a:rPr lang="en-US" altLang="zh-TW" sz="1350" dirty="0"/>
                <a:t>Maximum flow &amp; path check</a:t>
              </a:r>
              <a:endParaRPr lang="zh-TW" altLang="en-US" sz="1350" dirty="0"/>
            </a:p>
          </p:txBody>
        </p:sp>
        <p:sp>
          <p:nvSpPr>
            <p:cNvPr id="8" name="文字方塊 7"/>
            <p:cNvSpPr txBox="1"/>
            <p:nvPr/>
          </p:nvSpPr>
          <p:spPr>
            <a:xfrm>
              <a:off x="4799088" y="1946120"/>
              <a:ext cx="1693797" cy="300082"/>
            </a:xfrm>
            <a:prstGeom prst="rect">
              <a:avLst/>
            </a:prstGeom>
            <a:noFill/>
          </p:spPr>
          <p:txBody>
            <a:bodyPr wrap="none" rtlCol="0">
              <a:spAutoFit/>
            </a:bodyPr>
            <a:lstStyle/>
            <a:p>
              <a:r>
                <a:rPr lang="en-US" altLang="zh-TW" sz="1350" dirty="0"/>
                <a:t>Time &gt; target lifetime</a:t>
              </a:r>
              <a:endParaRPr lang="zh-TW" altLang="en-US" sz="1350" dirty="0"/>
            </a:p>
          </p:txBody>
        </p:sp>
        <p:sp>
          <p:nvSpPr>
            <p:cNvPr id="9" name="文字方塊 8"/>
            <p:cNvSpPr txBox="1"/>
            <p:nvPr/>
          </p:nvSpPr>
          <p:spPr>
            <a:xfrm>
              <a:off x="7403969" y="1943297"/>
              <a:ext cx="870751" cy="300082"/>
            </a:xfrm>
            <a:prstGeom prst="rect">
              <a:avLst/>
            </a:prstGeom>
            <a:noFill/>
          </p:spPr>
          <p:txBody>
            <a:bodyPr wrap="none" rtlCol="0">
              <a:spAutoFit/>
            </a:bodyPr>
            <a:lstStyle/>
            <a:p>
              <a:r>
                <a:rPr lang="en-US" altLang="zh-TW" sz="1350" b="1" dirty="0"/>
                <a:t>Case pass</a:t>
              </a:r>
              <a:endParaRPr lang="zh-TW" altLang="en-US" sz="1350" b="1" dirty="0"/>
            </a:p>
          </p:txBody>
        </p:sp>
        <p:sp>
          <p:nvSpPr>
            <p:cNvPr id="10" name="文字方塊 9"/>
            <p:cNvSpPr txBox="1"/>
            <p:nvPr/>
          </p:nvSpPr>
          <p:spPr>
            <a:xfrm>
              <a:off x="7447781" y="3582961"/>
              <a:ext cx="778162" cy="300082"/>
            </a:xfrm>
            <a:prstGeom prst="rect">
              <a:avLst/>
            </a:prstGeom>
            <a:noFill/>
          </p:spPr>
          <p:txBody>
            <a:bodyPr wrap="none" rtlCol="0">
              <a:spAutoFit/>
            </a:bodyPr>
            <a:lstStyle/>
            <a:p>
              <a:r>
                <a:rPr lang="en-US" altLang="zh-TW" sz="1350" b="1" dirty="0"/>
                <a:t>Case fail</a:t>
              </a:r>
              <a:endParaRPr lang="zh-TW" altLang="en-US" sz="1350" b="1" dirty="0"/>
            </a:p>
          </p:txBody>
        </p:sp>
        <p:cxnSp>
          <p:nvCxnSpPr>
            <p:cNvPr id="11" name="直線單箭頭接點 10"/>
            <p:cNvCxnSpPr>
              <a:stCxn id="23" idx="2"/>
              <a:endCxn id="24" idx="0"/>
            </p:cNvCxnSpPr>
            <p:nvPr/>
          </p:nvCxnSpPr>
          <p:spPr bwMode="auto">
            <a:xfrm>
              <a:off x="5645987" y="2440596"/>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2" name="直線單箭頭接點 11"/>
            <p:cNvCxnSpPr>
              <a:stCxn id="24" idx="2"/>
              <a:endCxn id="28" idx="0"/>
            </p:cNvCxnSpPr>
            <p:nvPr/>
          </p:nvCxnSpPr>
          <p:spPr bwMode="auto">
            <a:xfrm flipH="1">
              <a:off x="5645987" y="3153911"/>
              <a:ext cx="1" cy="21831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3" name="直線單箭頭接點 12"/>
            <p:cNvCxnSpPr>
              <a:stCxn id="28" idx="2"/>
              <a:endCxn id="25" idx="0"/>
            </p:cNvCxnSpPr>
            <p:nvPr/>
          </p:nvCxnSpPr>
          <p:spPr bwMode="auto">
            <a:xfrm>
              <a:off x="5645987" y="4077437"/>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4" name="直線單箭頭接點 13"/>
            <p:cNvCxnSpPr>
              <a:stCxn id="23" idx="3"/>
            </p:cNvCxnSpPr>
            <p:nvPr/>
          </p:nvCxnSpPr>
          <p:spPr bwMode="auto">
            <a:xfrm>
              <a:off x="7143749" y="2087992"/>
              <a:ext cx="304033"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15" name="直線單箭頭接點 14"/>
            <p:cNvCxnSpPr>
              <a:stCxn id="28" idx="3"/>
              <a:endCxn id="10" idx="1"/>
            </p:cNvCxnSpPr>
            <p:nvPr/>
          </p:nvCxnSpPr>
          <p:spPr bwMode="auto">
            <a:xfrm flipV="1">
              <a:off x="7143749" y="3721460"/>
              <a:ext cx="304033" cy="337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16" name="文字方塊 15"/>
            <p:cNvSpPr txBox="1"/>
            <p:nvPr/>
          </p:nvSpPr>
          <p:spPr>
            <a:xfrm>
              <a:off x="7025013" y="1822269"/>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17" name="文字方塊 16"/>
            <p:cNvSpPr txBox="1"/>
            <p:nvPr/>
          </p:nvSpPr>
          <p:spPr>
            <a:xfrm>
              <a:off x="5645987" y="2381075"/>
              <a:ext cx="391454" cy="300082"/>
            </a:xfrm>
            <a:prstGeom prst="rect">
              <a:avLst/>
            </a:prstGeom>
            <a:noFill/>
          </p:spPr>
          <p:txBody>
            <a:bodyPr wrap="none" rtlCol="0">
              <a:spAutoFit/>
            </a:bodyPr>
            <a:lstStyle/>
            <a:p>
              <a:r>
                <a:rPr lang="en-US" altLang="zh-TW" sz="1350" b="1" dirty="0"/>
                <a:t>No</a:t>
              </a:r>
              <a:endParaRPr lang="zh-TW" altLang="en-US" sz="1350" b="1" dirty="0"/>
            </a:p>
          </p:txBody>
        </p:sp>
        <p:sp>
          <p:nvSpPr>
            <p:cNvPr id="18" name="文字方塊 17"/>
            <p:cNvSpPr txBox="1"/>
            <p:nvPr/>
          </p:nvSpPr>
          <p:spPr>
            <a:xfrm>
              <a:off x="5645987" y="4044304"/>
              <a:ext cx="495457" cy="300082"/>
            </a:xfrm>
            <a:prstGeom prst="rect">
              <a:avLst/>
            </a:prstGeom>
            <a:noFill/>
          </p:spPr>
          <p:txBody>
            <a:bodyPr wrap="none" rtlCol="0">
              <a:spAutoFit/>
            </a:bodyPr>
            <a:lstStyle/>
            <a:p>
              <a:r>
                <a:rPr lang="en-US" altLang="zh-TW" sz="1350" b="1" dirty="0"/>
                <a:t>Pass</a:t>
              </a:r>
              <a:endParaRPr lang="zh-TW" altLang="en-US" sz="1350" b="1" dirty="0"/>
            </a:p>
          </p:txBody>
        </p:sp>
        <p:sp>
          <p:nvSpPr>
            <p:cNvPr id="19" name="文字方塊 18"/>
            <p:cNvSpPr txBox="1"/>
            <p:nvPr/>
          </p:nvSpPr>
          <p:spPr>
            <a:xfrm>
              <a:off x="7011124" y="3444598"/>
              <a:ext cx="431593" cy="300082"/>
            </a:xfrm>
            <a:prstGeom prst="rect">
              <a:avLst/>
            </a:prstGeom>
            <a:noFill/>
          </p:spPr>
          <p:txBody>
            <a:bodyPr wrap="none" rtlCol="0">
              <a:spAutoFit/>
            </a:bodyPr>
            <a:lstStyle/>
            <a:p>
              <a:r>
                <a:rPr lang="en-US" altLang="zh-TW" sz="1350" b="1" dirty="0"/>
                <a:t>Fail</a:t>
              </a:r>
              <a:endParaRPr lang="zh-TW" altLang="en-US" sz="1350" b="1" dirty="0"/>
            </a:p>
          </p:txBody>
        </p:sp>
        <p:cxnSp>
          <p:nvCxnSpPr>
            <p:cNvPr id="20" name="直線單箭頭接點 19"/>
            <p:cNvCxnSpPr>
              <a:endCxn id="27" idx="0"/>
            </p:cNvCxnSpPr>
            <p:nvPr/>
          </p:nvCxnSpPr>
          <p:spPr bwMode="auto">
            <a:xfrm flipH="1">
              <a:off x="5645988" y="776319"/>
              <a:ext cx="1" cy="2404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21" name="肘形接點 20"/>
            <p:cNvCxnSpPr>
              <a:stCxn id="25" idx="1"/>
              <a:endCxn id="23" idx="1"/>
            </p:cNvCxnSpPr>
            <p:nvPr/>
          </p:nvCxnSpPr>
          <p:spPr bwMode="auto">
            <a:xfrm rot="10800000">
              <a:off x="4148226" y="2087993"/>
              <a:ext cx="685801" cy="2451469"/>
            </a:xfrm>
            <a:prstGeom prst="bentConnector3">
              <a:avLst>
                <a:gd name="adj1" fmla="val 133333"/>
              </a:avLst>
            </a:prstGeom>
            <a:solidFill>
              <a:schemeClr val="accent1"/>
            </a:solidFill>
            <a:ln w="38100" cap="flat" cmpd="sng" algn="ctr">
              <a:solidFill>
                <a:schemeClr val="tx1"/>
              </a:solidFill>
              <a:prstDash val="solid"/>
              <a:round/>
              <a:headEnd type="none" w="med" len="med"/>
              <a:tailEnd type="triangle"/>
            </a:ln>
            <a:effectLst/>
          </p:spPr>
        </p:cxnSp>
        <p:sp>
          <p:nvSpPr>
            <p:cNvPr id="23" name="菱形 22"/>
            <p:cNvSpPr/>
            <p:nvPr/>
          </p:nvSpPr>
          <p:spPr bwMode="auto">
            <a:xfrm>
              <a:off x="4148225" y="1735387"/>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sp>
          <p:nvSpPr>
            <p:cNvPr id="24" name="矩形 23"/>
            <p:cNvSpPr/>
            <p:nvPr/>
          </p:nvSpPr>
          <p:spPr bwMode="auto">
            <a:xfrm>
              <a:off x="4834026" y="2651331"/>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Generate </a:t>
              </a:r>
              <a:br>
                <a:rPr lang="en-US" altLang="zh-TW" sz="1350" dirty="0">
                  <a:ea typeface="新細明體" pitchFamily="18" charset="-120"/>
                </a:rPr>
              </a:br>
              <a:r>
                <a:rPr lang="en-US" altLang="zh-TW" sz="1350" dirty="0">
                  <a:ea typeface="新細明體" pitchFamily="18" charset="-120"/>
                </a:rPr>
                <a:t>TSV fault patterns</a:t>
              </a:r>
              <a:endParaRPr lang="zh-TW" altLang="en-US" sz="1350" dirty="0">
                <a:ea typeface="新細明體" pitchFamily="18" charset="-120"/>
              </a:endParaRPr>
            </a:p>
          </p:txBody>
        </p:sp>
        <p:sp>
          <p:nvSpPr>
            <p:cNvPr id="25" name="矩形 24"/>
            <p:cNvSpPr/>
            <p:nvPr/>
          </p:nvSpPr>
          <p:spPr bwMode="auto">
            <a:xfrm>
              <a:off x="4834026" y="4288171"/>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Time = Time + 1</a:t>
              </a:r>
              <a:endParaRPr lang="zh-TW" altLang="en-US" sz="1350" dirty="0">
                <a:ea typeface="新細明體" pitchFamily="18" charset="-120"/>
              </a:endParaRPr>
            </a:p>
          </p:txBody>
        </p:sp>
        <p:cxnSp>
          <p:nvCxnSpPr>
            <p:cNvPr id="26" name="直線單箭頭接點 25"/>
            <p:cNvCxnSpPr>
              <a:stCxn id="27" idx="2"/>
              <a:endCxn id="23" idx="0"/>
            </p:cNvCxnSpPr>
            <p:nvPr/>
          </p:nvCxnSpPr>
          <p:spPr bwMode="auto">
            <a:xfrm flipH="1">
              <a:off x="5645987" y="1519393"/>
              <a:ext cx="1" cy="2159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27" name="矩形 26"/>
            <p:cNvSpPr/>
            <p:nvPr/>
          </p:nvSpPr>
          <p:spPr bwMode="auto">
            <a:xfrm>
              <a:off x="4834026" y="1016813"/>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Time = 0</a:t>
              </a:r>
              <a:endParaRPr lang="zh-TW" altLang="en-US" sz="1350" dirty="0">
                <a:ea typeface="新細明體" pitchFamily="18" charset="-120"/>
              </a:endParaRPr>
            </a:p>
          </p:txBody>
        </p:sp>
        <p:sp>
          <p:nvSpPr>
            <p:cNvPr id="28" name="菱形 27"/>
            <p:cNvSpPr/>
            <p:nvPr/>
          </p:nvSpPr>
          <p:spPr bwMode="auto">
            <a:xfrm>
              <a:off x="4148225" y="3372227"/>
              <a:ext cx="2995524" cy="705210"/>
            </a:xfrm>
            <a:prstGeom prst="diamond">
              <a:avLst/>
            </a:prstGeom>
            <a:noFill/>
            <a:ln w="38100" cap="flat" cmpd="sng" algn="ctr">
              <a:solidFill>
                <a:schemeClr val="accent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grpSp>
      <p:sp>
        <p:nvSpPr>
          <p:cNvPr id="86" name="矩形 85"/>
          <p:cNvSpPr/>
          <p:nvPr/>
        </p:nvSpPr>
        <p:spPr>
          <a:xfrm>
            <a:off x="4694635" y="752466"/>
            <a:ext cx="4112865" cy="426478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51" name="群組 50"/>
          <p:cNvGrpSpPr/>
          <p:nvPr/>
        </p:nvGrpSpPr>
        <p:grpSpPr>
          <a:xfrm>
            <a:off x="5012486" y="834100"/>
            <a:ext cx="3795014" cy="3982351"/>
            <a:chOff x="5212799" y="857953"/>
            <a:chExt cx="3795014" cy="3982351"/>
          </a:xfrm>
        </p:grpSpPr>
        <p:sp>
          <p:nvSpPr>
            <p:cNvPr id="30" name="文字方塊 29"/>
            <p:cNvSpPr txBox="1"/>
            <p:nvPr/>
          </p:nvSpPr>
          <p:spPr>
            <a:xfrm>
              <a:off x="5799123" y="3632514"/>
              <a:ext cx="1822871" cy="300082"/>
            </a:xfrm>
            <a:prstGeom prst="rect">
              <a:avLst/>
            </a:prstGeom>
            <a:noFill/>
          </p:spPr>
          <p:txBody>
            <a:bodyPr wrap="none" rtlCol="0">
              <a:spAutoFit/>
            </a:bodyPr>
            <a:lstStyle/>
            <a:p>
              <a:r>
                <a:rPr lang="en-US" altLang="zh-TW" sz="1350" dirty="0"/>
                <a:t>Has negative slack path</a:t>
              </a:r>
              <a:endParaRPr lang="zh-TW" altLang="en-US" sz="1350" dirty="0"/>
            </a:p>
          </p:txBody>
        </p:sp>
        <p:sp>
          <p:nvSpPr>
            <p:cNvPr id="31" name="文字方塊 30"/>
            <p:cNvSpPr txBox="1"/>
            <p:nvPr/>
          </p:nvSpPr>
          <p:spPr>
            <a:xfrm>
              <a:off x="5790628" y="2720846"/>
              <a:ext cx="1839863" cy="300082"/>
            </a:xfrm>
            <a:prstGeom prst="rect">
              <a:avLst/>
            </a:prstGeom>
            <a:noFill/>
          </p:spPr>
          <p:txBody>
            <a:bodyPr wrap="none" rtlCol="0">
              <a:spAutoFit/>
            </a:bodyPr>
            <a:lstStyle/>
            <a:p>
              <a:r>
                <a:rPr lang="en-US" altLang="zh-TW" sz="1350" dirty="0"/>
                <a:t>Flow == # of signal TSVs</a:t>
              </a:r>
              <a:endParaRPr lang="zh-TW" altLang="en-US" sz="1350" dirty="0"/>
            </a:p>
          </p:txBody>
        </p:sp>
        <p:sp>
          <p:nvSpPr>
            <p:cNvPr id="32" name="文字方塊 31"/>
            <p:cNvSpPr txBox="1"/>
            <p:nvPr/>
          </p:nvSpPr>
          <p:spPr>
            <a:xfrm>
              <a:off x="8468543" y="2718023"/>
              <a:ext cx="431593" cy="300082"/>
            </a:xfrm>
            <a:prstGeom prst="rect">
              <a:avLst/>
            </a:prstGeom>
            <a:noFill/>
          </p:spPr>
          <p:txBody>
            <a:bodyPr wrap="none" rtlCol="0">
              <a:spAutoFit/>
            </a:bodyPr>
            <a:lstStyle/>
            <a:p>
              <a:r>
                <a:rPr lang="en-US" altLang="zh-TW" sz="1350" b="1" dirty="0"/>
                <a:t>Fail</a:t>
              </a:r>
              <a:endParaRPr lang="zh-TW" altLang="en-US" sz="1350" b="1" dirty="0"/>
            </a:p>
          </p:txBody>
        </p:sp>
        <p:sp>
          <p:nvSpPr>
            <p:cNvPr id="33" name="文字方塊 32"/>
            <p:cNvSpPr txBox="1"/>
            <p:nvPr/>
          </p:nvSpPr>
          <p:spPr>
            <a:xfrm>
              <a:off x="8512356" y="3632514"/>
              <a:ext cx="495457" cy="300082"/>
            </a:xfrm>
            <a:prstGeom prst="rect">
              <a:avLst/>
            </a:prstGeom>
            <a:noFill/>
          </p:spPr>
          <p:txBody>
            <a:bodyPr wrap="none" rtlCol="0">
              <a:spAutoFit/>
            </a:bodyPr>
            <a:lstStyle/>
            <a:p>
              <a:r>
                <a:rPr lang="en-US" altLang="zh-TW" sz="1350" b="1" dirty="0"/>
                <a:t>Pass</a:t>
              </a:r>
              <a:endParaRPr lang="zh-TW" altLang="en-US" sz="1350" b="1" dirty="0"/>
            </a:p>
          </p:txBody>
        </p:sp>
        <p:cxnSp>
          <p:nvCxnSpPr>
            <p:cNvPr id="34" name="直線單箭頭接點 33"/>
            <p:cNvCxnSpPr/>
            <p:nvPr/>
          </p:nvCxnSpPr>
          <p:spPr bwMode="auto">
            <a:xfrm flipH="1">
              <a:off x="6710560" y="3219633"/>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5" name="直線單箭頭接點 34"/>
            <p:cNvCxnSpPr>
              <a:endCxn id="46" idx="0"/>
            </p:cNvCxnSpPr>
            <p:nvPr/>
          </p:nvCxnSpPr>
          <p:spPr bwMode="auto">
            <a:xfrm>
              <a:off x="6711214" y="1611182"/>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6" name="直線單箭頭接點 35"/>
            <p:cNvCxnSpPr>
              <a:stCxn id="46" idx="2"/>
            </p:cNvCxnSpPr>
            <p:nvPr/>
          </p:nvCxnSpPr>
          <p:spPr bwMode="auto">
            <a:xfrm flipH="1">
              <a:off x="6711214" y="2324496"/>
              <a:ext cx="1" cy="191496"/>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7" name="直線單箭頭接點 36"/>
            <p:cNvCxnSpPr>
              <a:stCxn id="47" idx="2"/>
              <a:endCxn id="48" idx="0"/>
            </p:cNvCxnSpPr>
            <p:nvPr/>
          </p:nvCxnSpPr>
          <p:spPr bwMode="auto">
            <a:xfrm>
              <a:off x="6710561" y="4126990"/>
              <a:ext cx="1" cy="21073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8" name="直線單箭頭接點 37"/>
            <p:cNvCxnSpPr>
              <a:stCxn id="50" idx="3"/>
            </p:cNvCxnSpPr>
            <p:nvPr/>
          </p:nvCxnSpPr>
          <p:spPr bwMode="auto">
            <a:xfrm>
              <a:off x="8208323" y="2862718"/>
              <a:ext cx="304033" cy="0"/>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39" name="直線單箭頭接點 38"/>
            <p:cNvCxnSpPr>
              <a:stCxn id="47" idx="3"/>
              <a:endCxn id="33" idx="1"/>
            </p:cNvCxnSpPr>
            <p:nvPr/>
          </p:nvCxnSpPr>
          <p:spPr bwMode="auto">
            <a:xfrm flipV="1">
              <a:off x="8208323" y="3771013"/>
              <a:ext cx="304033" cy="3372"/>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sp>
          <p:nvSpPr>
            <p:cNvPr id="40" name="文字方塊 39"/>
            <p:cNvSpPr txBox="1"/>
            <p:nvPr/>
          </p:nvSpPr>
          <p:spPr>
            <a:xfrm>
              <a:off x="8089587" y="2596995"/>
              <a:ext cx="391454" cy="300082"/>
            </a:xfrm>
            <a:prstGeom prst="rect">
              <a:avLst/>
            </a:prstGeom>
            <a:noFill/>
          </p:spPr>
          <p:txBody>
            <a:bodyPr wrap="none" rtlCol="0">
              <a:spAutoFit/>
            </a:bodyPr>
            <a:lstStyle/>
            <a:p>
              <a:r>
                <a:rPr lang="en-US" altLang="zh-TW" sz="1350" b="1" dirty="0"/>
                <a:t>No</a:t>
              </a:r>
              <a:endParaRPr lang="zh-TW" altLang="en-US" sz="1350" b="1" dirty="0"/>
            </a:p>
          </p:txBody>
        </p:sp>
        <p:sp>
          <p:nvSpPr>
            <p:cNvPr id="41" name="文字方塊 40"/>
            <p:cNvSpPr txBox="1"/>
            <p:nvPr/>
          </p:nvSpPr>
          <p:spPr>
            <a:xfrm>
              <a:off x="6711214" y="3186500"/>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42" name="文字方塊 41"/>
            <p:cNvSpPr txBox="1"/>
            <p:nvPr/>
          </p:nvSpPr>
          <p:spPr>
            <a:xfrm>
              <a:off x="6710561" y="4093857"/>
              <a:ext cx="416076" cy="300082"/>
            </a:xfrm>
            <a:prstGeom prst="rect">
              <a:avLst/>
            </a:prstGeom>
            <a:noFill/>
          </p:spPr>
          <p:txBody>
            <a:bodyPr wrap="none" rtlCol="0">
              <a:spAutoFit/>
            </a:bodyPr>
            <a:lstStyle/>
            <a:p>
              <a:r>
                <a:rPr lang="en-US" altLang="zh-TW" sz="1350" b="1" dirty="0"/>
                <a:t>Yes</a:t>
              </a:r>
              <a:endParaRPr lang="zh-TW" altLang="en-US" sz="1350" b="1" dirty="0"/>
            </a:p>
          </p:txBody>
        </p:sp>
        <p:sp>
          <p:nvSpPr>
            <p:cNvPr id="43" name="文字方塊 42"/>
            <p:cNvSpPr txBox="1"/>
            <p:nvPr/>
          </p:nvSpPr>
          <p:spPr>
            <a:xfrm>
              <a:off x="8075697" y="3494151"/>
              <a:ext cx="391454" cy="300082"/>
            </a:xfrm>
            <a:prstGeom prst="rect">
              <a:avLst/>
            </a:prstGeom>
            <a:noFill/>
          </p:spPr>
          <p:txBody>
            <a:bodyPr wrap="none" rtlCol="0">
              <a:spAutoFit/>
            </a:bodyPr>
            <a:lstStyle/>
            <a:p>
              <a:r>
                <a:rPr lang="en-US" altLang="zh-TW" sz="1350" b="1" dirty="0"/>
                <a:t>No</a:t>
              </a:r>
              <a:endParaRPr lang="zh-TW" altLang="en-US" sz="1350" b="1" dirty="0"/>
            </a:p>
          </p:txBody>
        </p:sp>
        <p:cxnSp>
          <p:nvCxnSpPr>
            <p:cNvPr id="44" name="直線單箭頭接點 43"/>
            <p:cNvCxnSpPr>
              <a:endCxn id="49" idx="0"/>
            </p:cNvCxnSpPr>
            <p:nvPr/>
          </p:nvCxnSpPr>
          <p:spPr bwMode="auto">
            <a:xfrm flipH="1">
              <a:off x="6710562" y="857953"/>
              <a:ext cx="1" cy="240494"/>
            </a:xfrm>
            <a:prstGeom prst="straightConnector1">
              <a:avLst/>
            </a:prstGeom>
            <a:solidFill>
              <a:schemeClr val="accent1"/>
            </a:solidFill>
            <a:ln w="38100" cap="flat" cmpd="sng" algn="ctr">
              <a:solidFill>
                <a:schemeClr val="tx1"/>
              </a:solidFill>
              <a:prstDash val="solid"/>
              <a:round/>
              <a:headEnd type="none" w="med" len="med"/>
              <a:tailEnd type="triangle"/>
            </a:ln>
            <a:effectLst/>
          </p:spPr>
        </p:cxnSp>
        <p:cxnSp>
          <p:nvCxnSpPr>
            <p:cNvPr id="45" name="肘形接點 44"/>
            <p:cNvCxnSpPr>
              <a:stCxn id="48" idx="1"/>
              <a:endCxn id="46" idx="1"/>
            </p:cNvCxnSpPr>
            <p:nvPr/>
          </p:nvCxnSpPr>
          <p:spPr bwMode="auto">
            <a:xfrm rot="10800000" flipH="1">
              <a:off x="5898599" y="2073206"/>
              <a:ext cx="653" cy="2515808"/>
            </a:xfrm>
            <a:prstGeom prst="bentConnector3">
              <a:avLst>
                <a:gd name="adj1" fmla="val -136748545"/>
              </a:avLst>
            </a:prstGeom>
            <a:solidFill>
              <a:schemeClr val="accent1"/>
            </a:solidFill>
            <a:ln w="38100" cap="flat" cmpd="sng" algn="ctr">
              <a:solidFill>
                <a:schemeClr val="tx1"/>
              </a:solidFill>
              <a:prstDash val="solid"/>
              <a:round/>
              <a:headEnd type="none" w="med" len="med"/>
              <a:tailEnd type="triangle"/>
            </a:ln>
            <a:effectLst/>
          </p:spPr>
        </p:cxnSp>
        <p:sp>
          <p:nvSpPr>
            <p:cNvPr id="46" name="矩形 45"/>
            <p:cNvSpPr/>
            <p:nvPr/>
          </p:nvSpPr>
          <p:spPr bwMode="auto">
            <a:xfrm>
              <a:off x="5899253" y="1821916"/>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Maximum flow algorithm</a:t>
              </a:r>
              <a:endParaRPr lang="zh-TW" altLang="en-US" sz="1350" dirty="0">
                <a:ea typeface="新細明體" pitchFamily="18" charset="-120"/>
              </a:endParaRPr>
            </a:p>
          </p:txBody>
        </p:sp>
        <p:sp>
          <p:nvSpPr>
            <p:cNvPr id="47" name="菱形 46"/>
            <p:cNvSpPr/>
            <p:nvPr/>
          </p:nvSpPr>
          <p:spPr bwMode="auto">
            <a:xfrm>
              <a:off x="5212799" y="3421780"/>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sp>
          <p:nvSpPr>
            <p:cNvPr id="48" name="矩形 47"/>
            <p:cNvSpPr/>
            <p:nvPr/>
          </p:nvSpPr>
          <p:spPr bwMode="auto">
            <a:xfrm>
              <a:off x="5898600" y="4337724"/>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Update graph</a:t>
              </a:r>
              <a:endParaRPr lang="zh-TW" altLang="en-US" sz="1350" dirty="0">
                <a:ea typeface="新細明體" pitchFamily="18" charset="-120"/>
              </a:endParaRPr>
            </a:p>
          </p:txBody>
        </p:sp>
        <p:sp>
          <p:nvSpPr>
            <p:cNvPr id="49" name="矩形 48"/>
            <p:cNvSpPr/>
            <p:nvPr/>
          </p:nvSpPr>
          <p:spPr bwMode="auto">
            <a:xfrm>
              <a:off x="5898600" y="1098447"/>
              <a:ext cx="1623923" cy="502580"/>
            </a:xfrm>
            <a:prstGeom prst="rect">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ctr" anchorCtr="0" compatLnSpc="1">
              <a:prstTxWarp prst="textNoShape">
                <a:avLst/>
              </a:prstTxWarp>
            </a:bodyPr>
            <a:lstStyle/>
            <a:p>
              <a:pPr algn="ctr" defTabSz="685800" eaLnBrk="0" fontAlgn="base" hangingPunct="0">
                <a:spcBef>
                  <a:spcPct val="50000"/>
                </a:spcBef>
                <a:spcAft>
                  <a:spcPct val="0"/>
                </a:spcAft>
              </a:pPr>
              <a:r>
                <a:rPr lang="en-US" altLang="zh-TW" sz="1350" dirty="0">
                  <a:ea typeface="新細明體" pitchFamily="18" charset="-120"/>
                </a:rPr>
                <a:t>Construct graph</a:t>
              </a:r>
              <a:endParaRPr lang="zh-TW" altLang="en-US" sz="1350" dirty="0">
                <a:ea typeface="新細明體" pitchFamily="18" charset="-120"/>
              </a:endParaRPr>
            </a:p>
          </p:txBody>
        </p:sp>
        <p:sp>
          <p:nvSpPr>
            <p:cNvPr id="50" name="菱形 49"/>
            <p:cNvSpPr/>
            <p:nvPr/>
          </p:nvSpPr>
          <p:spPr bwMode="auto">
            <a:xfrm>
              <a:off x="5212799" y="2510113"/>
              <a:ext cx="2995524" cy="705210"/>
            </a:xfrm>
            <a:prstGeom prst="diamond">
              <a:avLst/>
            </a:prstGeom>
            <a:noFill/>
            <a:ln w="38100"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eaLnBrk="0" fontAlgn="base" hangingPunct="0">
                <a:spcBef>
                  <a:spcPct val="50000"/>
                </a:spcBef>
                <a:spcAft>
                  <a:spcPct val="0"/>
                </a:spcAft>
              </a:pPr>
              <a:endParaRPr lang="zh-TW" altLang="en-US" sz="1350" dirty="0">
                <a:ea typeface="新細明體" pitchFamily="18" charset="-120"/>
              </a:endParaRPr>
            </a:p>
          </p:txBody>
        </p:sp>
      </p:grpSp>
      <p:cxnSp>
        <p:nvCxnSpPr>
          <p:cNvPr id="91" name="直線單箭頭接點 90"/>
          <p:cNvCxnSpPr>
            <a:stCxn id="28" idx="0"/>
          </p:cNvCxnSpPr>
          <p:nvPr/>
        </p:nvCxnSpPr>
        <p:spPr>
          <a:xfrm flipV="1">
            <a:off x="2080111" y="745367"/>
            <a:ext cx="2613871" cy="2603007"/>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a:stCxn id="28" idx="2"/>
          </p:cNvCxnSpPr>
          <p:nvPr/>
        </p:nvCxnSpPr>
        <p:spPr>
          <a:xfrm>
            <a:off x="2080111" y="4053584"/>
            <a:ext cx="2615714" cy="963710"/>
          </a:xfrm>
          <a:prstGeom prst="straightConnector1">
            <a:avLst/>
          </a:prstGeom>
          <a:ln>
            <a:tailEnd type="triangle"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962901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21</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7" name="矩形 6"/>
          <p:cNvSpPr/>
          <p:nvPr/>
        </p:nvSpPr>
        <p:spPr>
          <a:xfrm>
            <a:off x="336499" y="2278292"/>
            <a:ext cx="8471001" cy="36853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1579689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9" name="群組 378"/>
          <p:cNvGrpSpPr/>
          <p:nvPr/>
        </p:nvGrpSpPr>
        <p:grpSpPr>
          <a:xfrm>
            <a:off x="6924398" y="2829521"/>
            <a:ext cx="421500" cy="393950"/>
            <a:chOff x="6548895" y="2829521"/>
            <a:chExt cx="421500" cy="393950"/>
          </a:xfrm>
          <a:solidFill>
            <a:schemeClr val="accent1"/>
          </a:solidFill>
        </p:grpSpPr>
        <p:sp>
          <p:nvSpPr>
            <p:cNvPr id="364" name="矩形 363"/>
            <p:cNvSpPr/>
            <p:nvPr/>
          </p:nvSpPr>
          <p:spPr>
            <a:xfrm>
              <a:off x="6550957" y="2829521"/>
              <a:ext cx="419438" cy="11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矩形 364"/>
            <p:cNvSpPr/>
            <p:nvPr/>
          </p:nvSpPr>
          <p:spPr>
            <a:xfrm>
              <a:off x="6550957" y="3100604"/>
              <a:ext cx="419438" cy="122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p:cNvSpPr/>
            <p:nvPr/>
          </p:nvSpPr>
          <p:spPr>
            <a:xfrm>
              <a:off x="685161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矩形 369"/>
            <p:cNvSpPr/>
            <p:nvPr/>
          </p:nvSpPr>
          <p:spPr>
            <a:xfrm>
              <a:off x="654889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0" name="群組 379"/>
          <p:cNvGrpSpPr/>
          <p:nvPr/>
        </p:nvGrpSpPr>
        <p:grpSpPr>
          <a:xfrm>
            <a:off x="6073385" y="1986962"/>
            <a:ext cx="2121136" cy="2068982"/>
            <a:chOff x="5697882" y="1986962"/>
            <a:chExt cx="2121136" cy="2068982"/>
          </a:xfrm>
          <a:solidFill>
            <a:schemeClr val="accent1"/>
          </a:solidFill>
        </p:grpSpPr>
        <p:sp>
          <p:nvSpPr>
            <p:cNvPr id="361" name="矩形 360"/>
            <p:cNvSpPr/>
            <p:nvPr/>
          </p:nvSpPr>
          <p:spPr>
            <a:xfrm>
              <a:off x="5698953" y="1986962"/>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8" name="矩形 367"/>
            <p:cNvSpPr/>
            <p:nvPr/>
          </p:nvSpPr>
          <p:spPr>
            <a:xfrm>
              <a:off x="5698953" y="3936126"/>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矩形 372"/>
            <p:cNvSpPr/>
            <p:nvPr/>
          </p:nvSpPr>
          <p:spPr>
            <a:xfrm>
              <a:off x="5697882" y="1986962"/>
              <a:ext cx="124365" cy="20689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p:cNvSpPr/>
            <p:nvPr/>
          </p:nvSpPr>
          <p:spPr>
            <a:xfrm>
              <a:off x="7694164" y="1986962"/>
              <a:ext cx="123295" cy="2068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78" name="群組 377"/>
          <p:cNvGrpSpPr/>
          <p:nvPr/>
        </p:nvGrpSpPr>
        <p:grpSpPr>
          <a:xfrm>
            <a:off x="6359134" y="2261090"/>
            <a:ext cx="1550157" cy="1520725"/>
            <a:chOff x="5983631" y="2261090"/>
            <a:chExt cx="1550157" cy="1520725"/>
          </a:xfrm>
          <a:solidFill>
            <a:schemeClr val="accent1"/>
          </a:solidFill>
        </p:grpSpPr>
        <p:sp>
          <p:nvSpPr>
            <p:cNvPr id="362" name="矩形 361"/>
            <p:cNvSpPr/>
            <p:nvPr/>
          </p:nvSpPr>
          <p:spPr>
            <a:xfrm>
              <a:off x="5984703" y="2261091"/>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7" name="矩形 366"/>
            <p:cNvSpPr/>
            <p:nvPr/>
          </p:nvSpPr>
          <p:spPr>
            <a:xfrm>
              <a:off x="5984703" y="3661997"/>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2" name="矩形 371"/>
            <p:cNvSpPr/>
            <p:nvPr/>
          </p:nvSpPr>
          <p:spPr>
            <a:xfrm>
              <a:off x="5983631" y="2261090"/>
              <a:ext cx="118779" cy="1515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矩形 374"/>
            <p:cNvSpPr/>
            <p:nvPr/>
          </p:nvSpPr>
          <p:spPr>
            <a:xfrm>
              <a:off x="7415009" y="2264136"/>
              <a:ext cx="118779" cy="151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77" name="群組 376"/>
          <p:cNvGrpSpPr/>
          <p:nvPr/>
        </p:nvGrpSpPr>
        <p:grpSpPr>
          <a:xfrm>
            <a:off x="6640710" y="2543310"/>
            <a:ext cx="987347" cy="961330"/>
            <a:chOff x="6265207" y="2543310"/>
            <a:chExt cx="987347" cy="961330"/>
          </a:xfrm>
          <a:solidFill>
            <a:schemeClr val="accent1"/>
          </a:solidFill>
        </p:grpSpPr>
        <p:sp>
          <p:nvSpPr>
            <p:cNvPr id="363" name="矩形 362"/>
            <p:cNvSpPr/>
            <p:nvPr/>
          </p:nvSpPr>
          <p:spPr>
            <a:xfrm>
              <a:off x="6265207" y="2545306"/>
              <a:ext cx="982312"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6" name="矩形 365"/>
            <p:cNvSpPr/>
            <p:nvPr/>
          </p:nvSpPr>
          <p:spPr>
            <a:xfrm>
              <a:off x="6265207" y="3377779"/>
              <a:ext cx="982312" cy="126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矩形 370"/>
            <p:cNvSpPr/>
            <p:nvPr/>
          </p:nvSpPr>
          <p:spPr>
            <a:xfrm>
              <a:off x="6266458" y="2545306"/>
              <a:ext cx="129059" cy="959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6" name="矩形 375"/>
            <p:cNvSpPr/>
            <p:nvPr/>
          </p:nvSpPr>
          <p:spPr>
            <a:xfrm>
              <a:off x="7125836" y="2543310"/>
              <a:ext cx="126718" cy="961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 name="內容版面配置區 1"/>
          <p:cNvSpPr>
            <a:spLocks noGrp="1"/>
          </p:cNvSpPr>
          <p:nvPr>
            <p:ph idx="1"/>
          </p:nvPr>
        </p:nvSpPr>
        <p:spPr/>
        <p:txBody>
          <a:bodyPr>
            <a:normAutofit/>
          </a:bodyPr>
          <a:lstStyle/>
          <a:p>
            <a:r>
              <a:rPr lang="en-US" altLang="zh-TW" dirty="0" smtClean="0"/>
              <a:t>More flexible and cost-efficient than the others</a:t>
            </a:r>
          </a:p>
          <a:p>
            <a:pPr lvl="1"/>
            <a:r>
              <a:rPr lang="en-US" altLang="zh-TW" dirty="0" smtClean="0"/>
              <a:t>E.g.: a Ring 8x8 TSV block</a:t>
            </a:r>
          </a:p>
          <a:p>
            <a:pPr lvl="2"/>
            <a:r>
              <a:rPr lang="en-US" altLang="zh-TW" dirty="0" smtClean="0"/>
              <a:t>4 redundant TSVs located at corners</a:t>
            </a:r>
          </a:p>
          <a:p>
            <a:pPr lvl="2"/>
            <a:r>
              <a:rPr lang="en-US" altLang="zh-TW" dirty="0" smtClean="0"/>
              <a:t>3 inner rings</a:t>
            </a:r>
          </a:p>
          <a:p>
            <a:pPr lvl="3"/>
            <a:r>
              <a:rPr lang="en-US" altLang="zh-TW" dirty="0" smtClean="0"/>
              <a:t>Single direction of ring shifting</a:t>
            </a:r>
          </a:p>
          <a:p>
            <a:pPr lvl="3"/>
            <a:r>
              <a:rPr lang="en-US" altLang="zh-TW" dirty="0" smtClean="0"/>
              <a:t>Outer neighbor shifting</a:t>
            </a:r>
          </a:p>
          <a:p>
            <a:pPr lvl="2"/>
            <a:r>
              <a:rPr lang="en-US" altLang="zh-TW" dirty="0" smtClean="0"/>
              <a:t>An outermost ring</a:t>
            </a:r>
          </a:p>
          <a:p>
            <a:pPr lvl="3"/>
            <a:r>
              <a:rPr lang="en-US" altLang="zh-TW" dirty="0" smtClean="0"/>
              <a:t>Dual direction of ring shifting</a:t>
            </a:r>
          </a:p>
          <a:p>
            <a:pPr lvl="3"/>
            <a:r>
              <a:rPr lang="en-US" altLang="zh-TW" dirty="0" smtClean="0"/>
              <a:t>Inner neighbor shifting</a:t>
            </a:r>
            <a:endParaRPr lang="zh-TW" altLang="en-US" dirty="0"/>
          </a:p>
        </p:txBody>
      </p:sp>
      <p:sp>
        <p:nvSpPr>
          <p:cNvPr id="3" name="標題 2"/>
          <p:cNvSpPr>
            <a:spLocks noGrp="1"/>
          </p:cNvSpPr>
          <p:nvPr>
            <p:ph type="title"/>
          </p:nvPr>
        </p:nvSpPr>
        <p:spPr/>
        <p:txBody>
          <a:bodyPr/>
          <a:lstStyle/>
          <a:p>
            <a:r>
              <a:rPr lang="en-US" altLang="zh-TW" dirty="0" smtClean="0"/>
              <a:t>Ring-based Architecture [TVLSI’16]</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22</a:t>
            </a:fld>
            <a:endParaRPr lang="en-US" noProof="1"/>
          </a:p>
        </p:txBody>
      </p:sp>
      <p:grpSp>
        <p:nvGrpSpPr>
          <p:cNvPr id="7" name="群組 6"/>
          <p:cNvGrpSpPr/>
          <p:nvPr/>
        </p:nvGrpSpPr>
        <p:grpSpPr>
          <a:xfrm>
            <a:off x="5984489" y="1916236"/>
            <a:ext cx="2307432" cy="2229432"/>
            <a:chOff x="5793582" y="2757095"/>
            <a:chExt cx="2307432" cy="2229432"/>
          </a:xfrm>
        </p:grpSpPr>
        <p:cxnSp>
          <p:nvCxnSpPr>
            <p:cNvPr id="8" name="直線單箭頭接點 7"/>
            <p:cNvCxnSpPr>
              <a:stCxn id="38" idx="6"/>
              <a:endCxn id="32" idx="2"/>
            </p:cNvCxnSpPr>
            <p:nvPr/>
          </p:nvCxnSpPr>
          <p:spPr>
            <a:xfrm>
              <a:off x="628911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a:stCxn id="32" idx="6"/>
              <a:endCxn id="152" idx="2"/>
            </p:cNvCxnSpPr>
            <p:nvPr/>
          </p:nvCxnSpPr>
          <p:spPr>
            <a:xfrm>
              <a:off x="657486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39" idx="6"/>
              <a:endCxn id="33" idx="2"/>
            </p:cNvCxnSpPr>
            <p:nvPr/>
          </p:nvCxnSpPr>
          <p:spPr>
            <a:xfrm>
              <a:off x="6289117"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33" idx="6"/>
              <a:endCxn id="153" idx="2"/>
            </p:cNvCxnSpPr>
            <p:nvPr/>
          </p:nvCxnSpPr>
          <p:spPr>
            <a:xfrm>
              <a:off x="6574867"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40" idx="6"/>
              <a:endCxn id="34" idx="2"/>
            </p:cNvCxnSpPr>
            <p:nvPr/>
          </p:nvCxnSpPr>
          <p:spPr>
            <a:xfrm>
              <a:off x="6289117"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34" idx="6"/>
              <a:endCxn id="154" idx="2"/>
            </p:cNvCxnSpPr>
            <p:nvPr/>
          </p:nvCxnSpPr>
          <p:spPr>
            <a:xfrm>
              <a:off x="6574867"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166" idx="6"/>
              <a:endCxn id="164" idx="2"/>
            </p:cNvCxnSpPr>
            <p:nvPr/>
          </p:nvCxnSpPr>
          <p:spPr>
            <a:xfrm>
              <a:off x="6289117" y="3725248"/>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164" idx="6"/>
              <a:endCxn id="179" idx="2"/>
            </p:cNvCxnSpPr>
            <p:nvPr/>
          </p:nvCxnSpPr>
          <p:spPr>
            <a:xfrm>
              <a:off x="6574867" y="3725248"/>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35" idx="6"/>
              <a:endCxn id="38" idx="2"/>
            </p:cNvCxnSpPr>
            <p:nvPr/>
          </p:nvCxnSpPr>
          <p:spPr>
            <a:xfrm>
              <a:off x="600336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36" idx="6"/>
              <a:endCxn id="39" idx="2"/>
            </p:cNvCxnSpPr>
            <p:nvPr/>
          </p:nvCxnSpPr>
          <p:spPr>
            <a:xfrm>
              <a:off x="6003367" y="316690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37" idx="6"/>
              <a:endCxn id="40" idx="2"/>
            </p:cNvCxnSpPr>
            <p:nvPr/>
          </p:nvCxnSpPr>
          <p:spPr>
            <a:xfrm>
              <a:off x="6003367" y="344607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165" idx="6"/>
              <a:endCxn id="166" idx="2"/>
            </p:cNvCxnSpPr>
            <p:nvPr/>
          </p:nvCxnSpPr>
          <p:spPr>
            <a:xfrm>
              <a:off x="6003367" y="372524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stCxn id="35" idx="4"/>
              <a:endCxn id="36" idx="0"/>
            </p:cNvCxnSpPr>
            <p:nvPr/>
          </p:nvCxnSpPr>
          <p:spPr>
            <a:xfrm>
              <a:off x="594345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a:stCxn id="38" idx="4"/>
              <a:endCxn id="39" idx="0"/>
            </p:cNvCxnSpPr>
            <p:nvPr/>
          </p:nvCxnSpPr>
          <p:spPr>
            <a:xfrm>
              <a:off x="622920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 name="直線單箭頭接點 21"/>
            <p:cNvCxnSpPr>
              <a:stCxn id="32" idx="4"/>
              <a:endCxn id="33" idx="0"/>
            </p:cNvCxnSpPr>
            <p:nvPr/>
          </p:nvCxnSpPr>
          <p:spPr>
            <a:xfrm>
              <a:off x="651495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 name="直線單箭頭接點 22"/>
            <p:cNvCxnSpPr>
              <a:stCxn id="152" idx="4"/>
              <a:endCxn id="153" idx="0"/>
            </p:cNvCxnSpPr>
            <p:nvPr/>
          </p:nvCxnSpPr>
          <p:spPr>
            <a:xfrm>
              <a:off x="680070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 name="直線單箭頭接點 23"/>
            <p:cNvCxnSpPr>
              <a:stCxn id="36" idx="4"/>
              <a:endCxn id="37" idx="0"/>
            </p:cNvCxnSpPr>
            <p:nvPr/>
          </p:nvCxnSpPr>
          <p:spPr>
            <a:xfrm>
              <a:off x="5943458" y="322681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 name="直線單箭頭接點 24"/>
            <p:cNvCxnSpPr>
              <a:stCxn id="39" idx="4"/>
              <a:endCxn id="40" idx="0"/>
            </p:cNvCxnSpPr>
            <p:nvPr/>
          </p:nvCxnSpPr>
          <p:spPr>
            <a:xfrm>
              <a:off x="622920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 name="直線單箭頭接點 25"/>
            <p:cNvCxnSpPr>
              <a:stCxn id="33" idx="4"/>
              <a:endCxn id="34" idx="0"/>
            </p:cNvCxnSpPr>
            <p:nvPr/>
          </p:nvCxnSpPr>
          <p:spPr>
            <a:xfrm>
              <a:off x="651495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 name="直線單箭頭接點 26"/>
            <p:cNvCxnSpPr>
              <a:stCxn id="153" idx="4"/>
              <a:endCxn id="154" idx="0"/>
            </p:cNvCxnSpPr>
            <p:nvPr/>
          </p:nvCxnSpPr>
          <p:spPr>
            <a:xfrm>
              <a:off x="680070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 name="直線單箭頭接點 27"/>
            <p:cNvCxnSpPr>
              <a:stCxn id="37" idx="4"/>
              <a:endCxn id="165" idx="0"/>
            </p:cNvCxnSpPr>
            <p:nvPr/>
          </p:nvCxnSpPr>
          <p:spPr>
            <a:xfrm>
              <a:off x="5943458" y="350598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 name="直線單箭頭接點 28"/>
            <p:cNvCxnSpPr>
              <a:stCxn id="40" idx="4"/>
              <a:endCxn id="166" idx="0"/>
            </p:cNvCxnSpPr>
            <p:nvPr/>
          </p:nvCxnSpPr>
          <p:spPr>
            <a:xfrm>
              <a:off x="6229208"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0" name="直線單箭頭接點 29"/>
            <p:cNvCxnSpPr>
              <a:stCxn id="34" idx="4"/>
              <a:endCxn id="164" idx="0"/>
            </p:cNvCxnSpPr>
            <p:nvPr/>
          </p:nvCxnSpPr>
          <p:spPr>
            <a:xfrm>
              <a:off x="6514958" y="3505985"/>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 name="直線單箭頭接點 30"/>
            <p:cNvCxnSpPr>
              <a:stCxn id="154" idx="4"/>
              <a:endCxn id="179" idx="0"/>
            </p:cNvCxnSpPr>
            <p:nvPr/>
          </p:nvCxnSpPr>
          <p:spPr>
            <a:xfrm>
              <a:off x="6800708"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2" name="橢圓 31"/>
            <p:cNvSpPr/>
            <p:nvPr/>
          </p:nvSpPr>
          <p:spPr>
            <a:xfrm>
              <a:off x="645504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45504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橢圓 33"/>
            <p:cNvSpPr/>
            <p:nvPr/>
          </p:nvSpPr>
          <p:spPr>
            <a:xfrm>
              <a:off x="645504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 name="橢圓 34"/>
            <p:cNvSpPr/>
            <p:nvPr/>
          </p:nvSpPr>
          <p:spPr>
            <a:xfrm>
              <a:off x="5883549" y="28278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 name="橢圓 35"/>
            <p:cNvSpPr/>
            <p:nvPr/>
          </p:nvSpPr>
          <p:spPr>
            <a:xfrm>
              <a:off x="588354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588354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616929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616929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616929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 name="直線單箭頭接點 40"/>
            <p:cNvCxnSpPr>
              <a:stCxn id="152" idx="6"/>
              <a:endCxn id="55" idx="2"/>
            </p:cNvCxnSpPr>
            <p:nvPr/>
          </p:nvCxnSpPr>
          <p:spPr>
            <a:xfrm>
              <a:off x="6860617" y="2887730"/>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 name="直線單箭頭接點 41"/>
            <p:cNvCxnSpPr>
              <a:stCxn id="55" idx="6"/>
              <a:endCxn id="158" idx="2"/>
            </p:cNvCxnSpPr>
            <p:nvPr/>
          </p:nvCxnSpPr>
          <p:spPr>
            <a:xfrm>
              <a:off x="7146366"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 name="直線單箭頭接點 42"/>
            <p:cNvCxnSpPr>
              <a:stCxn id="153" idx="6"/>
              <a:endCxn id="56" idx="2"/>
            </p:cNvCxnSpPr>
            <p:nvPr/>
          </p:nvCxnSpPr>
          <p:spPr>
            <a:xfrm>
              <a:off x="6860617" y="3166903"/>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 name="直線單箭頭接點 43"/>
            <p:cNvCxnSpPr>
              <a:stCxn id="56" idx="6"/>
              <a:endCxn id="159" idx="2"/>
            </p:cNvCxnSpPr>
            <p:nvPr/>
          </p:nvCxnSpPr>
          <p:spPr>
            <a:xfrm>
              <a:off x="7146366"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 name="直線單箭頭接點 44"/>
            <p:cNvCxnSpPr>
              <a:stCxn id="154" idx="6"/>
              <a:endCxn id="57" idx="2"/>
            </p:cNvCxnSpPr>
            <p:nvPr/>
          </p:nvCxnSpPr>
          <p:spPr>
            <a:xfrm>
              <a:off x="6860617" y="3446076"/>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57" idx="6"/>
              <a:endCxn id="160" idx="2"/>
            </p:cNvCxnSpPr>
            <p:nvPr/>
          </p:nvCxnSpPr>
          <p:spPr>
            <a:xfrm>
              <a:off x="7146366"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179" idx="6"/>
              <a:endCxn id="167" idx="2"/>
            </p:cNvCxnSpPr>
            <p:nvPr/>
          </p:nvCxnSpPr>
          <p:spPr>
            <a:xfrm>
              <a:off x="6860617" y="3725248"/>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167" idx="6"/>
              <a:endCxn id="182" idx="2"/>
            </p:cNvCxnSpPr>
            <p:nvPr/>
          </p:nvCxnSpPr>
          <p:spPr>
            <a:xfrm>
              <a:off x="7146366" y="3725248"/>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55" idx="4"/>
              <a:endCxn id="56" idx="0"/>
            </p:cNvCxnSpPr>
            <p:nvPr/>
          </p:nvCxnSpPr>
          <p:spPr>
            <a:xfrm>
              <a:off x="7086457"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stCxn id="158" idx="4"/>
              <a:endCxn id="159" idx="0"/>
            </p:cNvCxnSpPr>
            <p:nvPr/>
          </p:nvCxnSpPr>
          <p:spPr>
            <a:xfrm>
              <a:off x="7372207"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56" idx="4"/>
              <a:endCxn id="57" idx="0"/>
            </p:cNvCxnSpPr>
            <p:nvPr/>
          </p:nvCxnSpPr>
          <p:spPr>
            <a:xfrm>
              <a:off x="7086457"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159" idx="4"/>
              <a:endCxn id="160" idx="0"/>
            </p:cNvCxnSpPr>
            <p:nvPr/>
          </p:nvCxnSpPr>
          <p:spPr>
            <a:xfrm>
              <a:off x="7372207"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57" idx="4"/>
              <a:endCxn id="167" idx="0"/>
            </p:cNvCxnSpPr>
            <p:nvPr/>
          </p:nvCxnSpPr>
          <p:spPr>
            <a:xfrm>
              <a:off x="7086457"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stCxn id="160" idx="4"/>
              <a:endCxn id="182" idx="0"/>
            </p:cNvCxnSpPr>
            <p:nvPr/>
          </p:nvCxnSpPr>
          <p:spPr>
            <a:xfrm>
              <a:off x="7372207"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55" name="橢圓 54"/>
            <p:cNvSpPr/>
            <p:nvPr/>
          </p:nvSpPr>
          <p:spPr>
            <a:xfrm>
              <a:off x="7026548"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7026548"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橢圓 56"/>
            <p:cNvSpPr/>
            <p:nvPr/>
          </p:nvSpPr>
          <p:spPr>
            <a:xfrm>
              <a:off x="7026548"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8" name="直線單箭頭接點 57"/>
            <p:cNvCxnSpPr>
              <a:stCxn id="158" idx="6"/>
              <a:endCxn id="168" idx="2"/>
            </p:cNvCxnSpPr>
            <p:nvPr/>
          </p:nvCxnSpPr>
          <p:spPr>
            <a:xfrm>
              <a:off x="7432116" y="2887730"/>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a:stCxn id="168" idx="6"/>
              <a:endCxn id="72" idx="2"/>
            </p:cNvCxnSpPr>
            <p:nvPr/>
          </p:nvCxnSpPr>
          <p:spPr>
            <a:xfrm>
              <a:off x="7717864"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0" name="直線單箭頭接點 59"/>
            <p:cNvCxnSpPr>
              <a:stCxn id="159" idx="6"/>
              <a:endCxn id="169" idx="2"/>
            </p:cNvCxnSpPr>
            <p:nvPr/>
          </p:nvCxnSpPr>
          <p:spPr>
            <a:xfrm>
              <a:off x="7432116" y="3166903"/>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a:stCxn id="169" idx="6"/>
              <a:endCxn id="73" idx="2"/>
            </p:cNvCxnSpPr>
            <p:nvPr/>
          </p:nvCxnSpPr>
          <p:spPr>
            <a:xfrm>
              <a:off x="7717864" y="316690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a:stCxn id="160" idx="6"/>
              <a:endCxn id="170" idx="2"/>
            </p:cNvCxnSpPr>
            <p:nvPr/>
          </p:nvCxnSpPr>
          <p:spPr>
            <a:xfrm>
              <a:off x="7432116" y="3446076"/>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a:stCxn id="170" idx="6"/>
              <a:endCxn id="74" idx="2"/>
            </p:cNvCxnSpPr>
            <p:nvPr/>
          </p:nvCxnSpPr>
          <p:spPr>
            <a:xfrm>
              <a:off x="7717864" y="344607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a:stCxn id="182" idx="6"/>
              <a:endCxn id="171" idx="2"/>
            </p:cNvCxnSpPr>
            <p:nvPr/>
          </p:nvCxnSpPr>
          <p:spPr>
            <a:xfrm>
              <a:off x="7432116" y="3725248"/>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a:stCxn id="171" idx="6"/>
              <a:endCxn id="75" idx="2"/>
            </p:cNvCxnSpPr>
            <p:nvPr/>
          </p:nvCxnSpPr>
          <p:spPr>
            <a:xfrm>
              <a:off x="7717864" y="372524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stCxn id="168" idx="4"/>
              <a:endCxn id="169" idx="0"/>
            </p:cNvCxnSpPr>
            <p:nvPr/>
          </p:nvCxnSpPr>
          <p:spPr>
            <a:xfrm>
              <a:off x="7657955"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stCxn id="72" idx="4"/>
              <a:endCxn id="73" idx="0"/>
            </p:cNvCxnSpPr>
            <p:nvPr/>
          </p:nvCxnSpPr>
          <p:spPr>
            <a:xfrm>
              <a:off x="7943705"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169" idx="4"/>
              <a:endCxn id="170" idx="0"/>
            </p:cNvCxnSpPr>
            <p:nvPr/>
          </p:nvCxnSpPr>
          <p:spPr>
            <a:xfrm>
              <a:off x="7657955" y="3226812"/>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a:stCxn id="73" idx="4"/>
              <a:endCxn id="74" idx="0"/>
            </p:cNvCxnSpPr>
            <p:nvPr/>
          </p:nvCxnSpPr>
          <p:spPr>
            <a:xfrm>
              <a:off x="7943705" y="322681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170" idx="4"/>
              <a:endCxn id="171" idx="0"/>
            </p:cNvCxnSpPr>
            <p:nvPr/>
          </p:nvCxnSpPr>
          <p:spPr>
            <a:xfrm>
              <a:off x="7657955" y="3505985"/>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stCxn id="74" idx="4"/>
              <a:endCxn id="75" idx="0"/>
            </p:cNvCxnSpPr>
            <p:nvPr/>
          </p:nvCxnSpPr>
          <p:spPr>
            <a:xfrm>
              <a:off x="7943705" y="350598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2" name="橢圓 71"/>
            <p:cNvSpPr/>
            <p:nvPr/>
          </p:nvSpPr>
          <p:spPr>
            <a:xfrm>
              <a:off x="7883796" y="28278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橢圓 72"/>
            <p:cNvSpPr/>
            <p:nvPr/>
          </p:nvSpPr>
          <p:spPr>
            <a:xfrm>
              <a:off x="7883796"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橢圓 73"/>
            <p:cNvSpPr/>
            <p:nvPr/>
          </p:nvSpPr>
          <p:spPr>
            <a:xfrm>
              <a:off x="7883796"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橢圓 74"/>
            <p:cNvSpPr/>
            <p:nvPr/>
          </p:nvSpPr>
          <p:spPr>
            <a:xfrm>
              <a:off x="7883796"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 name="直線單箭頭接點 75"/>
            <p:cNvCxnSpPr>
              <a:stCxn id="92" idx="6"/>
              <a:endCxn id="90" idx="2"/>
            </p:cNvCxnSpPr>
            <p:nvPr/>
          </p:nvCxnSpPr>
          <p:spPr>
            <a:xfrm>
              <a:off x="6289117" y="4004421"/>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90" idx="6"/>
              <a:endCxn id="155" idx="2"/>
            </p:cNvCxnSpPr>
            <p:nvPr/>
          </p:nvCxnSpPr>
          <p:spPr>
            <a:xfrm>
              <a:off x="6574867" y="4004421"/>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174" idx="6"/>
              <a:endCxn id="172" idx="2"/>
            </p:cNvCxnSpPr>
            <p:nvPr/>
          </p:nvCxnSpPr>
          <p:spPr>
            <a:xfrm>
              <a:off x="6289117" y="4283593"/>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172" idx="6"/>
              <a:endCxn id="180" idx="2"/>
            </p:cNvCxnSpPr>
            <p:nvPr/>
          </p:nvCxnSpPr>
          <p:spPr>
            <a:xfrm>
              <a:off x="6574867" y="428359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stCxn id="91" idx="6"/>
              <a:endCxn id="92" idx="2"/>
            </p:cNvCxnSpPr>
            <p:nvPr/>
          </p:nvCxnSpPr>
          <p:spPr>
            <a:xfrm>
              <a:off x="6003367" y="400442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173" idx="6"/>
              <a:endCxn id="174" idx="2"/>
            </p:cNvCxnSpPr>
            <p:nvPr/>
          </p:nvCxnSpPr>
          <p:spPr>
            <a:xfrm>
              <a:off x="6003367" y="428359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endCxn id="91" idx="0"/>
            </p:cNvCxnSpPr>
            <p:nvPr/>
          </p:nvCxnSpPr>
          <p:spPr>
            <a:xfrm>
              <a:off x="5943458" y="3785157"/>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stCxn id="166" idx="4"/>
              <a:endCxn id="92" idx="0"/>
            </p:cNvCxnSpPr>
            <p:nvPr/>
          </p:nvCxnSpPr>
          <p:spPr>
            <a:xfrm>
              <a:off x="6229208"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stCxn id="164" idx="4"/>
              <a:endCxn id="90" idx="0"/>
            </p:cNvCxnSpPr>
            <p:nvPr/>
          </p:nvCxnSpPr>
          <p:spPr>
            <a:xfrm>
              <a:off x="6514958"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stCxn id="179" idx="4"/>
              <a:endCxn id="155" idx="0"/>
            </p:cNvCxnSpPr>
            <p:nvPr/>
          </p:nvCxnSpPr>
          <p:spPr>
            <a:xfrm>
              <a:off x="6800708"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91" idx="4"/>
              <a:endCxn id="173" idx="0"/>
            </p:cNvCxnSpPr>
            <p:nvPr/>
          </p:nvCxnSpPr>
          <p:spPr>
            <a:xfrm>
              <a:off x="5943458" y="4064330"/>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a:stCxn id="92" idx="4"/>
              <a:endCxn id="174" idx="0"/>
            </p:cNvCxnSpPr>
            <p:nvPr/>
          </p:nvCxnSpPr>
          <p:spPr>
            <a:xfrm>
              <a:off x="6229208" y="4064330"/>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stCxn id="90" idx="4"/>
              <a:endCxn id="172" idx="0"/>
            </p:cNvCxnSpPr>
            <p:nvPr/>
          </p:nvCxnSpPr>
          <p:spPr>
            <a:xfrm>
              <a:off x="6514958" y="4064330"/>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89" name="直線單箭頭接點 88"/>
            <p:cNvCxnSpPr>
              <a:stCxn id="155" idx="4"/>
              <a:endCxn id="180" idx="0"/>
            </p:cNvCxnSpPr>
            <p:nvPr/>
          </p:nvCxnSpPr>
          <p:spPr>
            <a:xfrm>
              <a:off x="6800708" y="4064330"/>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90" name="橢圓 89"/>
            <p:cNvSpPr/>
            <p:nvPr/>
          </p:nvSpPr>
          <p:spPr>
            <a:xfrm>
              <a:off x="645504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588354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橢圓 91"/>
            <p:cNvSpPr/>
            <p:nvPr/>
          </p:nvSpPr>
          <p:spPr>
            <a:xfrm>
              <a:off x="616929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 name="直線單箭頭接點 92"/>
            <p:cNvCxnSpPr>
              <a:stCxn id="155" idx="6"/>
              <a:endCxn id="101" idx="2"/>
            </p:cNvCxnSpPr>
            <p:nvPr/>
          </p:nvCxnSpPr>
          <p:spPr>
            <a:xfrm>
              <a:off x="6860617" y="4004421"/>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a:stCxn id="101" idx="6"/>
              <a:endCxn id="161" idx="2"/>
            </p:cNvCxnSpPr>
            <p:nvPr/>
          </p:nvCxnSpPr>
          <p:spPr>
            <a:xfrm>
              <a:off x="7146366" y="4004421"/>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a:stCxn id="180" idx="6"/>
              <a:endCxn id="181" idx="2"/>
            </p:cNvCxnSpPr>
            <p:nvPr/>
          </p:nvCxnSpPr>
          <p:spPr>
            <a:xfrm>
              <a:off x="6860617" y="4283593"/>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stCxn id="181" idx="6"/>
              <a:endCxn id="183" idx="2"/>
            </p:cNvCxnSpPr>
            <p:nvPr/>
          </p:nvCxnSpPr>
          <p:spPr>
            <a:xfrm>
              <a:off x="7146366" y="428359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stCxn id="167" idx="4"/>
              <a:endCxn id="101" idx="0"/>
            </p:cNvCxnSpPr>
            <p:nvPr/>
          </p:nvCxnSpPr>
          <p:spPr>
            <a:xfrm>
              <a:off x="7086457"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stCxn id="182" idx="4"/>
              <a:endCxn id="161" idx="0"/>
            </p:cNvCxnSpPr>
            <p:nvPr/>
          </p:nvCxnSpPr>
          <p:spPr>
            <a:xfrm>
              <a:off x="7372207"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stCxn id="101" idx="4"/>
              <a:endCxn id="181" idx="0"/>
            </p:cNvCxnSpPr>
            <p:nvPr/>
          </p:nvCxnSpPr>
          <p:spPr>
            <a:xfrm>
              <a:off x="7086457" y="4064330"/>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stCxn id="161" idx="4"/>
              <a:endCxn id="183" idx="0"/>
            </p:cNvCxnSpPr>
            <p:nvPr/>
          </p:nvCxnSpPr>
          <p:spPr>
            <a:xfrm>
              <a:off x="7372207" y="4064330"/>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01" name="橢圓 100"/>
            <p:cNvSpPr/>
            <p:nvPr/>
          </p:nvSpPr>
          <p:spPr>
            <a:xfrm>
              <a:off x="7026548"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 name="直線單箭頭接點 101"/>
            <p:cNvCxnSpPr>
              <a:stCxn id="161" idx="6"/>
              <a:endCxn id="175" idx="2"/>
            </p:cNvCxnSpPr>
            <p:nvPr/>
          </p:nvCxnSpPr>
          <p:spPr>
            <a:xfrm>
              <a:off x="7432116" y="4004421"/>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stCxn id="175" idx="6"/>
              <a:endCxn id="110" idx="2"/>
            </p:cNvCxnSpPr>
            <p:nvPr/>
          </p:nvCxnSpPr>
          <p:spPr>
            <a:xfrm>
              <a:off x="7717864" y="400442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a:stCxn id="183" idx="6"/>
              <a:endCxn id="176" idx="2"/>
            </p:cNvCxnSpPr>
            <p:nvPr/>
          </p:nvCxnSpPr>
          <p:spPr>
            <a:xfrm>
              <a:off x="7432116" y="4283593"/>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a:stCxn id="176" idx="6"/>
              <a:endCxn id="111" idx="2"/>
            </p:cNvCxnSpPr>
            <p:nvPr/>
          </p:nvCxnSpPr>
          <p:spPr>
            <a:xfrm>
              <a:off x="7717864" y="428359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stCxn id="171" idx="4"/>
              <a:endCxn id="175" idx="0"/>
            </p:cNvCxnSpPr>
            <p:nvPr/>
          </p:nvCxnSpPr>
          <p:spPr>
            <a:xfrm>
              <a:off x="7657955"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stCxn id="75" idx="4"/>
              <a:endCxn id="110" idx="0"/>
            </p:cNvCxnSpPr>
            <p:nvPr/>
          </p:nvCxnSpPr>
          <p:spPr>
            <a:xfrm>
              <a:off x="7943705" y="3785157"/>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a:stCxn id="175" idx="4"/>
              <a:endCxn id="176" idx="0"/>
            </p:cNvCxnSpPr>
            <p:nvPr/>
          </p:nvCxnSpPr>
          <p:spPr>
            <a:xfrm>
              <a:off x="7657955" y="4064330"/>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a:stCxn id="110" idx="4"/>
              <a:endCxn id="111" idx="0"/>
            </p:cNvCxnSpPr>
            <p:nvPr/>
          </p:nvCxnSpPr>
          <p:spPr>
            <a:xfrm>
              <a:off x="7943705" y="4064330"/>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10" name="橢圓 109"/>
            <p:cNvSpPr/>
            <p:nvPr/>
          </p:nvSpPr>
          <p:spPr>
            <a:xfrm>
              <a:off x="7883796"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橢圓 110"/>
            <p:cNvSpPr/>
            <p:nvPr/>
          </p:nvSpPr>
          <p:spPr>
            <a:xfrm>
              <a:off x="7883796"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2" name="直線單箭頭接點 111"/>
            <p:cNvCxnSpPr>
              <a:stCxn id="130" idx="6"/>
              <a:endCxn id="126" idx="2"/>
            </p:cNvCxnSpPr>
            <p:nvPr/>
          </p:nvCxnSpPr>
          <p:spPr>
            <a:xfrm>
              <a:off x="6289117"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3" name="直線單箭頭接點 112"/>
            <p:cNvCxnSpPr>
              <a:stCxn id="126" idx="6"/>
              <a:endCxn id="156" idx="2"/>
            </p:cNvCxnSpPr>
            <p:nvPr/>
          </p:nvCxnSpPr>
          <p:spPr>
            <a:xfrm>
              <a:off x="6574867"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4" name="直線單箭頭接點 113"/>
            <p:cNvCxnSpPr>
              <a:stCxn id="131" idx="6"/>
              <a:endCxn id="127" idx="2"/>
            </p:cNvCxnSpPr>
            <p:nvPr/>
          </p:nvCxnSpPr>
          <p:spPr>
            <a:xfrm>
              <a:off x="628911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5" name="直線單箭頭接點 114"/>
            <p:cNvCxnSpPr>
              <a:stCxn id="127" idx="6"/>
              <a:endCxn id="157" idx="2"/>
            </p:cNvCxnSpPr>
            <p:nvPr/>
          </p:nvCxnSpPr>
          <p:spPr>
            <a:xfrm>
              <a:off x="657486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stCxn id="128" idx="6"/>
              <a:endCxn id="130" idx="2"/>
            </p:cNvCxnSpPr>
            <p:nvPr/>
          </p:nvCxnSpPr>
          <p:spPr>
            <a:xfrm>
              <a:off x="6003367" y="456276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a:stCxn id="129" idx="6"/>
              <a:endCxn id="131" idx="2"/>
            </p:cNvCxnSpPr>
            <p:nvPr/>
          </p:nvCxnSpPr>
          <p:spPr>
            <a:xfrm>
              <a:off x="600336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a:endCxn id="128" idx="0"/>
            </p:cNvCxnSpPr>
            <p:nvPr/>
          </p:nvCxnSpPr>
          <p:spPr>
            <a:xfrm>
              <a:off x="5943458" y="434350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a:stCxn id="174" idx="4"/>
              <a:endCxn id="130" idx="0"/>
            </p:cNvCxnSpPr>
            <p:nvPr/>
          </p:nvCxnSpPr>
          <p:spPr>
            <a:xfrm>
              <a:off x="6229208" y="434350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a:stCxn id="172" idx="4"/>
              <a:endCxn id="126" idx="0"/>
            </p:cNvCxnSpPr>
            <p:nvPr/>
          </p:nvCxnSpPr>
          <p:spPr>
            <a:xfrm>
              <a:off x="6514958"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stCxn id="180" idx="4"/>
              <a:endCxn id="156" idx="0"/>
            </p:cNvCxnSpPr>
            <p:nvPr/>
          </p:nvCxnSpPr>
          <p:spPr>
            <a:xfrm>
              <a:off x="6800708"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a:stCxn id="128" idx="4"/>
              <a:endCxn id="129" idx="0"/>
            </p:cNvCxnSpPr>
            <p:nvPr/>
          </p:nvCxnSpPr>
          <p:spPr>
            <a:xfrm>
              <a:off x="594345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a:stCxn id="130" idx="4"/>
              <a:endCxn id="131" idx="0"/>
            </p:cNvCxnSpPr>
            <p:nvPr/>
          </p:nvCxnSpPr>
          <p:spPr>
            <a:xfrm>
              <a:off x="622920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a:stCxn id="126" idx="4"/>
              <a:endCxn id="127" idx="0"/>
            </p:cNvCxnSpPr>
            <p:nvPr/>
          </p:nvCxnSpPr>
          <p:spPr>
            <a:xfrm>
              <a:off x="651495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a:stCxn id="156" idx="4"/>
              <a:endCxn id="157" idx="0"/>
            </p:cNvCxnSpPr>
            <p:nvPr/>
          </p:nvCxnSpPr>
          <p:spPr>
            <a:xfrm>
              <a:off x="680070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26" name="橢圓 125"/>
            <p:cNvSpPr/>
            <p:nvPr/>
          </p:nvSpPr>
          <p:spPr>
            <a:xfrm>
              <a:off x="645504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橢圓 126"/>
            <p:cNvSpPr/>
            <p:nvPr/>
          </p:nvSpPr>
          <p:spPr>
            <a:xfrm>
              <a:off x="645504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p:cNvSpPr/>
            <p:nvPr/>
          </p:nvSpPr>
          <p:spPr>
            <a:xfrm>
              <a:off x="588354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橢圓 128"/>
            <p:cNvSpPr/>
            <p:nvPr/>
          </p:nvSpPr>
          <p:spPr>
            <a:xfrm>
              <a:off x="5883549" y="478202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橢圓 129"/>
            <p:cNvSpPr/>
            <p:nvPr/>
          </p:nvSpPr>
          <p:spPr>
            <a:xfrm>
              <a:off x="616929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 name="橢圓 130"/>
            <p:cNvSpPr/>
            <p:nvPr/>
          </p:nvSpPr>
          <p:spPr>
            <a:xfrm>
              <a:off x="616929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2" name="直線單箭頭接點 131"/>
            <p:cNvCxnSpPr>
              <a:stCxn id="156" idx="6"/>
              <a:endCxn id="140" idx="2"/>
            </p:cNvCxnSpPr>
            <p:nvPr/>
          </p:nvCxnSpPr>
          <p:spPr>
            <a:xfrm>
              <a:off x="6860617" y="4562766"/>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3" name="直線單箭頭接點 132"/>
            <p:cNvCxnSpPr>
              <a:stCxn id="140" idx="6"/>
              <a:endCxn id="162" idx="2"/>
            </p:cNvCxnSpPr>
            <p:nvPr/>
          </p:nvCxnSpPr>
          <p:spPr>
            <a:xfrm>
              <a:off x="7146366"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直線單箭頭接點 133"/>
            <p:cNvCxnSpPr>
              <a:stCxn id="157" idx="6"/>
              <a:endCxn id="141" idx="2"/>
            </p:cNvCxnSpPr>
            <p:nvPr/>
          </p:nvCxnSpPr>
          <p:spPr>
            <a:xfrm>
              <a:off x="6860617" y="4841938"/>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a:stCxn id="141" idx="6"/>
              <a:endCxn id="163" idx="2"/>
            </p:cNvCxnSpPr>
            <p:nvPr/>
          </p:nvCxnSpPr>
          <p:spPr>
            <a:xfrm>
              <a:off x="7146366"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6" name="直線單箭頭接點 135"/>
            <p:cNvCxnSpPr>
              <a:stCxn id="181" idx="4"/>
              <a:endCxn id="140" idx="0"/>
            </p:cNvCxnSpPr>
            <p:nvPr/>
          </p:nvCxnSpPr>
          <p:spPr>
            <a:xfrm>
              <a:off x="7086457"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a:stCxn id="183" idx="4"/>
              <a:endCxn id="162" idx="0"/>
            </p:cNvCxnSpPr>
            <p:nvPr/>
          </p:nvCxnSpPr>
          <p:spPr>
            <a:xfrm>
              <a:off x="7372207"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8" name="直線單箭頭接點 137"/>
            <p:cNvCxnSpPr>
              <a:stCxn id="140" idx="4"/>
              <a:endCxn id="141" idx="0"/>
            </p:cNvCxnSpPr>
            <p:nvPr/>
          </p:nvCxnSpPr>
          <p:spPr>
            <a:xfrm>
              <a:off x="7086457"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9" name="直線單箭頭接點 138"/>
            <p:cNvCxnSpPr>
              <a:stCxn id="162" idx="4"/>
              <a:endCxn id="163" idx="0"/>
            </p:cNvCxnSpPr>
            <p:nvPr/>
          </p:nvCxnSpPr>
          <p:spPr>
            <a:xfrm>
              <a:off x="7372207"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40" name="橢圓 139"/>
            <p:cNvSpPr/>
            <p:nvPr/>
          </p:nvSpPr>
          <p:spPr>
            <a:xfrm>
              <a:off x="7026548"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 name="橢圓 140"/>
            <p:cNvSpPr/>
            <p:nvPr/>
          </p:nvSpPr>
          <p:spPr>
            <a:xfrm>
              <a:off x="7026548"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2" name="直線單箭頭接點 141"/>
            <p:cNvCxnSpPr>
              <a:stCxn id="162" idx="6"/>
              <a:endCxn id="177" idx="2"/>
            </p:cNvCxnSpPr>
            <p:nvPr/>
          </p:nvCxnSpPr>
          <p:spPr>
            <a:xfrm>
              <a:off x="7432116" y="4562766"/>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3" name="直線單箭頭接點 142"/>
            <p:cNvCxnSpPr>
              <a:stCxn id="177" idx="6"/>
              <a:endCxn id="150" idx="2"/>
            </p:cNvCxnSpPr>
            <p:nvPr/>
          </p:nvCxnSpPr>
          <p:spPr>
            <a:xfrm>
              <a:off x="7717864" y="456276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4" name="直線單箭頭接點 143"/>
            <p:cNvCxnSpPr>
              <a:stCxn id="163" idx="6"/>
              <a:endCxn id="178" idx="2"/>
            </p:cNvCxnSpPr>
            <p:nvPr/>
          </p:nvCxnSpPr>
          <p:spPr>
            <a:xfrm>
              <a:off x="7432116" y="4841938"/>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5" name="直線單箭頭接點 144"/>
            <p:cNvCxnSpPr>
              <a:stCxn id="178" idx="6"/>
              <a:endCxn id="151" idx="2"/>
            </p:cNvCxnSpPr>
            <p:nvPr/>
          </p:nvCxnSpPr>
          <p:spPr>
            <a:xfrm>
              <a:off x="7717864"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6" name="直線單箭頭接點 145"/>
            <p:cNvCxnSpPr>
              <a:stCxn id="176" idx="4"/>
              <a:endCxn id="177" idx="0"/>
            </p:cNvCxnSpPr>
            <p:nvPr/>
          </p:nvCxnSpPr>
          <p:spPr>
            <a:xfrm>
              <a:off x="7657955" y="4343502"/>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7" name="直線單箭頭接點 146"/>
            <p:cNvCxnSpPr>
              <a:stCxn id="111" idx="4"/>
              <a:endCxn id="150" idx="0"/>
            </p:cNvCxnSpPr>
            <p:nvPr/>
          </p:nvCxnSpPr>
          <p:spPr>
            <a:xfrm>
              <a:off x="7943705" y="434350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8" name="直線單箭頭接點 147"/>
            <p:cNvCxnSpPr>
              <a:stCxn id="177" idx="4"/>
              <a:endCxn id="178" idx="0"/>
            </p:cNvCxnSpPr>
            <p:nvPr/>
          </p:nvCxnSpPr>
          <p:spPr>
            <a:xfrm>
              <a:off x="7657955"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a:stCxn id="150" idx="4"/>
              <a:endCxn id="151" idx="0"/>
            </p:cNvCxnSpPr>
            <p:nvPr/>
          </p:nvCxnSpPr>
          <p:spPr>
            <a:xfrm>
              <a:off x="7943705"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50" name="橢圓 149"/>
            <p:cNvSpPr/>
            <p:nvPr/>
          </p:nvSpPr>
          <p:spPr>
            <a:xfrm>
              <a:off x="7883796"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橢圓 150"/>
            <p:cNvSpPr/>
            <p:nvPr/>
          </p:nvSpPr>
          <p:spPr>
            <a:xfrm>
              <a:off x="7883796" y="478202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 name="橢圓 151"/>
            <p:cNvSpPr/>
            <p:nvPr/>
          </p:nvSpPr>
          <p:spPr>
            <a:xfrm>
              <a:off x="674079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橢圓 152"/>
            <p:cNvSpPr/>
            <p:nvPr/>
          </p:nvSpPr>
          <p:spPr>
            <a:xfrm>
              <a:off x="674079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橢圓 153"/>
            <p:cNvSpPr/>
            <p:nvPr/>
          </p:nvSpPr>
          <p:spPr>
            <a:xfrm>
              <a:off x="674079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 name="橢圓 154"/>
            <p:cNvSpPr/>
            <p:nvPr/>
          </p:nvSpPr>
          <p:spPr>
            <a:xfrm>
              <a:off x="674079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 name="橢圓 155"/>
            <p:cNvSpPr/>
            <p:nvPr/>
          </p:nvSpPr>
          <p:spPr>
            <a:xfrm>
              <a:off x="674079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 name="橢圓 156"/>
            <p:cNvSpPr/>
            <p:nvPr/>
          </p:nvSpPr>
          <p:spPr>
            <a:xfrm>
              <a:off x="674079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橢圓 157"/>
            <p:cNvSpPr/>
            <p:nvPr/>
          </p:nvSpPr>
          <p:spPr>
            <a:xfrm>
              <a:off x="7312298"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橢圓 158"/>
            <p:cNvSpPr/>
            <p:nvPr/>
          </p:nvSpPr>
          <p:spPr>
            <a:xfrm>
              <a:off x="7312298"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 name="橢圓 159"/>
            <p:cNvSpPr/>
            <p:nvPr/>
          </p:nvSpPr>
          <p:spPr>
            <a:xfrm>
              <a:off x="7312298"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 name="橢圓 160"/>
            <p:cNvSpPr/>
            <p:nvPr/>
          </p:nvSpPr>
          <p:spPr>
            <a:xfrm>
              <a:off x="7312298"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 name="橢圓 161"/>
            <p:cNvSpPr/>
            <p:nvPr/>
          </p:nvSpPr>
          <p:spPr>
            <a:xfrm>
              <a:off x="7312298"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橢圓 162"/>
            <p:cNvSpPr/>
            <p:nvPr/>
          </p:nvSpPr>
          <p:spPr>
            <a:xfrm>
              <a:off x="7312298"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橢圓 163"/>
            <p:cNvSpPr/>
            <p:nvPr/>
          </p:nvSpPr>
          <p:spPr>
            <a:xfrm>
              <a:off x="645504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 name="橢圓 164"/>
            <p:cNvSpPr/>
            <p:nvPr/>
          </p:nvSpPr>
          <p:spPr>
            <a:xfrm>
              <a:off x="588354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 name="橢圓 165"/>
            <p:cNvSpPr/>
            <p:nvPr/>
          </p:nvSpPr>
          <p:spPr>
            <a:xfrm>
              <a:off x="616929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 name="橢圓 166"/>
            <p:cNvSpPr/>
            <p:nvPr/>
          </p:nvSpPr>
          <p:spPr>
            <a:xfrm>
              <a:off x="7026548"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橢圓 167"/>
            <p:cNvSpPr/>
            <p:nvPr/>
          </p:nvSpPr>
          <p:spPr>
            <a:xfrm>
              <a:off x="7598046"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橢圓 168"/>
            <p:cNvSpPr/>
            <p:nvPr/>
          </p:nvSpPr>
          <p:spPr>
            <a:xfrm>
              <a:off x="7598046"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橢圓 169"/>
            <p:cNvSpPr/>
            <p:nvPr/>
          </p:nvSpPr>
          <p:spPr>
            <a:xfrm>
              <a:off x="7598046"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橢圓 170"/>
            <p:cNvSpPr/>
            <p:nvPr/>
          </p:nvSpPr>
          <p:spPr>
            <a:xfrm>
              <a:off x="7598046"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橢圓 171"/>
            <p:cNvSpPr/>
            <p:nvPr/>
          </p:nvSpPr>
          <p:spPr>
            <a:xfrm>
              <a:off x="645504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橢圓 172"/>
            <p:cNvSpPr/>
            <p:nvPr/>
          </p:nvSpPr>
          <p:spPr>
            <a:xfrm>
              <a:off x="588354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橢圓 173"/>
            <p:cNvSpPr/>
            <p:nvPr/>
          </p:nvSpPr>
          <p:spPr>
            <a:xfrm>
              <a:off x="616929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橢圓 174"/>
            <p:cNvSpPr/>
            <p:nvPr/>
          </p:nvSpPr>
          <p:spPr>
            <a:xfrm>
              <a:off x="7598046"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橢圓 175"/>
            <p:cNvSpPr/>
            <p:nvPr/>
          </p:nvSpPr>
          <p:spPr>
            <a:xfrm>
              <a:off x="7598046"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橢圓 176"/>
            <p:cNvSpPr/>
            <p:nvPr/>
          </p:nvSpPr>
          <p:spPr>
            <a:xfrm>
              <a:off x="7598046"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橢圓 177"/>
            <p:cNvSpPr/>
            <p:nvPr/>
          </p:nvSpPr>
          <p:spPr>
            <a:xfrm>
              <a:off x="7598046"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橢圓 178"/>
            <p:cNvSpPr/>
            <p:nvPr/>
          </p:nvSpPr>
          <p:spPr>
            <a:xfrm>
              <a:off x="674079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橢圓 179"/>
            <p:cNvSpPr/>
            <p:nvPr/>
          </p:nvSpPr>
          <p:spPr>
            <a:xfrm>
              <a:off x="674079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 name="橢圓 180"/>
            <p:cNvSpPr/>
            <p:nvPr/>
          </p:nvSpPr>
          <p:spPr>
            <a:xfrm>
              <a:off x="7026548"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橢圓 181"/>
            <p:cNvSpPr/>
            <p:nvPr/>
          </p:nvSpPr>
          <p:spPr>
            <a:xfrm>
              <a:off x="7312298"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橢圓 182"/>
            <p:cNvSpPr/>
            <p:nvPr/>
          </p:nvSpPr>
          <p:spPr>
            <a:xfrm>
              <a:off x="7312298"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矩形 183"/>
            <p:cNvSpPr/>
            <p:nvPr/>
          </p:nvSpPr>
          <p:spPr>
            <a:xfrm>
              <a:off x="5793582" y="2757095"/>
              <a:ext cx="2307432" cy="2229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5" name="群組 204"/>
          <p:cNvGrpSpPr/>
          <p:nvPr/>
        </p:nvGrpSpPr>
        <p:grpSpPr>
          <a:xfrm>
            <a:off x="6765774" y="2665126"/>
            <a:ext cx="737431" cy="717699"/>
            <a:chOff x="6390271" y="2665126"/>
            <a:chExt cx="737431" cy="717699"/>
          </a:xfrm>
        </p:grpSpPr>
        <p:cxnSp>
          <p:nvCxnSpPr>
            <p:cNvPr id="206" name="直線單箭頭接點 205"/>
            <p:cNvCxnSpPr>
              <a:stCxn id="402" idx="6"/>
              <a:endCxn id="382" idx="2"/>
            </p:cNvCxnSpPr>
            <p:nvPr/>
          </p:nvCxnSpPr>
          <p:spPr>
            <a:xfrm>
              <a:off x="639027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7" name="直線單箭頭接點 206"/>
            <p:cNvCxnSpPr>
              <a:stCxn id="399" idx="4"/>
              <a:endCxn id="382" idx="0"/>
            </p:cNvCxnSpPr>
            <p:nvPr/>
          </p:nvCxnSpPr>
          <p:spPr>
            <a:xfrm>
              <a:off x="66161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8" name="直線單箭頭接點 207"/>
            <p:cNvCxnSpPr>
              <a:stCxn id="381" idx="6"/>
              <a:endCxn id="406" idx="2"/>
            </p:cNvCxnSpPr>
            <p:nvPr/>
          </p:nvCxnSpPr>
          <p:spPr>
            <a:xfrm>
              <a:off x="6961770" y="2884389"/>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9" name="直線單箭頭接點 208"/>
            <p:cNvCxnSpPr>
              <a:stCxn id="390" idx="4"/>
              <a:endCxn id="381" idx="0"/>
            </p:cNvCxnSpPr>
            <p:nvPr/>
          </p:nvCxnSpPr>
          <p:spPr>
            <a:xfrm>
              <a:off x="690186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0" name="直線單箭頭接點 209"/>
            <p:cNvCxnSpPr>
              <a:stCxn id="394" idx="6"/>
              <a:endCxn id="360" idx="2"/>
            </p:cNvCxnSpPr>
            <p:nvPr/>
          </p:nvCxnSpPr>
          <p:spPr>
            <a:xfrm>
              <a:off x="639027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1" name="直線單箭頭接點 210"/>
            <p:cNvCxnSpPr>
              <a:stCxn id="360" idx="4"/>
              <a:endCxn id="404" idx="0"/>
            </p:cNvCxnSpPr>
            <p:nvPr/>
          </p:nvCxnSpPr>
          <p:spPr>
            <a:xfrm>
              <a:off x="6616112"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2" name="直線單箭頭接點 211"/>
            <p:cNvCxnSpPr>
              <a:stCxn id="359" idx="6"/>
              <a:endCxn id="401" idx="2"/>
            </p:cNvCxnSpPr>
            <p:nvPr/>
          </p:nvCxnSpPr>
          <p:spPr>
            <a:xfrm>
              <a:off x="6961770" y="3163562"/>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3" name="直線單箭頭接點 212"/>
            <p:cNvCxnSpPr>
              <a:stCxn id="359" idx="4"/>
              <a:endCxn id="405" idx="0"/>
            </p:cNvCxnSpPr>
            <p:nvPr/>
          </p:nvCxnSpPr>
          <p:spPr>
            <a:xfrm>
              <a:off x="6901861"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14" name="群組 213"/>
          <p:cNvGrpSpPr/>
          <p:nvPr/>
        </p:nvGrpSpPr>
        <p:grpSpPr>
          <a:xfrm>
            <a:off x="6480024" y="2385953"/>
            <a:ext cx="1308929" cy="1276045"/>
            <a:chOff x="6104521" y="2385953"/>
            <a:chExt cx="1308929" cy="1276045"/>
          </a:xfrm>
        </p:grpSpPr>
        <p:cxnSp>
          <p:nvCxnSpPr>
            <p:cNvPr id="215" name="直線單箭頭接點 214"/>
            <p:cNvCxnSpPr>
              <a:stCxn id="263" idx="6"/>
              <a:endCxn id="386" idx="2"/>
            </p:cNvCxnSpPr>
            <p:nvPr/>
          </p:nvCxnSpPr>
          <p:spPr>
            <a:xfrm>
              <a:off x="610452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6" name="直線單箭頭接點 215"/>
            <p:cNvCxnSpPr>
              <a:stCxn id="289" idx="6"/>
              <a:endCxn id="402" idx="2"/>
            </p:cNvCxnSpPr>
            <p:nvPr/>
          </p:nvCxnSpPr>
          <p:spPr>
            <a:xfrm>
              <a:off x="610452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7" name="直線單箭頭接點 216"/>
            <p:cNvCxnSpPr>
              <a:stCxn id="261" idx="4"/>
              <a:endCxn id="386" idx="0"/>
            </p:cNvCxnSpPr>
            <p:nvPr/>
          </p:nvCxnSpPr>
          <p:spPr>
            <a:xfrm>
              <a:off x="633036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8" name="直線單箭頭接點 217"/>
            <p:cNvCxnSpPr>
              <a:stCxn id="285" idx="4"/>
              <a:endCxn id="399" idx="0"/>
            </p:cNvCxnSpPr>
            <p:nvPr/>
          </p:nvCxnSpPr>
          <p:spPr>
            <a:xfrm>
              <a:off x="66161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9" name="直線單箭頭接點 218"/>
            <p:cNvCxnSpPr>
              <a:stCxn id="266" idx="4"/>
              <a:endCxn id="390" idx="0"/>
            </p:cNvCxnSpPr>
            <p:nvPr/>
          </p:nvCxnSpPr>
          <p:spPr>
            <a:xfrm>
              <a:off x="690186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0" name="直線單箭頭接點 219"/>
            <p:cNvCxnSpPr>
              <a:stCxn id="287" idx="4"/>
              <a:endCxn id="400" idx="0"/>
            </p:cNvCxnSpPr>
            <p:nvPr/>
          </p:nvCxnSpPr>
          <p:spPr>
            <a:xfrm>
              <a:off x="718761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1" name="直線單箭頭接點 220"/>
            <p:cNvCxnSpPr>
              <a:stCxn id="400" idx="6"/>
              <a:endCxn id="291" idx="2"/>
            </p:cNvCxnSpPr>
            <p:nvPr/>
          </p:nvCxnSpPr>
          <p:spPr>
            <a:xfrm>
              <a:off x="7247520" y="260521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2" name="直線單箭頭接點 221"/>
            <p:cNvCxnSpPr>
              <a:stCxn id="406" idx="6"/>
              <a:endCxn id="292" idx="2"/>
            </p:cNvCxnSpPr>
            <p:nvPr/>
          </p:nvCxnSpPr>
          <p:spPr>
            <a:xfrm>
              <a:off x="7247520" y="2884389"/>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3" name="直線單箭頭接點 222"/>
            <p:cNvCxnSpPr>
              <a:stCxn id="272" idx="6"/>
              <a:endCxn id="394" idx="2"/>
            </p:cNvCxnSpPr>
            <p:nvPr/>
          </p:nvCxnSpPr>
          <p:spPr>
            <a:xfrm>
              <a:off x="610452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4" name="直線單箭頭接點 223"/>
            <p:cNvCxnSpPr>
              <a:stCxn id="293" idx="6"/>
              <a:endCxn id="403" idx="2"/>
            </p:cNvCxnSpPr>
            <p:nvPr/>
          </p:nvCxnSpPr>
          <p:spPr>
            <a:xfrm>
              <a:off x="6104521" y="3442734"/>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5" name="直線單箭頭接點 224"/>
            <p:cNvCxnSpPr>
              <a:stCxn id="401" idx="6"/>
              <a:endCxn id="294" idx="2"/>
            </p:cNvCxnSpPr>
            <p:nvPr/>
          </p:nvCxnSpPr>
          <p:spPr>
            <a:xfrm>
              <a:off x="7247520" y="316356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6" name="直線單箭頭接點 225"/>
            <p:cNvCxnSpPr>
              <a:stCxn id="407" idx="6"/>
              <a:endCxn id="295" idx="2"/>
            </p:cNvCxnSpPr>
            <p:nvPr/>
          </p:nvCxnSpPr>
          <p:spPr>
            <a:xfrm>
              <a:off x="7247520" y="3442734"/>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7" name="直線單箭頭接點 226"/>
            <p:cNvCxnSpPr>
              <a:stCxn id="403" idx="4"/>
              <a:endCxn id="278" idx="0"/>
            </p:cNvCxnSpPr>
            <p:nvPr/>
          </p:nvCxnSpPr>
          <p:spPr>
            <a:xfrm>
              <a:off x="633036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8" name="直線單箭頭接點 227"/>
            <p:cNvCxnSpPr>
              <a:stCxn id="404" idx="4"/>
              <a:endCxn id="286" idx="0"/>
            </p:cNvCxnSpPr>
            <p:nvPr/>
          </p:nvCxnSpPr>
          <p:spPr>
            <a:xfrm>
              <a:off x="661611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9" name="直線單箭頭接點 228"/>
            <p:cNvCxnSpPr>
              <a:stCxn id="405" idx="4"/>
              <a:endCxn id="282" idx="0"/>
            </p:cNvCxnSpPr>
            <p:nvPr/>
          </p:nvCxnSpPr>
          <p:spPr>
            <a:xfrm>
              <a:off x="690186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0" name="直線單箭頭接點 229"/>
            <p:cNvCxnSpPr>
              <a:stCxn id="407" idx="4"/>
              <a:endCxn id="288" idx="0"/>
            </p:cNvCxnSpPr>
            <p:nvPr/>
          </p:nvCxnSpPr>
          <p:spPr>
            <a:xfrm>
              <a:off x="718761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31" name="群組 230"/>
          <p:cNvGrpSpPr/>
          <p:nvPr/>
        </p:nvGrpSpPr>
        <p:grpSpPr>
          <a:xfrm>
            <a:off x="6194274" y="2106780"/>
            <a:ext cx="1880429" cy="1834390"/>
            <a:chOff x="5818771" y="2106780"/>
            <a:chExt cx="1880429" cy="1834390"/>
          </a:xfrm>
        </p:grpSpPr>
        <p:cxnSp>
          <p:nvCxnSpPr>
            <p:cNvPr id="232" name="直線單箭頭接點 231"/>
            <p:cNvCxnSpPr>
              <a:stCxn id="306" idx="6"/>
              <a:endCxn id="262" idx="2"/>
            </p:cNvCxnSpPr>
            <p:nvPr/>
          </p:nvCxnSpPr>
          <p:spPr>
            <a:xfrm>
              <a:off x="5818771" y="232604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3" name="直線單箭頭接點 232"/>
            <p:cNvCxnSpPr>
              <a:stCxn id="307" idx="6"/>
              <a:endCxn id="263" idx="2"/>
            </p:cNvCxnSpPr>
            <p:nvPr/>
          </p:nvCxnSpPr>
          <p:spPr>
            <a:xfrm>
              <a:off x="5818771" y="26052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4" name="直線單箭頭接點 233"/>
            <p:cNvCxnSpPr>
              <a:stCxn id="350" idx="6"/>
              <a:endCxn id="289" idx="2"/>
            </p:cNvCxnSpPr>
            <p:nvPr/>
          </p:nvCxnSpPr>
          <p:spPr>
            <a:xfrm>
              <a:off x="5818771" y="28843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5" name="直線單箭頭接點 234"/>
            <p:cNvCxnSpPr>
              <a:stCxn id="308" idx="4"/>
              <a:endCxn id="262" idx="0"/>
            </p:cNvCxnSpPr>
            <p:nvPr/>
          </p:nvCxnSpPr>
          <p:spPr>
            <a:xfrm>
              <a:off x="604461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6" name="直線單箭頭接點 235"/>
            <p:cNvCxnSpPr>
              <a:stCxn id="304" idx="4"/>
              <a:endCxn id="261" idx="0"/>
            </p:cNvCxnSpPr>
            <p:nvPr/>
          </p:nvCxnSpPr>
          <p:spPr>
            <a:xfrm>
              <a:off x="63303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7" name="直線單箭頭接點 236"/>
            <p:cNvCxnSpPr>
              <a:stCxn id="346" idx="4"/>
              <a:endCxn id="285" idx="0"/>
            </p:cNvCxnSpPr>
            <p:nvPr/>
          </p:nvCxnSpPr>
          <p:spPr>
            <a:xfrm>
              <a:off x="661611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8" name="直線單箭頭接點 237"/>
            <p:cNvCxnSpPr>
              <a:stCxn id="311" idx="4"/>
              <a:endCxn id="266" idx="0"/>
            </p:cNvCxnSpPr>
            <p:nvPr/>
          </p:nvCxnSpPr>
          <p:spPr>
            <a:xfrm>
              <a:off x="6901861"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a:stCxn id="348" idx="4"/>
              <a:endCxn id="287" idx="0"/>
            </p:cNvCxnSpPr>
            <p:nvPr/>
          </p:nvCxnSpPr>
          <p:spPr>
            <a:xfrm>
              <a:off x="7187611"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0" name="直線單箭頭接點 239"/>
            <p:cNvCxnSpPr>
              <a:stCxn id="290" idx="6"/>
              <a:endCxn id="318" idx="2"/>
            </p:cNvCxnSpPr>
            <p:nvPr/>
          </p:nvCxnSpPr>
          <p:spPr>
            <a:xfrm>
              <a:off x="7533268" y="232604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1" name="直線單箭頭接點 240"/>
            <p:cNvCxnSpPr>
              <a:stCxn id="291" idx="6"/>
              <a:endCxn id="319" idx="2"/>
            </p:cNvCxnSpPr>
            <p:nvPr/>
          </p:nvCxnSpPr>
          <p:spPr>
            <a:xfrm>
              <a:off x="7533268" y="26052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2" name="直線單箭頭接點 241"/>
            <p:cNvCxnSpPr>
              <a:stCxn id="292" idx="6"/>
              <a:endCxn id="320" idx="2"/>
            </p:cNvCxnSpPr>
            <p:nvPr/>
          </p:nvCxnSpPr>
          <p:spPr>
            <a:xfrm>
              <a:off x="7533268" y="28843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3" name="直線單箭頭接點 242"/>
            <p:cNvCxnSpPr>
              <a:stCxn id="351" idx="4"/>
              <a:endCxn id="290" idx="0"/>
            </p:cNvCxnSpPr>
            <p:nvPr/>
          </p:nvCxnSpPr>
          <p:spPr>
            <a:xfrm>
              <a:off x="747335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4" name="直線單箭頭接點 243"/>
            <p:cNvCxnSpPr>
              <a:stCxn id="323" idx="6"/>
              <a:endCxn id="272" idx="2"/>
            </p:cNvCxnSpPr>
            <p:nvPr/>
          </p:nvCxnSpPr>
          <p:spPr>
            <a:xfrm>
              <a:off x="5818771" y="316356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5" name="直線單箭頭接點 244"/>
            <p:cNvCxnSpPr>
              <a:stCxn id="352" idx="6"/>
              <a:endCxn id="293" idx="2"/>
            </p:cNvCxnSpPr>
            <p:nvPr/>
          </p:nvCxnSpPr>
          <p:spPr>
            <a:xfrm>
              <a:off x="5818771" y="344273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6" name="直線單箭頭接點 245"/>
            <p:cNvCxnSpPr>
              <a:stCxn id="294" idx="6"/>
              <a:endCxn id="326" idx="2"/>
            </p:cNvCxnSpPr>
            <p:nvPr/>
          </p:nvCxnSpPr>
          <p:spPr>
            <a:xfrm>
              <a:off x="7533268" y="316356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7" name="直線單箭頭接點 246"/>
            <p:cNvCxnSpPr>
              <a:stCxn id="295" idx="6"/>
              <a:endCxn id="327" idx="2"/>
            </p:cNvCxnSpPr>
            <p:nvPr/>
          </p:nvCxnSpPr>
          <p:spPr>
            <a:xfrm>
              <a:off x="7533268" y="344273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8" name="直線單箭頭接點 247"/>
            <p:cNvCxnSpPr>
              <a:stCxn id="334" idx="6"/>
              <a:endCxn id="279" idx="2"/>
            </p:cNvCxnSpPr>
            <p:nvPr/>
          </p:nvCxnSpPr>
          <p:spPr>
            <a:xfrm>
              <a:off x="5818771" y="372190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直線單箭頭接點 248"/>
            <p:cNvCxnSpPr>
              <a:stCxn id="279" idx="4"/>
              <a:endCxn id="336" idx="0"/>
            </p:cNvCxnSpPr>
            <p:nvPr/>
          </p:nvCxnSpPr>
          <p:spPr>
            <a:xfrm>
              <a:off x="604461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0" name="直線單箭頭接點 249"/>
            <p:cNvCxnSpPr>
              <a:stCxn id="278" idx="4"/>
              <a:endCxn id="333" idx="0"/>
            </p:cNvCxnSpPr>
            <p:nvPr/>
          </p:nvCxnSpPr>
          <p:spPr>
            <a:xfrm>
              <a:off x="63303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1" name="直線單箭頭接點 250"/>
            <p:cNvCxnSpPr>
              <a:stCxn id="286" idx="4"/>
              <a:endCxn id="347" idx="0"/>
            </p:cNvCxnSpPr>
            <p:nvPr/>
          </p:nvCxnSpPr>
          <p:spPr>
            <a:xfrm>
              <a:off x="661611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2" name="直線單箭頭接點 251"/>
            <p:cNvCxnSpPr>
              <a:stCxn id="282" idx="4"/>
              <a:endCxn id="339" idx="0"/>
            </p:cNvCxnSpPr>
            <p:nvPr/>
          </p:nvCxnSpPr>
          <p:spPr>
            <a:xfrm>
              <a:off x="6901861"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3" name="直線單箭頭接點 252"/>
            <p:cNvCxnSpPr>
              <a:stCxn id="288" idx="4"/>
              <a:endCxn id="349" idx="0"/>
            </p:cNvCxnSpPr>
            <p:nvPr/>
          </p:nvCxnSpPr>
          <p:spPr>
            <a:xfrm>
              <a:off x="7187611"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4" name="直線單箭頭接點 253"/>
            <p:cNvCxnSpPr>
              <a:stCxn id="296" idx="6"/>
              <a:endCxn id="344" idx="2"/>
            </p:cNvCxnSpPr>
            <p:nvPr/>
          </p:nvCxnSpPr>
          <p:spPr>
            <a:xfrm>
              <a:off x="7533268" y="372190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5" name="直線單箭頭接點 254"/>
            <p:cNvCxnSpPr>
              <a:stCxn id="296" idx="4"/>
              <a:endCxn id="353" idx="0"/>
            </p:cNvCxnSpPr>
            <p:nvPr/>
          </p:nvCxnSpPr>
          <p:spPr>
            <a:xfrm>
              <a:off x="747335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56" name="群組 255"/>
          <p:cNvGrpSpPr/>
          <p:nvPr/>
        </p:nvGrpSpPr>
        <p:grpSpPr>
          <a:xfrm>
            <a:off x="6360206" y="2266135"/>
            <a:ext cx="1548565" cy="1515681"/>
            <a:chOff x="5984703" y="2266135"/>
            <a:chExt cx="1548565" cy="1515681"/>
          </a:xfrm>
        </p:grpSpPr>
        <p:cxnSp>
          <p:nvCxnSpPr>
            <p:cNvPr id="257" name="直線單箭頭接點 256"/>
            <p:cNvCxnSpPr>
              <a:stCxn id="262" idx="6"/>
              <a:endCxn id="261" idx="2"/>
            </p:cNvCxnSpPr>
            <p:nvPr/>
          </p:nvCxnSpPr>
          <p:spPr>
            <a:xfrm>
              <a:off x="610452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8" name="直線單箭頭接點 257"/>
            <p:cNvCxnSpPr>
              <a:stCxn id="261" idx="6"/>
              <a:endCxn id="285" idx="2"/>
            </p:cNvCxnSpPr>
            <p:nvPr/>
          </p:nvCxnSpPr>
          <p:spPr>
            <a:xfrm>
              <a:off x="639027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9" name="直線單箭頭接點 258"/>
            <p:cNvCxnSpPr>
              <a:stCxn id="262" idx="4"/>
              <a:endCxn id="263" idx="0"/>
            </p:cNvCxnSpPr>
            <p:nvPr/>
          </p:nvCxnSpPr>
          <p:spPr>
            <a:xfrm>
              <a:off x="60446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0" name="直線單箭頭接點 259"/>
            <p:cNvCxnSpPr>
              <a:stCxn id="263" idx="4"/>
              <a:endCxn id="289" idx="0"/>
            </p:cNvCxnSpPr>
            <p:nvPr/>
          </p:nvCxnSpPr>
          <p:spPr>
            <a:xfrm>
              <a:off x="60446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61" name="橢圓 260"/>
            <p:cNvSpPr/>
            <p:nvPr/>
          </p:nvSpPr>
          <p:spPr>
            <a:xfrm>
              <a:off x="62704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 name="橢圓 261"/>
            <p:cNvSpPr/>
            <p:nvPr/>
          </p:nvSpPr>
          <p:spPr>
            <a:xfrm>
              <a:off x="59847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 name="橢圓 262"/>
            <p:cNvSpPr/>
            <p:nvPr/>
          </p:nvSpPr>
          <p:spPr>
            <a:xfrm>
              <a:off x="59847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4" name="直線單箭頭接點 263"/>
            <p:cNvCxnSpPr>
              <a:stCxn id="285" idx="6"/>
              <a:endCxn id="266" idx="2"/>
            </p:cNvCxnSpPr>
            <p:nvPr/>
          </p:nvCxnSpPr>
          <p:spPr>
            <a:xfrm>
              <a:off x="6676021" y="232604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5" name="直線單箭頭接點 264"/>
            <p:cNvCxnSpPr>
              <a:stCxn id="266" idx="6"/>
              <a:endCxn id="287" idx="2"/>
            </p:cNvCxnSpPr>
            <p:nvPr/>
          </p:nvCxnSpPr>
          <p:spPr>
            <a:xfrm>
              <a:off x="6961770"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266" name="橢圓 265"/>
            <p:cNvSpPr/>
            <p:nvPr/>
          </p:nvSpPr>
          <p:spPr>
            <a:xfrm>
              <a:off x="684195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7" name="直線單箭頭接點 266"/>
            <p:cNvCxnSpPr>
              <a:stCxn id="287" idx="6"/>
              <a:endCxn id="290" idx="2"/>
            </p:cNvCxnSpPr>
            <p:nvPr/>
          </p:nvCxnSpPr>
          <p:spPr>
            <a:xfrm>
              <a:off x="7247520" y="2326044"/>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8" name="直線單箭頭接點 267"/>
            <p:cNvCxnSpPr>
              <a:stCxn id="290" idx="4"/>
              <a:endCxn id="291" idx="0"/>
            </p:cNvCxnSpPr>
            <p:nvPr/>
          </p:nvCxnSpPr>
          <p:spPr>
            <a:xfrm>
              <a:off x="7473359" y="238595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9" name="直線單箭頭接點 268"/>
            <p:cNvCxnSpPr>
              <a:stCxn id="291" idx="4"/>
              <a:endCxn id="292" idx="0"/>
            </p:cNvCxnSpPr>
            <p:nvPr/>
          </p:nvCxnSpPr>
          <p:spPr>
            <a:xfrm>
              <a:off x="7473359" y="2665126"/>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0" name="直線單箭頭接點 269"/>
            <p:cNvCxnSpPr>
              <a:stCxn id="289" idx="4"/>
              <a:endCxn id="272" idx="0"/>
            </p:cNvCxnSpPr>
            <p:nvPr/>
          </p:nvCxnSpPr>
          <p:spPr>
            <a:xfrm>
              <a:off x="60446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1" name="直線單箭頭接點 270"/>
            <p:cNvCxnSpPr>
              <a:stCxn id="272" idx="4"/>
              <a:endCxn id="293" idx="0"/>
            </p:cNvCxnSpPr>
            <p:nvPr/>
          </p:nvCxnSpPr>
          <p:spPr>
            <a:xfrm>
              <a:off x="6044612"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72" name="橢圓 271"/>
            <p:cNvSpPr/>
            <p:nvPr/>
          </p:nvSpPr>
          <p:spPr>
            <a:xfrm>
              <a:off x="59847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3" name="直線單箭頭接點 272"/>
            <p:cNvCxnSpPr>
              <a:stCxn id="292" idx="4"/>
              <a:endCxn id="294" idx="0"/>
            </p:cNvCxnSpPr>
            <p:nvPr/>
          </p:nvCxnSpPr>
          <p:spPr>
            <a:xfrm>
              <a:off x="7473359"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4" name="直線單箭頭接點 273"/>
            <p:cNvCxnSpPr>
              <a:stCxn id="294" idx="4"/>
              <a:endCxn id="295" idx="0"/>
            </p:cNvCxnSpPr>
            <p:nvPr/>
          </p:nvCxnSpPr>
          <p:spPr>
            <a:xfrm>
              <a:off x="7473359"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5" name="直線單箭頭接點 274"/>
            <p:cNvCxnSpPr>
              <a:stCxn id="279" idx="6"/>
              <a:endCxn id="278" idx="2"/>
            </p:cNvCxnSpPr>
            <p:nvPr/>
          </p:nvCxnSpPr>
          <p:spPr>
            <a:xfrm>
              <a:off x="610452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6" name="直線單箭頭接點 275"/>
            <p:cNvCxnSpPr>
              <a:stCxn id="278" idx="6"/>
              <a:endCxn id="286" idx="2"/>
            </p:cNvCxnSpPr>
            <p:nvPr/>
          </p:nvCxnSpPr>
          <p:spPr>
            <a:xfrm>
              <a:off x="639027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7" name="直線單箭頭接點 276"/>
            <p:cNvCxnSpPr>
              <a:stCxn id="293" idx="4"/>
              <a:endCxn id="279" idx="0"/>
            </p:cNvCxnSpPr>
            <p:nvPr/>
          </p:nvCxnSpPr>
          <p:spPr>
            <a:xfrm>
              <a:off x="6044612" y="350264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78" name="橢圓 277"/>
            <p:cNvSpPr/>
            <p:nvPr/>
          </p:nvSpPr>
          <p:spPr>
            <a:xfrm>
              <a:off x="62704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9" name="橢圓 278"/>
            <p:cNvSpPr/>
            <p:nvPr/>
          </p:nvSpPr>
          <p:spPr>
            <a:xfrm>
              <a:off x="59847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0" name="直線單箭頭接點 279"/>
            <p:cNvCxnSpPr>
              <a:stCxn id="286" idx="6"/>
              <a:endCxn id="282" idx="2"/>
            </p:cNvCxnSpPr>
            <p:nvPr/>
          </p:nvCxnSpPr>
          <p:spPr>
            <a:xfrm>
              <a:off x="6676021" y="372190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1" name="直線單箭頭接點 280"/>
            <p:cNvCxnSpPr>
              <a:stCxn id="282" idx="6"/>
              <a:endCxn id="288" idx="2"/>
            </p:cNvCxnSpPr>
            <p:nvPr/>
          </p:nvCxnSpPr>
          <p:spPr>
            <a:xfrm>
              <a:off x="6961770"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82" name="橢圓 281"/>
            <p:cNvSpPr/>
            <p:nvPr/>
          </p:nvSpPr>
          <p:spPr>
            <a:xfrm>
              <a:off x="684195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3" name="直線單箭頭接點 282"/>
            <p:cNvCxnSpPr>
              <a:stCxn id="288" idx="6"/>
              <a:endCxn id="296" idx="2"/>
            </p:cNvCxnSpPr>
            <p:nvPr/>
          </p:nvCxnSpPr>
          <p:spPr>
            <a:xfrm>
              <a:off x="7247520" y="3721907"/>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4" name="直線單箭頭接點 283"/>
            <p:cNvCxnSpPr>
              <a:stCxn id="295" idx="4"/>
              <a:endCxn id="296" idx="0"/>
            </p:cNvCxnSpPr>
            <p:nvPr/>
          </p:nvCxnSpPr>
          <p:spPr>
            <a:xfrm>
              <a:off x="7473359" y="350264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285" name="橢圓 284"/>
            <p:cNvSpPr/>
            <p:nvPr/>
          </p:nvSpPr>
          <p:spPr>
            <a:xfrm>
              <a:off x="65562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6" name="橢圓 285"/>
            <p:cNvSpPr/>
            <p:nvPr/>
          </p:nvSpPr>
          <p:spPr>
            <a:xfrm>
              <a:off x="65562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7" name="橢圓 286"/>
            <p:cNvSpPr/>
            <p:nvPr/>
          </p:nvSpPr>
          <p:spPr>
            <a:xfrm>
              <a:off x="712770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8" name="橢圓 287"/>
            <p:cNvSpPr/>
            <p:nvPr/>
          </p:nvSpPr>
          <p:spPr>
            <a:xfrm>
              <a:off x="712770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9" name="橢圓 288"/>
            <p:cNvSpPr/>
            <p:nvPr/>
          </p:nvSpPr>
          <p:spPr>
            <a:xfrm>
              <a:off x="59847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0" name="橢圓 289"/>
            <p:cNvSpPr/>
            <p:nvPr/>
          </p:nvSpPr>
          <p:spPr>
            <a:xfrm>
              <a:off x="741345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1" name="橢圓 290"/>
            <p:cNvSpPr/>
            <p:nvPr/>
          </p:nvSpPr>
          <p:spPr>
            <a:xfrm>
              <a:off x="741345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2" name="橢圓 291"/>
            <p:cNvSpPr/>
            <p:nvPr/>
          </p:nvSpPr>
          <p:spPr>
            <a:xfrm>
              <a:off x="741345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3" name="橢圓 292"/>
            <p:cNvSpPr/>
            <p:nvPr/>
          </p:nvSpPr>
          <p:spPr>
            <a:xfrm>
              <a:off x="59847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4" name="橢圓 293"/>
            <p:cNvSpPr/>
            <p:nvPr/>
          </p:nvSpPr>
          <p:spPr>
            <a:xfrm>
              <a:off x="741345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5" name="橢圓 294"/>
            <p:cNvSpPr/>
            <p:nvPr/>
          </p:nvSpPr>
          <p:spPr>
            <a:xfrm>
              <a:off x="741345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6" name="橢圓 295"/>
            <p:cNvSpPr/>
            <p:nvPr/>
          </p:nvSpPr>
          <p:spPr>
            <a:xfrm>
              <a:off x="741345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97" name="群組 296"/>
          <p:cNvGrpSpPr/>
          <p:nvPr/>
        </p:nvGrpSpPr>
        <p:grpSpPr>
          <a:xfrm>
            <a:off x="6074456" y="1986962"/>
            <a:ext cx="2120065" cy="2074026"/>
            <a:chOff x="5698953" y="1986962"/>
            <a:chExt cx="2120065" cy="2074026"/>
          </a:xfrm>
        </p:grpSpPr>
        <p:cxnSp>
          <p:nvCxnSpPr>
            <p:cNvPr id="298" name="直線單箭頭接點 297"/>
            <p:cNvCxnSpPr>
              <a:stCxn id="308" idx="6"/>
              <a:endCxn id="304" idx="2"/>
            </p:cNvCxnSpPr>
            <p:nvPr/>
          </p:nvCxnSpPr>
          <p:spPr>
            <a:xfrm>
              <a:off x="610452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9" name="直線單箭頭接點 298"/>
            <p:cNvCxnSpPr>
              <a:stCxn id="304" idx="6"/>
              <a:endCxn id="346" idx="2"/>
            </p:cNvCxnSpPr>
            <p:nvPr/>
          </p:nvCxnSpPr>
          <p:spPr>
            <a:xfrm>
              <a:off x="63902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0" name="直線單箭頭接點 299"/>
            <p:cNvCxnSpPr>
              <a:stCxn id="305" idx="6"/>
              <a:endCxn id="308" idx="2"/>
            </p:cNvCxnSpPr>
            <p:nvPr/>
          </p:nvCxnSpPr>
          <p:spPr>
            <a:xfrm>
              <a:off x="58187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1" name="直線單箭頭接點 300"/>
            <p:cNvCxnSpPr>
              <a:stCxn id="305" idx="4"/>
              <a:endCxn id="306" idx="0"/>
            </p:cNvCxnSpPr>
            <p:nvPr/>
          </p:nvCxnSpPr>
          <p:spPr>
            <a:xfrm>
              <a:off x="57588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2" name="直線單箭頭接點 301"/>
            <p:cNvCxnSpPr>
              <a:stCxn id="306" idx="4"/>
              <a:endCxn id="307" idx="0"/>
            </p:cNvCxnSpPr>
            <p:nvPr/>
          </p:nvCxnSpPr>
          <p:spPr>
            <a:xfrm>
              <a:off x="5758862"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3" name="直線單箭頭接點 302"/>
            <p:cNvCxnSpPr>
              <a:stCxn id="307" idx="4"/>
              <a:endCxn id="350" idx="0"/>
            </p:cNvCxnSpPr>
            <p:nvPr/>
          </p:nvCxnSpPr>
          <p:spPr>
            <a:xfrm>
              <a:off x="5758862"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04" name="橢圓 303"/>
            <p:cNvSpPr/>
            <p:nvPr/>
          </p:nvSpPr>
          <p:spPr>
            <a:xfrm>
              <a:off x="627045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5" name="橢圓 304"/>
            <p:cNvSpPr/>
            <p:nvPr/>
          </p:nvSpPr>
          <p:spPr>
            <a:xfrm>
              <a:off x="5698953"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6" name="橢圓 305"/>
            <p:cNvSpPr/>
            <p:nvPr/>
          </p:nvSpPr>
          <p:spPr>
            <a:xfrm>
              <a:off x="56989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7" name="橢圓 306"/>
            <p:cNvSpPr/>
            <p:nvPr/>
          </p:nvSpPr>
          <p:spPr>
            <a:xfrm>
              <a:off x="56989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8" name="橢圓 307"/>
            <p:cNvSpPr/>
            <p:nvPr/>
          </p:nvSpPr>
          <p:spPr>
            <a:xfrm>
              <a:off x="59847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9" name="直線單箭頭接點 308"/>
            <p:cNvCxnSpPr>
              <a:stCxn id="346" idx="6"/>
              <a:endCxn id="311" idx="2"/>
            </p:cNvCxnSpPr>
            <p:nvPr/>
          </p:nvCxnSpPr>
          <p:spPr>
            <a:xfrm>
              <a:off x="6676021" y="2046871"/>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0" name="直線單箭頭接點 309"/>
            <p:cNvCxnSpPr>
              <a:stCxn id="311" idx="6"/>
              <a:endCxn id="348" idx="2"/>
            </p:cNvCxnSpPr>
            <p:nvPr/>
          </p:nvCxnSpPr>
          <p:spPr>
            <a:xfrm>
              <a:off x="6961770"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11" name="橢圓 310"/>
            <p:cNvSpPr/>
            <p:nvPr/>
          </p:nvSpPr>
          <p:spPr>
            <a:xfrm>
              <a:off x="684195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2" name="直線單箭頭接點 311"/>
            <p:cNvCxnSpPr>
              <a:stCxn id="348" idx="6"/>
              <a:endCxn id="351" idx="2"/>
            </p:cNvCxnSpPr>
            <p:nvPr/>
          </p:nvCxnSpPr>
          <p:spPr>
            <a:xfrm>
              <a:off x="7247520" y="2046871"/>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3" name="直線單箭頭接點 312"/>
            <p:cNvCxnSpPr>
              <a:stCxn id="351" idx="6"/>
              <a:endCxn id="317" idx="2"/>
            </p:cNvCxnSpPr>
            <p:nvPr/>
          </p:nvCxnSpPr>
          <p:spPr>
            <a:xfrm>
              <a:off x="7533268"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4" name="直線單箭頭接點 313"/>
            <p:cNvCxnSpPr>
              <a:stCxn id="317" idx="4"/>
              <a:endCxn id="318" idx="0"/>
            </p:cNvCxnSpPr>
            <p:nvPr/>
          </p:nvCxnSpPr>
          <p:spPr>
            <a:xfrm>
              <a:off x="775910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5" name="直線單箭頭接點 314"/>
            <p:cNvCxnSpPr>
              <a:stCxn id="318" idx="4"/>
              <a:endCxn id="319" idx="0"/>
            </p:cNvCxnSpPr>
            <p:nvPr/>
          </p:nvCxnSpPr>
          <p:spPr>
            <a:xfrm>
              <a:off x="7759109"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6" name="直線單箭頭接點 315"/>
            <p:cNvCxnSpPr>
              <a:stCxn id="319" idx="4"/>
              <a:endCxn id="320" idx="0"/>
            </p:cNvCxnSpPr>
            <p:nvPr/>
          </p:nvCxnSpPr>
          <p:spPr>
            <a:xfrm>
              <a:off x="7759109"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17" name="橢圓 316"/>
            <p:cNvSpPr/>
            <p:nvPr/>
          </p:nvSpPr>
          <p:spPr>
            <a:xfrm>
              <a:off x="7699200"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8" name="橢圓 317"/>
            <p:cNvSpPr/>
            <p:nvPr/>
          </p:nvSpPr>
          <p:spPr>
            <a:xfrm>
              <a:off x="769920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9" name="橢圓 318"/>
            <p:cNvSpPr/>
            <p:nvPr/>
          </p:nvSpPr>
          <p:spPr>
            <a:xfrm>
              <a:off x="769920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0" name="橢圓 319"/>
            <p:cNvSpPr/>
            <p:nvPr/>
          </p:nvSpPr>
          <p:spPr>
            <a:xfrm>
              <a:off x="769920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1" name="直線單箭頭接點 320"/>
            <p:cNvCxnSpPr>
              <a:endCxn id="323" idx="0"/>
            </p:cNvCxnSpPr>
            <p:nvPr/>
          </p:nvCxnSpPr>
          <p:spPr>
            <a:xfrm>
              <a:off x="5758862"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2" name="直線單箭頭接點 321"/>
            <p:cNvCxnSpPr>
              <a:stCxn id="323" idx="4"/>
              <a:endCxn id="352" idx="0"/>
            </p:cNvCxnSpPr>
            <p:nvPr/>
          </p:nvCxnSpPr>
          <p:spPr>
            <a:xfrm>
              <a:off x="5758862"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23" name="橢圓 322"/>
            <p:cNvSpPr/>
            <p:nvPr/>
          </p:nvSpPr>
          <p:spPr>
            <a:xfrm>
              <a:off x="56989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4" name="直線單箭頭接點 323"/>
            <p:cNvCxnSpPr>
              <a:stCxn id="320" idx="4"/>
              <a:endCxn id="326" idx="0"/>
            </p:cNvCxnSpPr>
            <p:nvPr/>
          </p:nvCxnSpPr>
          <p:spPr>
            <a:xfrm>
              <a:off x="7759109"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5" name="直線單箭頭接點 324"/>
            <p:cNvCxnSpPr>
              <a:stCxn id="326" idx="4"/>
              <a:endCxn id="327" idx="0"/>
            </p:cNvCxnSpPr>
            <p:nvPr/>
          </p:nvCxnSpPr>
          <p:spPr>
            <a:xfrm>
              <a:off x="7759109"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26" name="橢圓 325"/>
            <p:cNvSpPr/>
            <p:nvPr/>
          </p:nvSpPr>
          <p:spPr>
            <a:xfrm>
              <a:off x="769920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7" name="橢圓 326"/>
            <p:cNvSpPr/>
            <p:nvPr/>
          </p:nvSpPr>
          <p:spPr>
            <a:xfrm>
              <a:off x="769920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8" name="直線單箭頭接點 327"/>
            <p:cNvCxnSpPr>
              <a:stCxn id="336" idx="6"/>
              <a:endCxn id="333" idx="2"/>
            </p:cNvCxnSpPr>
            <p:nvPr/>
          </p:nvCxnSpPr>
          <p:spPr>
            <a:xfrm>
              <a:off x="610452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9" name="直線單箭頭接點 328"/>
            <p:cNvCxnSpPr>
              <a:stCxn id="333" idx="6"/>
              <a:endCxn id="347" idx="2"/>
            </p:cNvCxnSpPr>
            <p:nvPr/>
          </p:nvCxnSpPr>
          <p:spPr>
            <a:xfrm>
              <a:off x="63902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0" name="直線單箭頭接點 329"/>
            <p:cNvCxnSpPr>
              <a:stCxn id="335" idx="6"/>
              <a:endCxn id="336" idx="2"/>
            </p:cNvCxnSpPr>
            <p:nvPr/>
          </p:nvCxnSpPr>
          <p:spPr>
            <a:xfrm>
              <a:off x="58187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1" name="直線單箭頭接點 330"/>
            <p:cNvCxnSpPr>
              <a:endCxn id="334" idx="0"/>
            </p:cNvCxnSpPr>
            <p:nvPr/>
          </p:nvCxnSpPr>
          <p:spPr>
            <a:xfrm>
              <a:off x="5758862"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2" name="直線單箭頭接點 331"/>
            <p:cNvCxnSpPr>
              <a:stCxn id="334" idx="4"/>
              <a:endCxn id="335" idx="0"/>
            </p:cNvCxnSpPr>
            <p:nvPr/>
          </p:nvCxnSpPr>
          <p:spPr>
            <a:xfrm>
              <a:off x="57588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3" name="橢圓 332"/>
            <p:cNvSpPr/>
            <p:nvPr/>
          </p:nvSpPr>
          <p:spPr>
            <a:xfrm>
              <a:off x="627045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橢圓 333"/>
            <p:cNvSpPr/>
            <p:nvPr/>
          </p:nvSpPr>
          <p:spPr>
            <a:xfrm>
              <a:off x="56989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橢圓 334"/>
            <p:cNvSpPr/>
            <p:nvPr/>
          </p:nvSpPr>
          <p:spPr>
            <a:xfrm>
              <a:off x="56989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6" name="橢圓 335"/>
            <p:cNvSpPr/>
            <p:nvPr/>
          </p:nvSpPr>
          <p:spPr>
            <a:xfrm>
              <a:off x="59847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7" name="直線單箭頭接點 336"/>
            <p:cNvCxnSpPr>
              <a:stCxn id="347" idx="6"/>
              <a:endCxn id="339" idx="2"/>
            </p:cNvCxnSpPr>
            <p:nvPr/>
          </p:nvCxnSpPr>
          <p:spPr>
            <a:xfrm>
              <a:off x="6676021" y="400107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8" name="直線單箭頭接點 337"/>
            <p:cNvCxnSpPr>
              <a:stCxn id="339" idx="6"/>
              <a:endCxn id="349" idx="2"/>
            </p:cNvCxnSpPr>
            <p:nvPr/>
          </p:nvCxnSpPr>
          <p:spPr>
            <a:xfrm>
              <a:off x="6961770"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9" name="橢圓 338"/>
            <p:cNvSpPr/>
            <p:nvPr/>
          </p:nvSpPr>
          <p:spPr>
            <a:xfrm>
              <a:off x="684195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0" name="直線單箭頭接點 339"/>
            <p:cNvCxnSpPr>
              <a:stCxn id="349" idx="6"/>
              <a:endCxn id="353" idx="2"/>
            </p:cNvCxnSpPr>
            <p:nvPr/>
          </p:nvCxnSpPr>
          <p:spPr>
            <a:xfrm>
              <a:off x="7247520" y="4001079"/>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1" name="直線單箭頭接點 340"/>
            <p:cNvCxnSpPr>
              <a:stCxn id="353" idx="6"/>
              <a:endCxn id="345" idx="2"/>
            </p:cNvCxnSpPr>
            <p:nvPr/>
          </p:nvCxnSpPr>
          <p:spPr>
            <a:xfrm>
              <a:off x="7533268"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2" name="直線單箭頭接點 341"/>
            <p:cNvCxnSpPr>
              <a:stCxn id="327" idx="4"/>
              <a:endCxn id="344" idx="0"/>
            </p:cNvCxnSpPr>
            <p:nvPr/>
          </p:nvCxnSpPr>
          <p:spPr>
            <a:xfrm>
              <a:off x="7759109"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3" name="直線單箭頭接點 342"/>
            <p:cNvCxnSpPr>
              <a:stCxn id="344" idx="4"/>
              <a:endCxn id="345" idx="0"/>
            </p:cNvCxnSpPr>
            <p:nvPr/>
          </p:nvCxnSpPr>
          <p:spPr>
            <a:xfrm>
              <a:off x="775910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44" name="橢圓 343"/>
            <p:cNvSpPr/>
            <p:nvPr/>
          </p:nvSpPr>
          <p:spPr>
            <a:xfrm>
              <a:off x="769920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橢圓 344"/>
            <p:cNvSpPr/>
            <p:nvPr/>
          </p:nvSpPr>
          <p:spPr>
            <a:xfrm>
              <a:off x="7699200"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6" name="橢圓 345"/>
            <p:cNvSpPr/>
            <p:nvPr/>
          </p:nvSpPr>
          <p:spPr>
            <a:xfrm>
              <a:off x="65562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7" name="橢圓 346"/>
            <p:cNvSpPr/>
            <p:nvPr/>
          </p:nvSpPr>
          <p:spPr>
            <a:xfrm>
              <a:off x="65562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8" name="橢圓 347"/>
            <p:cNvSpPr/>
            <p:nvPr/>
          </p:nvSpPr>
          <p:spPr>
            <a:xfrm>
              <a:off x="712770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橢圓 348"/>
            <p:cNvSpPr/>
            <p:nvPr/>
          </p:nvSpPr>
          <p:spPr>
            <a:xfrm>
              <a:off x="712770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橢圓 349"/>
            <p:cNvSpPr/>
            <p:nvPr/>
          </p:nvSpPr>
          <p:spPr>
            <a:xfrm>
              <a:off x="56989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橢圓 350"/>
            <p:cNvSpPr/>
            <p:nvPr/>
          </p:nvSpPr>
          <p:spPr>
            <a:xfrm>
              <a:off x="7413450"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2" name="橢圓 351"/>
            <p:cNvSpPr/>
            <p:nvPr/>
          </p:nvSpPr>
          <p:spPr>
            <a:xfrm>
              <a:off x="56989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橢圓 352"/>
            <p:cNvSpPr/>
            <p:nvPr/>
          </p:nvSpPr>
          <p:spPr>
            <a:xfrm>
              <a:off x="7413450"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54" name="群組 353"/>
          <p:cNvGrpSpPr/>
          <p:nvPr/>
        </p:nvGrpSpPr>
        <p:grpSpPr>
          <a:xfrm>
            <a:off x="6931706" y="2824480"/>
            <a:ext cx="405567" cy="398991"/>
            <a:chOff x="6556203" y="2824480"/>
            <a:chExt cx="405567" cy="398991"/>
          </a:xfrm>
        </p:grpSpPr>
        <p:cxnSp>
          <p:nvCxnSpPr>
            <p:cNvPr id="355" name="直線單箭頭接點 354"/>
            <p:cNvCxnSpPr>
              <a:stCxn id="382" idx="6"/>
              <a:endCxn id="381" idx="2"/>
            </p:cNvCxnSpPr>
            <p:nvPr/>
          </p:nvCxnSpPr>
          <p:spPr>
            <a:xfrm>
              <a:off x="6676021" y="288438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6" name="直線單箭頭接點 355"/>
            <p:cNvCxnSpPr>
              <a:stCxn id="382" idx="4"/>
              <a:endCxn id="360" idx="0"/>
            </p:cNvCxnSpPr>
            <p:nvPr/>
          </p:nvCxnSpPr>
          <p:spPr>
            <a:xfrm>
              <a:off x="66161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57" name="直線單箭頭接點 356"/>
            <p:cNvCxnSpPr>
              <a:stCxn id="360" idx="6"/>
              <a:endCxn id="359" idx="2"/>
            </p:cNvCxnSpPr>
            <p:nvPr/>
          </p:nvCxnSpPr>
          <p:spPr>
            <a:xfrm>
              <a:off x="6676021" y="316356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58" name="直線單箭頭接點 357"/>
            <p:cNvCxnSpPr>
              <a:stCxn id="381" idx="4"/>
              <a:endCxn id="359" idx="0"/>
            </p:cNvCxnSpPr>
            <p:nvPr/>
          </p:nvCxnSpPr>
          <p:spPr>
            <a:xfrm>
              <a:off x="6901861"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59" name="橢圓 358"/>
            <p:cNvSpPr/>
            <p:nvPr/>
          </p:nvSpPr>
          <p:spPr>
            <a:xfrm>
              <a:off x="684195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橢圓 359"/>
            <p:cNvSpPr/>
            <p:nvPr/>
          </p:nvSpPr>
          <p:spPr>
            <a:xfrm>
              <a:off x="65562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1" name="橢圓 380"/>
            <p:cNvSpPr/>
            <p:nvPr/>
          </p:nvSpPr>
          <p:spPr>
            <a:xfrm>
              <a:off x="684195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2" name="橢圓 381"/>
            <p:cNvSpPr/>
            <p:nvPr/>
          </p:nvSpPr>
          <p:spPr>
            <a:xfrm>
              <a:off x="65562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83" name="群組 382"/>
          <p:cNvGrpSpPr/>
          <p:nvPr/>
        </p:nvGrpSpPr>
        <p:grpSpPr>
          <a:xfrm>
            <a:off x="6645956" y="2545308"/>
            <a:ext cx="977067" cy="957335"/>
            <a:chOff x="6270453" y="2545308"/>
            <a:chExt cx="977067" cy="957335"/>
          </a:xfrm>
        </p:grpSpPr>
        <p:cxnSp>
          <p:nvCxnSpPr>
            <p:cNvPr id="384" name="直線單箭頭接點 383"/>
            <p:cNvCxnSpPr>
              <a:stCxn id="386" idx="6"/>
              <a:endCxn id="399" idx="2"/>
            </p:cNvCxnSpPr>
            <p:nvPr/>
          </p:nvCxnSpPr>
          <p:spPr>
            <a:xfrm>
              <a:off x="639027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85" name="直線單箭頭接點 384"/>
            <p:cNvCxnSpPr>
              <a:stCxn id="386" idx="4"/>
              <a:endCxn id="402" idx="0"/>
            </p:cNvCxnSpPr>
            <p:nvPr/>
          </p:nvCxnSpPr>
          <p:spPr>
            <a:xfrm>
              <a:off x="6330362" y="2665126"/>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86" name="橢圓 385"/>
            <p:cNvSpPr/>
            <p:nvPr/>
          </p:nvSpPr>
          <p:spPr>
            <a:xfrm>
              <a:off x="62704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7" name="直線單箭頭接點 386"/>
            <p:cNvCxnSpPr>
              <a:stCxn id="399" idx="6"/>
              <a:endCxn id="390" idx="2"/>
            </p:cNvCxnSpPr>
            <p:nvPr/>
          </p:nvCxnSpPr>
          <p:spPr>
            <a:xfrm>
              <a:off x="6676021" y="260521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88" name="直線單箭頭接點 387"/>
            <p:cNvCxnSpPr>
              <a:stCxn id="390" idx="6"/>
              <a:endCxn id="400" idx="2"/>
            </p:cNvCxnSpPr>
            <p:nvPr/>
          </p:nvCxnSpPr>
          <p:spPr>
            <a:xfrm>
              <a:off x="6961770"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89" name="直線單箭頭接點 388"/>
            <p:cNvCxnSpPr>
              <a:stCxn id="400" idx="4"/>
              <a:endCxn id="406" idx="0"/>
            </p:cNvCxnSpPr>
            <p:nvPr/>
          </p:nvCxnSpPr>
          <p:spPr>
            <a:xfrm>
              <a:off x="718761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90" name="橢圓 389"/>
            <p:cNvSpPr/>
            <p:nvPr/>
          </p:nvSpPr>
          <p:spPr>
            <a:xfrm>
              <a:off x="684195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1" name="直線單箭頭接點 390"/>
            <p:cNvCxnSpPr>
              <a:stCxn id="403" idx="6"/>
              <a:endCxn id="404" idx="2"/>
            </p:cNvCxnSpPr>
            <p:nvPr/>
          </p:nvCxnSpPr>
          <p:spPr>
            <a:xfrm>
              <a:off x="6390271"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2" name="直線單箭頭接點 391"/>
            <p:cNvCxnSpPr>
              <a:stCxn id="402" idx="4"/>
              <a:endCxn id="394" idx="0"/>
            </p:cNvCxnSpPr>
            <p:nvPr/>
          </p:nvCxnSpPr>
          <p:spPr>
            <a:xfrm>
              <a:off x="6330362"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3" name="直線單箭頭接點 392"/>
            <p:cNvCxnSpPr>
              <a:stCxn id="394" idx="4"/>
              <a:endCxn id="403" idx="0"/>
            </p:cNvCxnSpPr>
            <p:nvPr/>
          </p:nvCxnSpPr>
          <p:spPr>
            <a:xfrm>
              <a:off x="6330362"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94" name="橢圓 393"/>
            <p:cNvSpPr/>
            <p:nvPr/>
          </p:nvSpPr>
          <p:spPr>
            <a:xfrm>
              <a:off x="62704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5" name="直線單箭頭接點 394"/>
            <p:cNvCxnSpPr>
              <a:stCxn id="404" idx="6"/>
              <a:endCxn id="405" idx="2"/>
            </p:cNvCxnSpPr>
            <p:nvPr/>
          </p:nvCxnSpPr>
          <p:spPr>
            <a:xfrm>
              <a:off x="6676021" y="344273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6" name="直線單箭頭接點 395"/>
            <p:cNvCxnSpPr>
              <a:stCxn id="405" idx="6"/>
              <a:endCxn id="407" idx="2"/>
            </p:cNvCxnSpPr>
            <p:nvPr/>
          </p:nvCxnSpPr>
          <p:spPr>
            <a:xfrm>
              <a:off x="6961770"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7" name="直線單箭頭接點 396"/>
            <p:cNvCxnSpPr>
              <a:stCxn id="406" idx="4"/>
              <a:endCxn id="401" idx="0"/>
            </p:cNvCxnSpPr>
            <p:nvPr/>
          </p:nvCxnSpPr>
          <p:spPr>
            <a:xfrm>
              <a:off x="7187611"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98" name="直線單箭頭接點 397"/>
            <p:cNvCxnSpPr>
              <a:stCxn id="401" idx="4"/>
              <a:endCxn id="407" idx="0"/>
            </p:cNvCxnSpPr>
            <p:nvPr/>
          </p:nvCxnSpPr>
          <p:spPr>
            <a:xfrm>
              <a:off x="7187611"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99" name="橢圓 398"/>
            <p:cNvSpPr/>
            <p:nvPr/>
          </p:nvSpPr>
          <p:spPr>
            <a:xfrm>
              <a:off x="65562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0" name="橢圓 399"/>
            <p:cNvSpPr/>
            <p:nvPr/>
          </p:nvSpPr>
          <p:spPr>
            <a:xfrm>
              <a:off x="712770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1" name="橢圓 400"/>
            <p:cNvSpPr/>
            <p:nvPr/>
          </p:nvSpPr>
          <p:spPr>
            <a:xfrm>
              <a:off x="712770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2" name="橢圓 401"/>
            <p:cNvSpPr/>
            <p:nvPr/>
          </p:nvSpPr>
          <p:spPr>
            <a:xfrm>
              <a:off x="62704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橢圓 402"/>
            <p:cNvSpPr/>
            <p:nvPr/>
          </p:nvSpPr>
          <p:spPr>
            <a:xfrm>
              <a:off x="62704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4" name="橢圓 403"/>
            <p:cNvSpPr/>
            <p:nvPr/>
          </p:nvSpPr>
          <p:spPr>
            <a:xfrm>
              <a:off x="65562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5" name="橢圓 404"/>
            <p:cNvSpPr/>
            <p:nvPr/>
          </p:nvSpPr>
          <p:spPr>
            <a:xfrm>
              <a:off x="684195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6" name="橢圓 405"/>
            <p:cNvSpPr/>
            <p:nvPr/>
          </p:nvSpPr>
          <p:spPr>
            <a:xfrm>
              <a:off x="712770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7" name="橢圓 406"/>
            <p:cNvSpPr/>
            <p:nvPr/>
          </p:nvSpPr>
          <p:spPr>
            <a:xfrm>
              <a:off x="712770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27" name="群組 426"/>
          <p:cNvGrpSpPr/>
          <p:nvPr/>
        </p:nvGrpSpPr>
        <p:grpSpPr>
          <a:xfrm>
            <a:off x="6182140" y="1463109"/>
            <a:ext cx="2521997" cy="2519461"/>
            <a:chOff x="6091873" y="1407421"/>
            <a:chExt cx="2521997" cy="2519461"/>
          </a:xfrm>
        </p:grpSpPr>
        <p:sp>
          <p:nvSpPr>
            <p:cNvPr id="185" name="文字方塊 184"/>
            <p:cNvSpPr txBox="1"/>
            <p:nvPr/>
          </p:nvSpPr>
          <p:spPr>
            <a:xfrm>
              <a:off x="6998620" y="1407421"/>
              <a:ext cx="1615250" cy="369332"/>
            </a:xfrm>
            <a:prstGeom prst="rect">
              <a:avLst/>
            </a:prstGeom>
            <a:noFill/>
          </p:spPr>
          <p:txBody>
            <a:bodyPr wrap="none" rtlCol="0">
              <a:spAutoFit/>
            </a:bodyPr>
            <a:lstStyle/>
            <a:p>
              <a:r>
                <a:rPr lang="en-US" altLang="zh-TW" dirty="0" smtClean="0"/>
                <a:t>Redundant TSV</a:t>
              </a:r>
              <a:endParaRPr lang="zh-TW" altLang="en-US" dirty="0"/>
            </a:p>
          </p:txBody>
        </p:sp>
        <p:cxnSp>
          <p:nvCxnSpPr>
            <p:cNvPr id="187" name="直線單箭頭接點 186"/>
            <p:cNvCxnSpPr/>
            <p:nvPr/>
          </p:nvCxnSpPr>
          <p:spPr>
            <a:xfrm flipH="1">
              <a:off x="6091873" y="1729047"/>
              <a:ext cx="1714372" cy="2436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1" name="直線單箭頭接點 190"/>
            <p:cNvCxnSpPr/>
            <p:nvPr/>
          </p:nvCxnSpPr>
          <p:spPr>
            <a:xfrm>
              <a:off x="7806245" y="1729047"/>
              <a:ext cx="230735" cy="23936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3" name="直線單箭頭接點 192"/>
            <p:cNvCxnSpPr/>
            <p:nvPr/>
          </p:nvCxnSpPr>
          <p:spPr>
            <a:xfrm flipH="1">
              <a:off x="6091873" y="1729047"/>
              <a:ext cx="1714372" cy="219783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直線單箭頭接點 194"/>
            <p:cNvCxnSpPr/>
            <p:nvPr/>
          </p:nvCxnSpPr>
          <p:spPr>
            <a:xfrm>
              <a:off x="7806245" y="1729047"/>
              <a:ext cx="243513" cy="218028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415" name="文字方塊 414"/>
          <p:cNvSpPr txBox="1"/>
          <p:nvPr/>
        </p:nvSpPr>
        <p:spPr>
          <a:xfrm>
            <a:off x="4927237" y="3423106"/>
            <a:ext cx="1098378" cy="369332"/>
          </a:xfrm>
          <a:prstGeom prst="rect">
            <a:avLst/>
          </a:prstGeom>
          <a:noFill/>
        </p:spPr>
        <p:txBody>
          <a:bodyPr wrap="none" rtlCol="0">
            <a:spAutoFit/>
          </a:bodyPr>
          <a:lstStyle/>
          <a:p>
            <a:r>
              <a:rPr lang="en-US" altLang="zh-TW" dirty="0" smtClean="0"/>
              <a:t>Inner ring</a:t>
            </a:r>
            <a:endParaRPr lang="zh-TW" altLang="en-US" dirty="0"/>
          </a:p>
        </p:txBody>
      </p:sp>
      <p:cxnSp>
        <p:nvCxnSpPr>
          <p:cNvPr id="418" name="直線單箭頭接點 417"/>
          <p:cNvCxnSpPr/>
          <p:nvPr/>
        </p:nvCxnSpPr>
        <p:spPr>
          <a:xfrm flipV="1">
            <a:off x="5938154" y="2963274"/>
            <a:ext cx="1011478" cy="6578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0" name="直線單箭頭接點 419"/>
          <p:cNvCxnSpPr/>
          <p:nvPr/>
        </p:nvCxnSpPr>
        <p:spPr>
          <a:xfrm flipV="1">
            <a:off x="5938154" y="3269456"/>
            <a:ext cx="748396" cy="35171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2" name="直線單箭頭接點 421"/>
          <p:cNvCxnSpPr/>
          <p:nvPr/>
        </p:nvCxnSpPr>
        <p:spPr>
          <a:xfrm flipV="1">
            <a:off x="5945981" y="3539208"/>
            <a:ext cx="467880" cy="77911"/>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429" name="群組 428"/>
          <p:cNvGrpSpPr/>
          <p:nvPr/>
        </p:nvGrpSpPr>
        <p:grpSpPr>
          <a:xfrm>
            <a:off x="5265439" y="4014202"/>
            <a:ext cx="1615892" cy="621702"/>
            <a:chOff x="4889936" y="4014202"/>
            <a:chExt cx="1615892" cy="621702"/>
          </a:xfrm>
        </p:grpSpPr>
        <p:sp>
          <p:nvSpPr>
            <p:cNvPr id="416" name="文字方塊 415"/>
            <p:cNvSpPr txBox="1"/>
            <p:nvPr/>
          </p:nvSpPr>
          <p:spPr>
            <a:xfrm>
              <a:off x="4889936" y="4266572"/>
              <a:ext cx="1615892" cy="369332"/>
            </a:xfrm>
            <a:prstGeom prst="rect">
              <a:avLst/>
            </a:prstGeom>
            <a:noFill/>
          </p:spPr>
          <p:txBody>
            <a:bodyPr wrap="none" rtlCol="0">
              <a:spAutoFit/>
            </a:bodyPr>
            <a:lstStyle/>
            <a:p>
              <a:r>
                <a:rPr lang="en-US" altLang="zh-TW" dirty="0" smtClean="0"/>
                <a:t>Outermost ring</a:t>
              </a:r>
              <a:endParaRPr lang="zh-TW" altLang="en-US" dirty="0"/>
            </a:p>
          </p:txBody>
        </p:sp>
        <p:cxnSp>
          <p:nvCxnSpPr>
            <p:cNvPr id="424" name="直線單箭頭接點 423"/>
            <p:cNvCxnSpPr/>
            <p:nvPr/>
          </p:nvCxnSpPr>
          <p:spPr>
            <a:xfrm flipV="1">
              <a:off x="5697882" y="4014202"/>
              <a:ext cx="207618" cy="37386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449" name="群組 448"/>
          <p:cNvGrpSpPr/>
          <p:nvPr/>
        </p:nvGrpSpPr>
        <p:grpSpPr>
          <a:xfrm>
            <a:off x="6716298" y="3358009"/>
            <a:ext cx="264883" cy="178186"/>
            <a:chOff x="6340795" y="3636347"/>
            <a:chExt cx="264883" cy="178186"/>
          </a:xfrm>
        </p:grpSpPr>
        <p:sp>
          <p:nvSpPr>
            <p:cNvPr id="431" name="橢圓 430"/>
            <p:cNvSpPr/>
            <p:nvPr/>
          </p:nvSpPr>
          <p:spPr>
            <a:xfrm>
              <a:off x="6340795" y="3636347"/>
              <a:ext cx="264883" cy="1781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4" name="直線單箭頭接點 433"/>
            <p:cNvCxnSpPr/>
            <p:nvPr/>
          </p:nvCxnSpPr>
          <p:spPr>
            <a:xfrm>
              <a:off x="6398196" y="3722883"/>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450" name="群組 449"/>
          <p:cNvGrpSpPr/>
          <p:nvPr/>
        </p:nvGrpSpPr>
        <p:grpSpPr>
          <a:xfrm>
            <a:off x="6716298" y="3915071"/>
            <a:ext cx="264883" cy="178186"/>
            <a:chOff x="6340795" y="3915071"/>
            <a:chExt cx="264883" cy="178186"/>
          </a:xfrm>
        </p:grpSpPr>
        <p:sp>
          <p:nvSpPr>
            <p:cNvPr id="430" name="橢圓 429"/>
            <p:cNvSpPr/>
            <p:nvPr/>
          </p:nvSpPr>
          <p:spPr>
            <a:xfrm>
              <a:off x="6340795" y="3915071"/>
              <a:ext cx="264883" cy="178186"/>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7" name="直線單箭頭接點 436"/>
            <p:cNvCxnSpPr/>
            <p:nvPr/>
          </p:nvCxnSpPr>
          <p:spPr>
            <a:xfrm>
              <a:off x="6391053" y="4001658"/>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452" name="群組 451"/>
          <p:cNvGrpSpPr/>
          <p:nvPr/>
        </p:nvGrpSpPr>
        <p:grpSpPr>
          <a:xfrm>
            <a:off x="7179312" y="3748814"/>
            <a:ext cx="193482" cy="213628"/>
            <a:chOff x="6803809" y="3748814"/>
            <a:chExt cx="193482" cy="213628"/>
          </a:xfrm>
        </p:grpSpPr>
        <p:sp>
          <p:nvSpPr>
            <p:cNvPr id="433" name="橢圓 432"/>
            <p:cNvSpPr/>
            <p:nvPr/>
          </p:nvSpPr>
          <p:spPr>
            <a:xfrm>
              <a:off x="6803809" y="3748814"/>
              <a:ext cx="193482" cy="21362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1" name="直線單箭頭接點 440"/>
            <p:cNvCxnSpPr/>
            <p:nvPr/>
          </p:nvCxnSpPr>
          <p:spPr>
            <a:xfrm>
              <a:off x="6901861" y="3781534"/>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451" name="群組 450"/>
          <p:cNvGrpSpPr/>
          <p:nvPr/>
        </p:nvGrpSpPr>
        <p:grpSpPr>
          <a:xfrm>
            <a:off x="7181030" y="3472985"/>
            <a:ext cx="185824" cy="215920"/>
            <a:chOff x="6805527" y="3472985"/>
            <a:chExt cx="185824" cy="215920"/>
          </a:xfrm>
        </p:grpSpPr>
        <p:sp>
          <p:nvSpPr>
            <p:cNvPr id="432" name="橢圓 431"/>
            <p:cNvSpPr/>
            <p:nvPr/>
          </p:nvSpPr>
          <p:spPr>
            <a:xfrm>
              <a:off x="6805527" y="3472985"/>
              <a:ext cx="185824" cy="215920"/>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4" name="直線單箭頭接點 443"/>
            <p:cNvCxnSpPr/>
            <p:nvPr/>
          </p:nvCxnSpPr>
          <p:spPr>
            <a:xfrm flipV="1">
              <a:off x="6901861" y="350264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sp>
        <p:nvSpPr>
          <p:cNvPr id="4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Tree>
    <p:extLst>
      <p:ext uri="{BB962C8B-B14F-4D97-AF65-F5344CB8AC3E}">
        <p14:creationId xmlns:p14="http://schemas.microsoft.com/office/powerpoint/2010/main" val="668346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27"/>
                                        </p:tgtEl>
                                        <p:attrNameLst>
                                          <p:attrName>style.visibility</p:attrName>
                                        </p:attrNameLst>
                                      </p:cBhvr>
                                      <p:to>
                                        <p:strVal val="visible"/>
                                      </p:to>
                                    </p:set>
                                    <p:animEffect transition="in" filter="fade">
                                      <p:cBhvr>
                                        <p:cTn id="7" dur="500"/>
                                        <p:tgtEl>
                                          <p:spTgt spid="42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427"/>
                                        </p:tgtEl>
                                      </p:cBhvr>
                                    </p:animEffect>
                                    <p:set>
                                      <p:cBhvr>
                                        <p:cTn id="12" dur="1" fill="hold">
                                          <p:stCondLst>
                                            <p:cond delay="499"/>
                                          </p:stCondLst>
                                        </p:cTn>
                                        <p:tgtEl>
                                          <p:spTgt spid="427"/>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15"/>
                                        </p:tgtEl>
                                        <p:attrNameLst>
                                          <p:attrName>style.visibility</p:attrName>
                                        </p:attrNameLst>
                                      </p:cBhvr>
                                      <p:to>
                                        <p:strVal val="visible"/>
                                      </p:to>
                                    </p:set>
                                    <p:animEffect transition="in" filter="fade">
                                      <p:cBhvr>
                                        <p:cTn id="17" dur="500"/>
                                        <p:tgtEl>
                                          <p:spTgt spid="415"/>
                                        </p:tgtEl>
                                      </p:cBhvr>
                                    </p:animEffect>
                                  </p:childTnLst>
                                </p:cTn>
                              </p:par>
                              <p:par>
                                <p:cTn id="18" presetID="10" presetClass="entr" presetSubtype="0" fill="hold" nodeType="withEffect">
                                  <p:stCondLst>
                                    <p:cond delay="0"/>
                                  </p:stCondLst>
                                  <p:childTnLst>
                                    <p:set>
                                      <p:cBhvr>
                                        <p:cTn id="19" dur="1" fill="hold">
                                          <p:stCondLst>
                                            <p:cond delay="0"/>
                                          </p:stCondLst>
                                        </p:cTn>
                                        <p:tgtEl>
                                          <p:spTgt spid="418"/>
                                        </p:tgtEl>
                                        <p:attrNameLst>
                                          <p:attrName>style.visibility</p:attrName>
                                        </p:attrNameLst>
                                      </p:cBhvr>
                                      <p:to>
                                        <p:strVal val="visible"/>
                                      </p:to>
                                    </p:set>
                                    <p:animEffect transition="in" filter="fade">
                                      <p:cBhvr>
                                        <p:cTn id="20" dur="500"/>
                                        <p:tgtEl>
                                          <p:spTgt spid="418"/>
                                        </p:tgtEl>
                                      </p:cBhvr>
                                    </p:animEffect>
                                  </p:childTnLst>
                                </p:cTn>
                              </p:par>
                              <p:par>
                                <p:cTn id="21" presetID="10" presetClass="entr" presetSubtype="0" fill="hold" nodeType="withEffect">
                                  <p:stCondLst>
                                    <p:cond delay="0"/>
                                  </p:stCondLst>
                                  <p:childTnLst>
                                    <p:set>
                                      <p:cBhvr>
                                        <p:cTn id="22" dur="1" fill="hold">
                                          <p:stCondLst>
                                            <p:cond delay="0"/>
                                          </p:stCondLst>
                                        </p:cTn>
                                        <p:tgtEl>
                                          <p:spTgt spid="420"/>
                                        </p:tgtEl>
                                        <p:attrNameLst>
                                          <p:attrName>style.visibility</p:attrName>
                                        </p:attrNameLst>
                                      </p:cBhvr>
                                      <p:to>
                                        <p:strVal val="visible"/>
                                      </p:to>
                                    </p:set>
                                    <p:animEffect transition="in" filter="fade">
                                      <p:cBhvr>
                                        <p:cTn id="23" dur="500"/>
                                        <p:tgtEl>
                                          <p:spTgt spid="420"/>
                                        </p:tgtEl>
                                      </p:cBhvr>
                                    </p:animEffect>
                                  </p:childTnLst>
                                </p:cTn>
                              </p:par>
                              <p:par>
                                <p:cTn id="24" presetID="10" presetClass="entr" presetSubtype="0" fill="hold" nodeType="withEffect">
                                  <p:stCondLst>
                                    <p:cond delay="0"/>
                                  </p:stCondLst>
                                  <p:childTnLst>
                                    <p:set>
                                      <p:cBhvr>
                                        <p:cTn id="25" dur="1" fill="hold">
                                          <p:stCondLst>
                                            <p:cond delay="0"/>
                                          </p:stCondLst>
                                        </p:cTn>
                                        <p:tgtEl>
                                          <p:spTgt spid="422"/>
                                        </p:tgtEl>
                                        <p:attrNameLst>
                                          <p:attrName>style.visibility</p:attrName>
                                        </p:attrNameLst>
                                      </p:cBhvr>
                                      <p:to>
                                        <p:strVal val="visible"/>
                                      </p:to>
                                    </p:set>
                                    <p:animEffect transition="in" filter="fade">
                                      <p:cBhvr>
                                        <p:cTn id="26" dur="500"/>
                                        <p:tgtEl>
                                          <p:spTgt spid="42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429"/>
                                        </p:tgtEl>
                                        <p:attrNameLst>
                                          <p:attrName>style.visibility</p:attrName>
                                        </p:attrNameLst>
                                      </p:cBhvr>
                                      <p:to>
                                        <p:strVal val="visible"/>
                                      </p:to>
                                    </p:set>
                                    <p:animEffect transition="in" filter="fade">
                                      <p:cBhvr>
                                        <p:cTn id="31" dur="500"/>
                                        <p:tgtEl>
                                          <p:spTgt spid="42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xit" presetSubtype="0" fill="hold" nodeType="clickEffect">
                                  <p:stCondLst>
                                    <p:cond delay="0"/>
                                  </p:stCondLst>
                                  <p:childTnLst>
                                    <p:animEffect transition="out" filter="fade">
                                      <p:cBhvr>
                                        <p:cTn id="35" dur="500"/>
                                        <p:tgtEl>
                                          <p:spTgt spid="354"/>
                                        </p:tgtEl>
                                      </p:cBhvr>
                                    </p:animEffect>
                                    <p:set>
                                      <p:cBhvr>
                                        <p:cTn id="36" dur="1" fill="hold">
                                          <p:stCondLst>
                                            <p:cond delay="499"/>
                                          </p:stCondLst>
                                        </p:cTn>
                                        <p:tgtEl>
                                          <p:spTgt spid="354"/>
                                        </p:tgtEl>
                                        <p:attrNameLst>
                                          <p:attrName>style.visibility</p:attrName>
                                        </p:attrNameLst>
                                      </p:cBhvr>
                                      <p:to>
                                        <p:strVal val="hidden"/>
                                      </p:to>
                                    </p:set>
                                  </p:childTnLst>
                                </p:cTn>
                              </p:par>
                              <p:par>
                                <p:cTn id="37" presetID="10" presetClass="exit" presetSubtype="0" fill="hold" nodeType="withEffect">
                                  <p:stCondLst>
                                    <p:cond delay="0"/>
                                  </p:stCondLst>
                                  <p:childTnLst>
                                    <p:animEffect transition="out" filter="fade">
                                      <p:cBhvr>
                                        <p:cTn id="38" dur="500"/>
                                        <p:tgtEl>
                                          <p:spTgt spid="256"/>
                                        </p:tgtEl>
                                      </p:cBhvr>
                                    </p:animEffect>
                                    <p:set>
                                      <p:cBhvr>
                                        <p:cTn id="39" dur="1" fill="hold">
                                          <p:stCondLst>
                                            <p:cond delay="499"/>
                                          </p:stCondLst>
                                        </p:cTn>
                                        <p:tgtEl>
                                          <p:spTgt spid="256"/>
                                        </p:tgtEl>
                                        <p:attrNameLst>
                                          <p:attrName>style.visibility</p:attrName>
                                        </p:attrNameLst>
                                      </p:cBhvr>
                                      <p:to>
                                        <p:strVal val="hidden"/>
                                      </p:to>
                                    </p:set>
                                  </p:childTnLst>
                                </p:cTn>
                              </p:par>
                              <p:par>
                                <p:cTn id="40" presetID="10" presetClass="exit" presetSubtype="0" fill="hold" nodeType="withEffect">
                                  <p:stCondLst>
                                    <p:cond delay="0"/>
                                  </p:stCondLst>
                                  <p:childTnLst>
                                    <p:animEffect transition="out" filter="fade">
                                      <p:cBhvr>
                                        <p:cTn id="41" dur="500"/>
                                        <p:tgtEl>
                                          <p:spTgt spid="418"/>
                                        </p:tgtEl>
                                      </p:cBhvr>
                                    </p:animEffect>
                                    <p:set>
                                      <p:cBhvr>
                                        <p:cTn id="42" dur="1" fill="hold">
                                          <p:stCondLst>
                                            <p:cond delay="499"/>
                                          </p:stCondLst>
                                        </p:cTn>
                                        <p:tgtEl>
                                          <p:spTgt spid="418"/>
                                        </p:tgtEl>
                                        <p:attrNameLst>
                                          <p:attrName>style.visibility</p:attrName>
                                        </p:attrNameLst>
                                      </p:cBhvr>
                                      <p:to>
                                        <p:strVal val="hidden"/>
                                      </p:to>
                                    </p:set>
                                  </p:childTnLst>
                                </p:cTn>
                              </p:par>
                              <p:par>
                                <p:cTn id="43" presetID="10" presetClass="exit" presetSubtype="0" fill="hold" nodeType="withEffect">
                                  <p:stCondLst>
                                    <p:cond delay="0"/>
                                  </p:stCondLst>
                                  <p:childTnLst>
                                    <p:animEffect transition="out" filter="fade">
                                      <p:cBhvr>
                                        <p:cTn id="44" dur="500"/>
                                        <p:tgtEl>
                                          <p:spTgt spid="422"/>
                                        </p:tgtEl>
                                      </p:cBhvr>
                                    </p:animEffect>
                                    <p:set>
                                      <p:cBhvr>
                                        <p:cTn id="45" dur="1" fill="hold">
                                          <p:stCondLst>
                                            <p:cond delay="499"/>
                                          </p:stCondLst>
                                        </p:cTn>
                                        <p:tgtEl>
                                          <p:spTgt spid="422"/>
                                        </p:tgtEl>
                                        <p:attrNameLst>
                                          <p:attrName>style.visibility</p:attrName>
                                        </p:attrNameLst>
                                      </p:cBhvr>
                                      <p:to>
                                        <p:strVal val="hidden"/>
                                      </p:to>
                                    </p:se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449"/>
                                        </p:tgtEl>
                                        <p:attrNameLst>
                                          <p:attrName>style.visibility</p:attrName>
                                        </p:attrNameLst>
                                      </p:cBhvr>
                                      <p:to>
                                        <p:strVal val="visible"/>
                                      </p:to>
                                    </p:set>
                                    <p:animEffect transition="in" filter="fade">
                                      <p:cBhvr>
                                        <p:cTn id="50" dur="500"/>
                                        <p:tgtEl>
                                          <p:spTgt spid="449"/>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450"/>
                                        </p:tgtEl>
                                        <p:attrNameLst>
                                          <p:attrName>style.visibility</p:attrName>
                                        </p:attrNameLst>
                                      </p:cBhvr>
                                      <p:to>
                                        <p:strVal val="visible"/>
                                      </p:to>
                                    </p:set>
                                    <p:animEffect transition="in" filter="fade">
                                      <p:cBhvr>
                                        <p:cTn id="55" dur="500"/>
                                        <p:tgtEl>
                                          <p:spTgt spid="45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xit" presetSubtype="0" fill="hold" nodeType="clickEffect">
                                  <p:stCondLst>
                                    <p:cond delay="0"/>
                                  </p:stCondLst>
                                  <p:childTnLst>
                                    <p:animEffect transition="out" filter="fade">
                                      <p:cBhvr>
                                        <p:cTn id="59" dur="500"/>
                                        <p:tgtEl>
                                          <p:spTgt spid="449"/>
                                        </p:tgtEl>
                                      </p:cBhvr>
                                    </p:animEffect>
                                    <p:set>
                                      <p:cBhvr>
                                        <p:cTn id="60" dur="1" fill="hold">
                                          <p:stCondLst>
                                            <p:cond delay="499"/>
                                          </p:stCondLst>
                                        </p:cTn>
                                        <p:tgtEl>
                                          <p:spTgt spid="449"/>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450"/>
                                        </p:tgtEl>
                                      </p:cBhvr>
                                    </p:animEffect>
                                    <p:set>
                                      <p:cBhvr>
                                        <p:cTn id="63" dur="1" fill="hold">
                                          <p:stCondLst>
                                            <p:cond delay="499"/>
                                          </p:stCondLst>
                                        </p:cTn>
                                        <p:tgtEl>
                                          <p:spTgt spid="450"/>
                                        </p:tgtEl>
                                        <p:attrNameLst>
                                          <p:attrName>style.visibility</p:attrName>
                                        </p:attrNameLst>
                                      </p:cBhvr>
                                      <p:to>
                                        <p:strVal val="hidden"/>
                                      </p:to>
                                    </p:se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nodeType="click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500"/>
                                        <p:tgtEl>
                                          <p:spTgt spid="214"/>
                                        </p:tgtEl>
                                      </p:cBhvr>
                                    </p:animEffect>
                                  </p:childTnLst>
                                </p:cTn>
                              </p:par>
                              <p:par>
                                <p:cTn id="69" presetID="10" presetClass="entr" presetSubtype="0" fill="hold" nodeType="withEffect">
                                  <p:stCondLst>
                                    <p:cond delay="0"/>
                                  </p:stCondLst>
                                  <p:childTnLst>
                                    <p:set>
                                      <p:cBhvr>
                                        <p:cTn id="70" dur="1" fill="hold">
                                          <p:stCondLst>
                                            <p:cond delay="0"/>
                                          </p:stCondLst>
                                        </p:cTn>
                                        <p:tgtEl>
                                          <p:spTgt spid="451"/>
                                        </p:tgtEl>
                                        <p:attrNameLst>
                                          <p:attrName>style.visibility</p:attrName>
                                        </p:attrNameLst>
                                      </p:cBhvr>
                                      <p:to>
                                        <p:strVal val="visible"/>
                                      </p:to>
                                    </p:set>
                                    <p:animEffect transition="in" filter="fade">
                                      <p:cBhvr>
                                        <p:cTn id="71" dur="500"/>
                                        <p:tgtEl>
                                          <p:spTgt spid="451"/>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231"/>
                                        </p:tgtEl>
                                        <p:attrNameLst>
                                          <p:attrName>style.visibility</p:attrName>
                                        </p:attrNameLst>
                                      </p:cBhvr>
                                      <p:to>
                                        <p:strVal val="visible"/>
                                      </p:to>
                                    </p:set>
                                    <p:animEffect transition="in" filter="fade">
                                      <p:cBhvr>
                                        <p:cTn id="76" dur="500"/>
                                        <p:tgtEl>
                                          <p:spTgt spid="231"/>
                                        </p:tgtEl>
                                      </p:cBhvr>
                                    </p:animEffect>
                                  </p:childTnLst>
                                </p:cTn>
                              </p:par>
                              <p:par>
                                <p:cTn id="77" presetID="10" presetClass="entr" presetSubtype="0" fill="hold" nodeType="withEffect">
                                  <p:stCondLst>
                                    <p:cond delay="0"/>
                                  </p:stCondLst>
                                  <p:childTnLst>
                                    <p:set>
                                      <p:cBhvr>
                                        <p:cTn id="78" dur="1" fill="hold">
                                          <p:stCondLst>
                                            <p:cond delay="0"/>
                                          </p:stCondLst>
                                        </p:cTn>
                                        <p:tgtEl>
                                          <p:spTgt spid="452"/>
                                        </p:tgtEl>
                                        <p:attrNameLst>
                                          <p:attrName>style.visibility</p:attrName>
                                        </p:attrNameLst>
                                      </p:cBhvr>
                                      <p:to>
                                        <p:strVal val="visible"/>
                                      </p:to>
                                    </p:set>
                                    <p:animEffect transition="in" filter="fade">
                                      <p:cBhvr>
                                        <p:cTn id="79" dur="500"/>
                                        <p:tgtEl>
                                          <p:spTgt spid="452"/>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xit" presetSubtype="0" fill="hold" nodeType="clickEffect">
                                  <p:stCondLst>
                                    <p:cond delay="0"/>
                                  </p:stCondLst>
                                  <p:childTnLst>
                                    <p:animEffect transition="out" filter="fade">
                                      <p:cBhvr>
                                        <p:cTn id="83" dur="500"/>
                                        <p:tgtEl>
                                          <p:spTgt spid="451"/>
                                        </p:tgtEl>
                                      </p:cBhvr>
                                    </p:animEffect>
                                    <p:set>
                                      <p:cBhvr>
                                        <p:cTn id="84" dur="1" fill="hold">
                                          <p:stCondLst>
                                            <p:cond delay="499"/>
                                          </p:stCondLst>
                                        </p:cTn>
                                        <p:tgtEl>
                                          <p:spTgt spid="451"/>
                                        </p:tgtEl>
                                        <p:attrNameLst>
                                          <p:attrName>style.visibility</p:attrName>
                                        </p:attrNameLst>
                                      </p:cBhvr>
                                      <p:to>
                                        <p:strVal val="hidden"/>
                                      </p:to>
                                    </p:set>
                                  </p:childTnLst>
                                </p:cTn>
                              </p:par>
                              <p:par>
                                <p:cTn id="85" presetID="10" presetClass="exit" presetSubtype="0" fill="hold" nodeType="withEffect">
                                  <p:stCondLst>
                                    <p:cond delay="0"/>
                                  </p:stCondLst>
                                  <p:childTnLst>
                                    <p:animEffect transition="out" filter="fade">
                                      <p:cBhvr>
                                        <p:cTn id="86" dur="500"/>
                                        <p:tgtEl>
                                          <p:spTgt spid="452"/>
                                        </p:tgtEl>
                                      </p:cBhvr>
                                    </p:animEffect>
                                    <p:set>
                                      <p:cBhvr>
                                        <p:cTn id="87" dur="1" fill="hold">
                                          <p:stCondLst>
                                            <p:cond delay="499"/>
                                          </p:stCondLst>
                                        </p:cTn>
                                        <p:tgtEl>
                                          <p:spTgt spid="452"/>
                                        </p:tgtEl>
                                        <p:attrNameLst>
                                          <p:attrName>style.visibility</p:attrName>
                                        </p:attrNameLst>
                                      </p:cBhvr>
                                      <p:to>
                                        <p:strVal val="hidden"/>
                                      </p:to>
                                    </p:se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nodeType="clickEffect">
                                  <p:stCondLst>
                                    <p:cond delay="0"/>
                                  </p:stCondLst>
                                  <p:childTnLst>
                                    <p:set>
                                      <p:cBhvr>
                                        <p:cTn id="91" dur="1" fill="hold">
                                          <p:stCondLst>
                                            <p:cond delay="0"/>
                                          </p:stCondLst>
                                        </p:cTn>
                                        <p:tgtEl>
                                          <p:spTgt spid="354"/>
                                        </p:tgtEl>
                                        <p:attrNameLst>
                                          <p:attrName>style.visibility</p:attrName>
                                        </p:attrNameLst>
                                      </p:cBhvr>
                                      <p:to>
                                        <p:strVal val="visible"/>
                                      </p:to>
                                    </p:set>
                                    <p:animEffect transition="in" filter="fade">
                                      <p:cBhvr>
                                        <p:cTn id="92" dur="500"/>
                                        <p:tgtEl>
                                          <p:spTgt spid="354"/>
                                        </p:tgtEl>
                                      </p:cBhvr>
                                    </p:animEffect>
                                  </p:childTnLst>
                                </p:cTn>
                              </p:par>
                              <p:par>
                                <p:cTn id="93" presetID="10" presetClass="entr" presetSubtype="0" fill="hold" nodeType="withEffect">
                                  <p:stCondLst>
                                    <p:cond delay="0"/>
                                  </p:stCondLst>
                                  <p:childTnLst>
                                    <p:set>
                                      <p:cBhvr>
                                        <p:cTn id="94" dur="1" fill="hold">
                                          <p:stCondLst>
                                            <p:cond delay="0"/>
                                          </p:stCondLst>
                                        </p:cTn>
                                        <p:tgtEl>
                                          <p:spTgt spid="256"/>
                                        </p:tgtEl>
                                        <p:attrNameLst>
                                          <p:attrName>style.visibility</p:attrName>
                                        </p:attrNameLst>
                                      </p:cBhvr>
                                      <p:to>
                                        <p:strVal val="visible"/>
                                      </p:to>
                                    </p:set>
                                    <p:animEffect transition="in" filter="fade">
                                      <p:cBhvr>
                                        <p:cTn id="95" dur="500"/>
                                        <p:tgtEl>
                                          <p:spTgt spid="256"/>
                                        </p:tgtEl>
                                      </p:cBhvr>
                                    </p:animEffect>
                                  </p:childTnLst>
                                </p:cTn>
                              </p:par>
                              <p:par>
                                <p:cTn id="96" presetID="10" presetClass="entr" presetSubtype="0" fill="hold" nodeType="withEffect">
                                  <p:stCondLst>
                                    <p:cond delay="0"/>
                                  </p:stCondLst>
                                  <p:childTnLst>
                                    <p:set>
                                      <p:cBhvr>
                                        <p:cTn id="97" dur="1" fill="hold">
                                          <p:stCondLst>
                                            <p:cond delay="0"/>
                                          </p:stCondLst>
                                        </p:cTn>
                                        <p:tgtEl>
                                          <p:spTgt spid="205"/>
                                        </p:tgtEl>
                                        <p:attrNameLst>
                                          <p:attrName>style.visibility</p:attrName>
                                        </p:attrNameLst>
                                      </p:cBhvr>
                                      <p:to>
                                        <p:strVal val="visible"/>
                                      </p:to>
                                    </p:set>
                                    <p:animEffect transition="in" filter="fade">
                                      <p:cBhvr>
                                        <p:cTn id="98" dur="500"/>
                                        <p:tgtEl>
                                          <p:spTgt spid="205"/>
                                        </p:tgtEl>
                                      </p:cBhvr>
                                    </p:animEffect>
                                  </p:childTnLst>
                                </p:cTn>
                              </p:par>
                              <p:par>
                                <p:cTn id="99" presetID="10" presetClass="entr" presetSubtype="0" fill="hold" nodeType="withEffect">
                                  <p:stCondLst>
                                    <p:cond delay="0"/>
                                  </p:stCondLst>
                                  <p:childTnLst>
                                    <p:set>
                                      <p:cBhvr>
                                        <p:cTn id="100" dur="1" fill="hold">
                                          <p:stCondLst>
                                            <p:cond delay="0"/>
                                          </p:stCondLst>
                                        </p:cTn>
                                        <p:tgtEl>
                                          <p:spTgt spid="418"/>
                                        </p:tgtEl>
                                        <p:attrNameLst>
                                          <p:attrName>style.visibility</p:attrName>
                                        </p:attrNameLst>
                                      </p:cBhvr>
                                      <p:to>
                                        <p:strVal val="visible"/>
                                      </p:to>
                                    </p:set>
                                    <p:animEffect transition="in" filter="fade">
                                      <p:cBhvr>
                                        <p:cTn id="101" dur="500"/>
                                        <p:tgtEl>
                                          <p:spTgt spid="418"/>
                                        </p:tgtEl>
                                      </p:cBhvr>
                                    </p:animEffect>
                                  </p:childTnLst>
                                </p:cTn>
                              </p:par>
                              <p:par>
                                <p:cTn id="102" presetID="10" presetClass="entr" presetSubtype="0" fill="hold" nodeType="withEffect">
                                  <p:stCondLst>
                                    <p:cond delay="0"/>
                                  </p:stCondLst>
                                  <p:childTnLst>
                                    <p:set>
                                      <p:cBhvr>
                                        <p:cTn id="103" dur="1" fill="hold">
                                          <p:stCondLst>
                                            <p:cond delay="0"/>
                                          </p:stCondLst>
                                        </p:cTn>
                                        <p:tgtEl>
                                          <p:spTgt spid="422"/>
                                        </p:tgtEl>
                                        <p:attrNameLst>
                                          <p:attrName>style.visibility</p:attrName>
                                        </p:attrNameLst>
                                      </p:cBhvr>
                                      <p:to>
                                        <p:strVal val="visible"/>
                                      </p:to>
                                    </p:set>
                                    <p:animEffect transition="in" filter="fade">
                                      <p:cBhvr>
                                        <p:cTn id="104" dur="500"/>
                                        <p:tgtEl>
                                          <p:spTgt spid="422"/>
                                        </p:tgtEl>
                                      </p:cBhvr>
                                    </p:animEffect>
                                  </p:childTnLst>
                                </p:cTn>
                              </p:par>
                              <p:par>
                                <p:cTn id="105" presetID="10" presetClass="entr" presetSubtype="0" fill="hold" nodeType="withEffect">
                                  <p:stCondLst>
                                    <p:cond delay="0"/>
                                  </p:stCondLst>
                                  <p:childTnLst>
                                    <p:set>
                                      <p:cBhvr>
                                        <p:cTn id="106" dur="1" fill="hold">
                                          <p:stCondLst>
                                            <p:cond delay="0"/>
                                          </p:stCondLst>
                                        </p:cTn>
                                        <p:tgtEl>
                                          <p:spTgt spid="427"/>
                                        </p:tgtEl>
                                        <p:attrNameLst>
                                          <p:attrName>style.visibility</p:attrName>
                                        </p:attrNameLst>
                                      </p:cBhvr>
                                      <p:to>
                                        <p:strVal val="visible"/>
                                      </p:to>
                                    </p:set>
                                    <p:animEffect transition="in" filter="fade">
                                      <p:cBhvr>
                                        <p:cTn id="107"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Increase the number of redundant TSVs to improve reliability</a:t>
            </a:r>
          </a:p>
          <a:p>
            <a:r>
              <a:rPr lang="en-US" altLang="zh-TW" dirty="0" smtClean="0"/>
              <a:t>Remove non-efficient shifting </a:t>
            </a:r>
            <a:r>
              <a:rPr lang="en-US" altLang="zh-TW" dirty="0" err="1" smtClean="0"/>
              <a:t>MUXes</a:t>
            </a:r>
            <a:r>
              <a:rPr lang="en-US" altLang="zh-TW" dirty="0" smtClean="0"/>
              <a:t> to reduce area overhead</a:t>
            </a:r>
          </a:p>
          <a:p>
            <a:pPr lvl="1"/>
            <a:r>
              <a:rPr lang="en-US" altLang="zh-TW" dirty="0" smtClean="0"/>
              <a:t>Outermost ring</a:t>
            </a:r>
          </a:p>
          <a:p>
            <a:pPr lvl="1"/>
            <a:r>
              <a:rPr lang="en-US" altLang="zh-TW" dirty="0" smtClean="0"/>
              <a:t>Inner rings</a:t>
            </a:r>
            <a:endParaRPr lang="en-US" altLang="zh-TW" dirty="0"/>
          </a:p>
          <a:p>
            <a:endParaRPr lang="zh-TW" altLang="en-US" dirty="0"/>
          </a:p>
        </p:txBody>
      </p:sp>
      <p:sp>
        <p:nvSpPr>
          <p:cNvPr id="3" name="標題 2"/>
          <p:cNvSpPr>
            <a:spLocks noGrp="1"/>
          </p:cNvSpPr>
          <p:nvPr>
            <p:ph type="title"/>
          </p:nvPr>
        </p:nvSpPr>
        <p:spPr/>
        <p:txBody>
          <a:bodyPr/>
          <a:lstStyle/>
          <a:p>
            <a:r>
              <a:rPr lang="en-US" altLang="zh-TW" dirty="0" smtClean="0"/>
              <a:t>Enhancements</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5" name="頁尾版面配置區 4"/>
          <p:cNvSpPr>
            <a:spLocks noGrp="1"/>
          </p:cNvSpPr>
          <p:nvPr>
            <p:ph type="ftr" sz="quarter" idx="11"/>
          </p:nvPr>
        </p:nvSpPr>
        <p:spPr/>
        <p:txBody>
          <a:bodyPr/>
          <a:lstStyle/>
          <a:p>
            <a:r>
              <a:rPr lang="en-US" noProof="1" smtClean="0"/>
              <a:t>Chen, YenHao / National Tsing Hua University, Taiwan</a:t>
            </a:r>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23</a:t>
            </a:fld>
            <a:endParaRPr lang="en-US" noProof="1"/>
          </a:p>
        </p:txBody>
      </p:sp>
      <p:grpSp>
        <p:nvGrpSpPr>
          <p:cNvPr id="664" name="群組 663"/>
          <p:cNvGrpSpPr/>
          <p:nvPr/>
        </p:nvGrpSpPr>
        <p:grpSpPr>
          <a:xfrm>
            <a:off x="4382663" y="3027465"/>
            <a:ext cx="421500" cy="393950"/>
            <a:chOff x="6548895" y="2829521"/>
            <a:chExt cx="421500" cy="393950"/>
          </a:xfrm>
          <a:solidFill>
            <a:schemeClr val="accent1"/>
          </a:solidFill>
        </p:grpSpPr>
        <p:sp>
          <p:nvSpPr>
            <p:cNvPr id="665" name="矩形 664"/>
            <p:cNvSpPr/>
            <p:nvPr/>
          </p:nvSpPr>
          <p:spPr>
            <a:xfrm>
              <a:off x="6550957" y="2829521"/>
              <a:ext cx="419438" cy="11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6" name="矩形 665"/>
            <p:cNvSpPr/>
            <p:nvPr/>
          </p:nvSpPr>
          <p:spPr>
            <a:xfrm>
              <a:off x="6550957" y="3100604"/>
              <a:ext cx="419438" cy="122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7" name="矩形 666"/>
            <p:cNvSpPr/>
            <p:nvPr/>
          </p:nvSpPr>
          <p:spPr>
            <a:xfrm>
              <a:off x="685161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8" name="矩形 667"/>
            <p:cNvSpPr/>
            <p:nvPr/>
          </p:nvSpPr>
          <p:spPr>
            <a:xfrm>
              <a:off x="654889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69" name="群組 668"/>
          <p:cNvGrpSpPr/>
          <p:nvPr/>
        </p:nvGrpSpPr>
        <p:grpSpPr>
          <a:xfrm>
            <a:off x="3531650" y="2184906"/>
            <a:ext cx="2121136" cy="2068982"/>
            <a:chOff x="5697882" y="1986962"/>
            <a:chExt cx="2121136" cy="2068982"/>
          </a:xfrm>
          <a:solidFill>
            <a:schemeClr val="accent1"/>
          </a:solidFill>
        </p:grpSpPr>
        <p:sp>
          <p:nvSpPr>
            <p:cNvPr id="670" name="矩形 669"/>
            <p:cNvSpPr/>
            <p:nvPr/>
          </p:nvSpPr>
          <p:spPr>
            <a:xfrm>
              <a:off x="5698953" y="1986962"/>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1" name="矩形 670"/>
            <p:cNvSpPr/>
            <p:nvPr/>
          </p:nvSpPr>
          <p:spPr>
            <a:xfrm>
              <a:off x="5698953" y="3936126"/>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2" name="矩形 671"/>
            <p:cNvSpPr/>
            <p:nvPr/>
          </p:nvSpPr>
          <p:spPr>
            <a:xfrm>
              <a:off x="5697882" y="1986962"/>
              <a:ext cx="124365" cy="20689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3" name="矩形 672"/>
            <p:cNvSpPr/>
            <p:nvPr/>
          </p:nvSpPr>
          <p:spPr>
            <a:xfrm>
              <a:off x="7694164" y="1986962"/>
              <a:ext cx="123295" cy="2068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74" name="群組 673"/>
          <p:cNvGrpSpPr/>
          <p:nvPr/>
        </p:nvGrpSpPr>
        <p:grpSpPr>
          <a:xfrm>
            <a:off x="3817399" y="2459034"/>
            <a:ext cx="1550157" cy="1520725"/>
            <a:chOff x="5983631" y="2261090"/>
            <a:chExt cx="1550157" cy="1520725"/>
          </a:xfrm>
          <a:solidFill>
            <a:schemeClr val="accent1"/>
          </a:solidFill>
        </p:grpSpPr>
        <p:sp>
          <p:nvSpPr>
            <p:cNvPr id="675" name="矩形 674"/>
            <p:cNvSpPr/>
            <p:nvPr/>
          </p:nvSpPr>
          <p:spPr>
            <a:xfrm>
              <a:off x="5984703" y="2261091"/>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6" name="矩形 675"/>
            <p:cNvSpPr/>
            <p:nvPr/>
          </p:nvSpPr>
          <p:spPr>
            <a:xfrm>
              <a:off x="5984703" y="3661997"/>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7" name="矩形 676"/>
            <p:cNvSpPr/>
            <p:nvPr/>
          </p:nvSpPr>
          <p:spPr>
            <a:xfrm>
              <a:off x="5983631" y="2261090"/>
              <a:ext cx="118779" cy="1515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8" name="矩形 677"/>
            <p:cNvSpPr/>
            <p:nvPr/>
          </p:nvSpPr>
          <p:spPr>
            <a:xfrm>
              <a:off x="7415009" y="2264136"/>
              <a:ext cx="118779" cy="151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79" name="群組 678"/>
          <p:cNvGrpSpPr/>
          <p:nvPr/>
        </p:nvGrpSpPr>
        <p:grpSpPr>
          <a:xfrm>
            <a:off x="4098975" y="2741254"/>
            <a:ext cx="987347" cy="961330"/>
            <a:chOff x="6265207" y="2543310"/>
            <a:chExt cx="987347" cy="961330"/>
          </a:xfrm>
          <a:solidFill>
            <a:schemeClr val="accent1"/>
          </a:solidFill>
        </p:grpSpPr>
        <p:sp>
          <p:nvSpPr>
            <p:cNvPr id="680" name="矩形 679"/>
            <p:cNvSpPr/>
            <p:nvPr/>
          </p:nvSpPr>
          <p:spPr>
            <a:xfrm>
              <a:off x="6265207" y="2545306"/>
              <a:ext cx="982312"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1" name="矩形 680"/>
            <p:cNvSpPr/>
            <p:nvPr/>
          </p:nvSpPr>
          <p:spPr>
            <a:xfrm>
              <a:off x="6265207" y="3377779"/>
              <a:ext cx="982312" cy="126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2" name="矩形 681"/>
            <p:cNvSpPr/>
            <p:nvPr/>
          </p:nvSpPr>
          <p:spPr>
            <a:xfrm>
              <a:off x="6266458" y="2545306"/>
              <a:ext cx="129059" cy="959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3" name="矩形 682"/>
            <p:cNvSpPr/>
            <p:nvPr/>
          </p:nvSpPr>
          <p:spPr>
            <a:xfrm>
              <a:off x="7125836" y="2543310"/>
              <a:ext cx="126718" cy="961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61" name="矩形 860"/>
          <p:cNvSpPr/>
          <p:nvPr/>
        </p:nvSpPr>
        <p:spPr>
          <a:xfrm>
            <a:off x="3439704" y="2114180"/>
            <a:ext cx="2307432" cy="2229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13" name="群組 912"/>
          <p:cNvGrpSpPr/>
          <p:nvPr/>
        </p:nvGrpSpPr>
        <p:grpSpPr>
          <a:xfrm>
            <a:off x="3818471" y="2464079"/>
            <a:ext cx="1548565" cy="1515681"/>
            <a:chOff x="5984703" y="2266135"/>
            <a:chExt cx="1548565" cy="1515681"/>
          </a:xfrm>
        </p:grpSpPr>
        <p:cxnSp>
          <p:nvCxnSpPr>
            <p:cNvPr id="914" name="直線單箭頭接點 913"/>
            <p:cNvCxnSpPr>
              <a:stCxn id="919" idx="6"/>
              <a:endCxn id="918" idx="2"/>
            </p:cNvCxnSpPr>
            <p:nvPr/>
          </p:nvCxnSpPr>
          <p:spPr>
            <a:xfrm>
              <a:off x="610452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15" name="直線單箭頭接點 914"/>
            <p:cNvCxnSpPr>
              <a:stCxn id="918" idx="6"/>
              <a:endCxn id="942" idx="2"/>
            </p:cNvCxnSpPr>
            <p:nvPr/>
          </p:nvCxnSpPr>
          <p:spPr>
            <a:xfrm>
              <a:off x="639027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16" name="直線單箭頭接點 915"/>
            <p:cNvCxnSpPr>
              <a:stCxn id="919" idx="4"/>
              <a:endCxn id="920" idx="0"/>
            </p:cNvCxnSpPr>
            <p:nvPr/>
          </p:nvCxnSpPr>
          <p:spPr>
            <a:xfrm>
              <a:off x="60446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17" name="直線單箭頭接點 916"/>
            <p:cNvCxnSpPr>
              <a:stCxn id="920" idx="4"/>
              <a:endCxn id="946" idx="0"/>
            </p:cNvCxnSpPr>
            <p:nvPr/>
          </p:nvCxnSpPr>
          <p:spPr>
            <a:xfrm>
              <a:off x="60446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918" name="橢圓 917"/>
            <p:cNvSpPr/>
            <p:nvPr/>
          </p:nvSpPr>
          <p:spPr>
            <a:xfrm>
              <a:off x="62704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9" name="橢圓 918"/>
            <p:cNvSpPr/>
            <p:nvPr/>
          </p:nvSpPr>
          <p:spPr>
            <a:xfrm>
              <a:off x="59847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0" name="橢圓 919"/>
            <p:cNvSpPr/>
            <p:nvPr/>
          </p:nvSpPr>
          <p:spPr>
            <a:xfrm>
              <a:off x="59847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21" name="直線單箭頭接點 920"/>
            <p:cNvCxnSpPr>
              <a:stCxn id="942" idx="6"/>
              <a:endCxn id="923" idx="2"/>
            </p:cNvCxnSpPr>
            <p:nvPr/>
          </p:nvCxnSpPr>
          <p:spPr>
            <a:xfrm>
              <a:off x="6676021" y="232604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22" name="直線單箭頭接點 921"/>
            <p:cNvCxnSpPr>
              <a:stCxn id="923" idx="6"/>
              <a:endCxn id="944" idx="2"/>
            </p:cNvCxnSpPr>
            <p:nvPr/>
          </p:nvCxnSpPr>
          <p:spPr>
            <a:xfrm>
              <a:off x="6961770"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923" name="橢圓 922"/>
            <p:cNvSpPr/>
            <p:nvPr/>
          </p:nvSpPr>
          <p:spPr>
            <a:xfrm>
              <a:off x="684195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24" name="直線單箭頭接點 923"/>
            <p:cNvCxnSpPr>
              <a:stCxn id="944" idx="6"/>
              <a:endCxn id="947" idx="2"/>
            </p:cNvCxnSpPr>
            <p:nvPr/>
          </p:nvCxnSpPr>
          <p:spPr>
            <a:xfrm>
              <a:off x="7247520" y="2326044"/>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25" name="直線單箭頭接點 924"/>
            <p:cNvCxnSpPr>
              <a:stCxn id="947" idx="4"/>
              <a:endCxn id="948" idx="0"/>
            </p:cNvCxnSpPr>
            <p:nvPr/>
          </p:nvCxnSpPr>
          <p:spPr>
            <a:xfrm>
              <a:off x="7473359" y="238595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26" name="直線單箭頭接點 925"/>
            <p:cNvCxnSpPr>
              <a:stCxn id="948" idx="4"/>
              <a:endCxn id="949" idx="0"/>
            </p:cNvCxnSpPr>
            <p:nvPr/>
          </p:nvCxnSpPr>
          <p:spPr>
            <a:xfrm>
              <a:off x="7473359" y="2665126"/>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27" name="直線單箭頭接點 926"/>
            <p:cNvCxnSpPr>
              <a:stCxn id="946" idx="4"/>
              <a:endCxn id="929" idx="0"/>
            </p:cNvCxnSpPr>
            <p:nvPr/>
          </p:nvCxnSpPr>
          <p:spPr>
            <a:xfrm>
              <a:off x="60446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28" name="直線單箭頭接點 927"/>
            <p:cNvCxnSpPr>
              <a:stCxn id="929" idx="4"/>
              <a:endCxn id="950" idx="0"/>
            </p:cNvCxnSpPr>
            <p:nvPr/>
          </p:nvCxnSpPr>
          <p:spPr>
            <a:xfrm>
              <a:off x="6044612"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929" name="橢圓 928"/>
            <p:cNvSpPr/>
            <p:nvPr/>
          </p:nvSpPr>
          <p:spPr>
            <a:xfrm>
              <a:off x="59847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0" name="直線單箭頭接點 929"/>
            <p:cNvCxnSpPr>
              <a:stCxn id="949" idx="4"/>
              <a:endCxn id="951" idx="0"/>
            </p:cNvCxnSpPr>
            <p:nvPr/>
          </p:nvCxnSpPr>
          <p:spPr>
            <a:xfrm>
              <a:off x="7473359"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1" name="直線單箭頭接點 930"/>
            <p:cNvCxnSpPr>
              <a:stCxn id="951" idx="4"/>
              <a:endCxn id="952" idx="0"/>
            </p:cNvCxnSpPr>
            <p:nvPr/>
          </p:nvCxnSpPr>
          <p:spPr>
            <a:xfrm>
              <a:off x="7473359"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2" name="直線單箭頭接點 931"/>
            <p:cNvCxnSpPr>
              <a:stCxn id="936" idx="6"/>
              <a:endCxn id="935" idx="2"/>
            </p:cNvCxnSpPr>
            <p:nvPr/>
          </p:nvCxnSpPr>
          <p:spPr>
            <a:xfrm>
              <a:off x="610452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33" name="直線單箭頭接點 932"/>
            <p:cNvCxnSpPr>
              <a:stCxn id="935" idx="6"/>
              <a:endCxn id="943" idx="2"/>
            </p:cNvCxnSpPr>
            <p:nvPr/>
          </p:nvCxnSpPr>
          <p:spPr>
            <a:xfrm>
              <a:off x="639027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34" name="直線單箭頭接點 933"/>
            <p:cNvCxnSpPr>
              <a:stCxn id="950" idx="4"/>
              <a:endCxn id="936" idx="0"/>
            </p:cNvCxnSpPr>
            <p:nvPr/>
          </p:nvCxnSpPr>
          <p:spPr>
            <a:xfrm>
              <a:off x="6044612" y="350264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935" name="橢圓 934"/>
            <p:cNvSpPr/>
            <p:nvPr/>
          </p:nvSpPr>
          <p:spPr>
            <a:xfrm>
              <a:off x="62704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6" name="橢圓 935"/>
            <p:cNvSpPr/>
            <p:nvPr/>
          </p:nvSpPr>
          <p:spPr>
            <a:xfrm>
              <a:off x="59847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7" name="直線單箭頭接點 936"/>
            <p:cNvCxnSpPr>
              <a:stCxn id="943" idx="6"/>
              <a:endCxn id="939" idx="2"/>
            </p:cNvCxnSpPr>
            <p:nvPr/>
          </p:nvCxnSpPr>
          <p:spPr>
            <a:xfrm>
              <a:off x="6676021" y="372190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38" name="直線單箭頭接點 937"/>
            <p:cNvCxnSpPr>
              <a:stCxn id="939" idx="6"/>
              <a:endCxn id="945" idx="2"/>
            </p:cNvCxnSpPr>
            <p:nvPr/>
          </p:nvCxnSpPr>
          <p:spPr>
            <a:xfrm>
              <a:off x="6961770"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939" name="橢圓 938"/>
            <p:cNvSpPr/>
            <p:nvPr/>
          </p:nvSpPr>
          <p:spPr>
            <a:xfrm>
              <a:off x="684195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40" name="直線單箭頭接點 939"/>
            <p:cNvCxnSpPr>
              <a:stCxn id="945" idx="6"/>
              <a:endCxn id="953" idx="2"/>
            </p:cNvCxnSpPr>
            <p:nvPr/>
          </p:nvCxnSpPr>
          <p:spPr>
            <a:xfrm>
              <a:off x="7247520" y="3721907"/>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41" name="直線單箭頭接點 940"/>
            <p:cNvCxnSpPr>
              <a:stCxn id="952" idx="4"/>
              <a:endCxn id="953" idx="0"/>
            </p:cNvCxnSpPr>
            <p:nvPr/>
          </p:nvCxnSpPr>
          <p:spPr>
            <a:xfrm>
              <a:off x="7473359" y="350264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942" name="橢圓 941"/>
            <p:cNvSpPr/>
            <p:nvPr/>
          </p:nvSpPr>
          <p:spPr>
            <a:xfrm>
              <a:off x="65562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3" name="橢圓 942"/>
            <p:cNvSpPr/>
            <p:nvPr/>
          </p:nvSpPr>
          <p:spPr>
            <a:xfrm>
              <a:off x="65562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4" name="橢圓 943"/>
            <p:cNvSpPr/>
            <p:nvPr/>
          </p:nvSpPr>
          <p:spPr>
            <a:xfrm>
              <a:off x="712770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5" name="橢圓 944"/>
            <p:cNvSpPr/>
            <p:nvPr/>
          </p:nvSpPr>
          <p:spPr>
            <a:xfrm>
              <a:off x="712770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6" name="橢圓 945"/>
            <p:cNvSpPr/>
            <p:nvPr/>
          </p:nvSpPr>
          <p:spPr>
            <a:xfrm>
              <a:off x="59847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7" name="橢圓 946"/>
            <p:cNvSpPr/>
            <p:nvPr/>
          </p:nvSpPr>
          <p:spPr>
            <a:xfrm>
              <a:off x="741345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8" name="橢圓 947"/>
            <p:cNvSpPr/>
            <p:nvPr/>
          </p:nvSpPr>
          <p:spPr>
            <a:xfrm>
              <a:off x="741345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9" name="橢圓 948"/>
            <p:cNvSpPr/>
            <p:nvPr/>
          </p:nvSpPr>
          <p:spPr>
            <a:xfrm>
              <a:off x="741345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0" name="橢圓 949"/>
            <p:cNvSpPr/>
            <p:nvPr/>
          </p:nvSpPr>
          <p:spPr>
            <a:xfrm>
              <a:off x="59847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1" name="橢圓 950"/>
            <p:cNvSpPr/>
            <p:nvPr/>
          </p:nvSpPr>
          <p:spPr>
            <a:xfrm>
              <a:off x="741345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2" name="橢圓 951"/>
            <p:cNvSpPr/>
            <p:nvPr/>
          </p:nvSpPr>
          <p:spPr>
            <a:xfrm>
              <a:off x="741345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3" name="橢圓 952"/>
            <p:cNvSpPr/>
            <p:nvPr/>
          </p:nvSpPr>
          <p:spPr>
            <a:xfrm>
              <a:off x="741345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54" name="群組 953"/>
          <p:cNvGrpSpPr/>
          <p:nvPr/>
        </p:nvGrpSpPr>
        <p:grpSpPr>
          <a:xfrm>
            <a:off x="3532721" y="2192472"/>
            <a:ext cx="2120065" cy="2074026"/>
            <a:chOff x="5698953" y="1986962"/>
            <a:chExt cx="2120065" cy="2074026"/>
          </a:xfrm>
        </p:grpSpPr>
        <p:cxnSp>
          <p:nvCxnSpPr>
            <p:cNvPr id="955" name="直線單箭頭接點 954"/>
            <p:cNvCxnSpPr>
              <a:stCxn id="965" idx="6"/>
              <a:endCxn id="961" idx="2"/>
            </p:cNvCxnSpPr>
            <p:nvPr/>
          </p:nvCxnSpPr>
          <p:spPr>
            <a:xfrm>
              <a:off x="610452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6" name="直線單箭頭接點 955"/>
            <p:cNvCxnSpPr>
              <a:stCxn id="961" idx="6"/>
              <a:endCxn id="1003" idx="2"/>
            </p:cNvCxnSpPr>
            <p:nvPr/>
          </p:nvCxnSpPr>
          <p:spPr>
            <a:xfrm>
              <a:off x="63902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7" name="直線單箭頭接點 956"/>
            <p:cNvCxnSpPr>
              <a:stCxn id="962" idx="6"/>
              <a:endCxn id="965" idx="2"/>
            </p:cNvCxnSpPr>
            <p:nvPr/>
          </p:nvCxnSpPr>
          <p:spPr>
            <a:xfrm>
              <a:off x="58187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8" name="直線單箭頭接點 957"/>
            <p:cNvCxnSpPr>
              <a:stCxn id="962" idx="4"/>
              <a:endCxn id="963" idx="0"/>
            </p:cNvCxnSpPr>
            <p:nvPr/>
          </p:nvCxnSpPr>
          <p:spPr>
            <a:xfrm>
              <a:off x="57588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9" name="直線單箭頭接點 958"/>
            <p:cNvCxnSpPr>
              <a:stCxn id="963" idx="4"/>
              <a:endCxn id="964" idx="0"/>
            </p:cNvCxnSpPr>
            <p:nvPr/>
          </p:nvCxnSpPr>
          <p:spPr>
            <a:xfrm>
              <a:off x="5758862"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0" name="直線單箭頭接點 959"/>
            <p:cNvCxnSpPr>
              <a:stCxn id="964" idx="4"/>
              <a:endCxn id="1007" idx="0"/>
            </p:cNvCxnSpPr>
            <p:nvPr/>
          </p:nvCxnSpPr>
          <p:spPr>
            <a:xfrm>
              <a:off x="5758862"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61" name="橢圓 960"/>
            <p:cNvSpPr/>
            <p:nvPr/>
          </p:nvSpPr>
          <p:spPr>
            <a:xfrm>
              <a:off x="627045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2" name="橢圓 961"/>
            <p:cNvSpPr/>
            <p:nvPr/>
          </p:nvSpPr>
          <p:spPr>
            <a:xfrm>
              <a:off x="5698953"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3" name="橢圓 962"/>
            <p:cNvSpPr/>
            <p:nvPr/>
          </p:nvSpPr>
          <p:spPr>
            <a:xfrm>
              <a:off x="56989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4" name="橢圓 963"/>
            <p:cNvSpPr/>
            <p:nvPr/>
          </p:nvSpPr>
          <p:spPr>
            <a:xfrm>
              <a:off x="56989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5" name="橢圓 964"/>
            <p:cNvSpPr/>
            <p:nvPr/>
          </p:nvSpPr>
          <p:spPr>
            <a:xfrm>
              <a:off x="59847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66" name="直線單箭頭接點 965"/>
            <p:cNvCxnSpPr>
              <a:stCxn id="1003" idx="6"/>
              <a:endCxn id="968" idx="2"/>
            </p:cNvCxnSpPr>
            <p:nvPr/>
          </p:nvCxnSpPr>
          <p:spPr>
            <a:xfrm>
              <a:off x="6676021" y="2046871"/>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7" name="直線單箭頭接點 966"/>
            <p:cNvCxnSpPr>
              <a:stCxn id="968" idx="6"/>
              <a:endCxn id="1005" idx="2"/>
            </p:cNvCxnSpPr>
            <p:nvPr/>
          </p:nvCxnSpPr>
          <p:spPr>
            <a:xfrm>
              <a:off x="6961770"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68" name="橢圓 967"/>
            <p:cNvSpPr/>
            <p:nvPr/>
          </p:nvSpPr>
          <p:spPr>
            <a:xfrm>
              <a:off x="684195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69" name="直線單箭頭接點 968"/>
            <p:cNvCxnSpPr>
              <a:stCxn id="1005" idx="6"/>
              <a:endCxn id="1008" idx="2"/>
            </p:cNvCxnSpPr>
            <p:nvPr/>
          </p:nvCxnSpPr>
          <p:spPr>
            <a:xfrm>
              <a:off x="7247520" y="2046871"/>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0" name="直線單箭頭接點 969"/>
            <p:cNvCxnSpPr>
              <a:stCxn id="1008" idx="6"/>
              <a:endCxn id="974" idx="2"/>
            </p:cNvCxnSpPr>
            <p:nvPr/>
          </p:nvCxnSpPr>
          <p:spPr>
            <a:xfrm>
              <a:off x="7533268"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1" name="直線單箭頭接點 970"/>
            <p:cNvCxnSpPr>
              <a:stCxn id="974" idx="4"/>
              <a:endCxn id="975" idx="0"/>
            </p:cNvCxnSpPr>
            <p:nvPr/>
          </p:nvCxnSpPr>
          <p:spPr>
            <a:xfrm>
              <a:off x="775910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2" name="直線單箭頭接點 971"/>
            <p:cNvCxnSpPr>
              <a:stCxn id="975" idx="4"/>
              <a:endCxn id="976" idx="0"/>
            </p:cNvCxnSpPr>
            <p:nvPr/>
          </p:nvCxnSpPr>
          <p:spPr>
            <a:xfrm>
              <a:off x="7759109"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3" name="直線單箭頭接點 972"/>
            <p:cNvCxnSpPr>
              <a:stCxn id="976" idx="4"/>
              <a:endCxn id="977" idx="0"/>
            </p:cNvCxnSpPr>
            <p:nvPr/>
          </p:nvCxnSpPr>
          <p:spPr>
            <a:xfrm>
              <a:off x="7759109"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74" name="橢圓 973"/>
            <p:cNvSpPr/>
            <p:nvPr/>
          </p:nvSpPr>
          <p:spPr>
            <a:xfrm>
              <a:off x="7699200"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5" name="橢圓 974"/>
            <p:cNvSpPr/>
            <p:nvPr/>
          </p:nvSpPr>
          <p:spPr>
            <a:xfrm>
              <a:off x="769920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6" name="橢圓 975"/>
            <p:cNvSpPr/>
            <p:nvPr/>
          </p:nvSpPr>
          <p:spPr>
            <a:xfrm>
              <a:off x="769920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7" name="橢圓 976"/>
            <p:cNvSpPr/>
            <p:nvPr/>
          </p:nvSpPr>
          <p:spPr>
            <a:xfrm>
              <a:off x="769920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8" name="直線單箭頭接點 977"/>
            <p:cNvCxnSpPr>
              <a:endCxn id="980" idx="0"/>
            </p:cNvCxnSpPr>
            <p:nvPr/>
          </p:nvCxnSpPr>
          <p:spPr>
            <a:xfrm>
              <a:off x="5758862"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9" name="直線單箭頭接點 978"/>
            <p:cNvCxnSpPr>
              <a:stCxn id="980" idx="4"/>
              <a:endCxn id="1009" idx="0"/>
            </p:cNvCxnSpPr>
            <p:nvPr/>
          </p:nvCxnSpPr>
          <p:spPr>
            <a:xfrm>
              <a:off x="5758862"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80" name="橢圓 979"/>
            <p:cNvSpPr/>
            <p:nvPr/>
          </p:nvSpPr>
          <p:spPr>
            <a:xfrm>
              <a:off x="56989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1" name="直線單箭頭接點 980"/>
            <p:cNvCxnSpPr>
              <a:stCxn id="977" idx="4"/>
              <a:endCxn id="983" idx="0"/>
            </p:cNvCxnSpPr>
            <p:nvPr/>
          </p:nvCxnSpPr>
          <p:spPr>
            <a:xfrm>
              <a:off x="7759109"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2" name="直線單箭頭接點 981"/>
            <p:cNvCxnSpPr>
              <a:stCxn id="983" idx="4"/>
              <a:endCxn id="984" idx="0"/>
            </p:cNvCxnSpPr>
            <p:nvPr/>
          </p:nvCxnSpPr>
          <p:spPr>
            <a:xfrm>
              <a:off x="7759109"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83" name="橢圓 982"/>
            <p:cNvSpPr/>
            <p:nvPr/>
          </p:nvSpPr>
          <p:spPr>
            <a:xfrm>
              <a:off x="769920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4" name="橢圓 983"/>
            <p:cNvSpPr/>
            <p:nvPr/>
          </p:nvSpPr>
          <p:spPr>
            <a:xfrm>
              <a:off x="769920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5" name="直線單箭頭接點 984"/>
            <p:cNvCxnSpPr>
              <a:stCxn id="993" idx="6"/>
              <a:endCxn id="990" idx="2"/>
            </p:cNvCxnSpPr>
            <p:nvPr/>
          </p:nvCxnSpPr>
          <p:spPr>
            <a:xfrm>
              <a:off x="610452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6" name="直線單箭頭接點 985"/>
            <p:cNvCxnSpPr>
              <a:stCxn id="990" idx="6"/>
              <a:endCxn id="1004" idx="2"/>
            </p:cNvCxnSpPr>
            <p:nvPr/>
          </p:nvCxnSpPr>
          <p:spPr>
            <a:xfrm>
              <a:off x="63902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7" name="直線單箭頭接點 986"/>
            <p:cNvCxnSpPr>
              <a:stCxn id="992" idx="6"/>
              <a:endCxn id="993" idx="2"/>
            </p:cNvCxnSpPr>
            <p:nvPr/>
          </p:nvCxnSpPr>
          <p:spPr>
            <a:xfrm>
              <a:off x="58187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8" name="直線單箭頭接點 987"/>
            <p:cNvCxnSpPr>
              <a:endCxn id="991" idx="0"/>
            </p:cNvCxnSpPr>
            <p:nvPr/>
          </p:nvCxnSpPr>
          <p:spPr>
            <a:xfrm>
              <a:off x="5758862"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9" name="直線單箭頭接點 988"/>
            <p:cNvCxnSpPr>
              <a:stCxn id="991" idx="4"/>
              <a:endCxn id="992" idx="0"/>
            </p:cNvCxnSpPr>
            <p:nvPr/>
          </p:nvCxnSpPr>
          <p:spPr>
            <a:xfrm>
              <a:off x="57588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90" name="橢圓 989"/>
            <p:cNvSpPr/>
            <p:nvPr/>
          </p:nvSpPr>
          <p:spPr>
            <a:xfrm>
              <a:off x="627045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1" name="橢圓 990"/>
            <p:cNvSpPr/>
            <p:nvPr/>
          </p:nvSpPr>
          <p:spPr>
            <a:xfrm>
              <a:off x="56989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2" name="橢圓 991"/>
            <p:cNvSpPr/>
            <p:nvPr/>
          </p:nvSpPr>
          <p:spPr>
            <a:xfrm>
              <a:off x="56989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3" name="橢圓 992"/>
            <p:cNvSpPr/>
            <p:nvPr/>
          </p:nvSpPr>
          <p:spPr>
            <a:xfrm>
              <a:off x="59847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94" name="直線單箭頭接點 993"/>
            <p:cNvCxnSpPr>
              <a:stCxn id="1004" idx="6"/>
              <a:endCxn id="996" idx="2"/>
            </p:cNvCxnSpPr>
            <p:nvPr/>
          </p:nvCxnSpPr>
          <p:spPr>
            <a:xfrm>
              <a:off x="6676021" y="400107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5" name="直線單箭頭接點 994"/>
            <p:cNvCxnSpPr>
              <a:stCxn id="996" idx="6"/>
              <a:endCxn id="1006" idx="2"/>
            </p:cNvCxnSpPr>
            <p:nvPr/>
          </p:nvCxnSpPr>
          <p:spPr>
            <a:xfrm>
              <a:off x="6961770"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96" name="橢圓 995"/>
            <p:cNvSpPr/>
            <p:nvPr/>
          </p:nvSpPr>
          <p:spPr>
            <a:xfrm>
              <a:off x="684195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97" name="直線單箭頭接點 996"/>
            <p:cNvCxnSpPr>
              <a:stCxn id="1006" idx="6"/>
              <a:endCxn id="1010" idx="2"/>
            </p:cNvCxnSpPr>
            <p:nvPr/>
          </p:nvCxnSpPr>
          <p:spPr>
            <a:xfrm>
              <a:off x="7247520" y="4001079"/>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8" name="直線單箭頭接點 997"/>
            <p:cNvCxnSpPr>
              <a:stCxn id="1010" idx="6"/>
              <a:endCxn id="1002" idx="2"/>
            </p:cNvCxnSpPr>
            <p:nvPr/>
          </p:nvCxnSpPr>
          <p:spPr>
            <a:xfrm>
              <a:off x="7533268"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9" name="直線單箭頭接點 998"/>
            <p:cNvCxnSpPr>
              <a:stCxn id="984" idx="4"/>
              <a:endCxn id="1001" idx="0"/>
            </p:cNvCxnSpPr>
            <p:nvPr/>
          </p:nvCxnSpPr>
          <p:spPr>
            <a:xfrm>
              <a:off x="7759109"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0" name="直線單箭頭接點 999"/>
            <p:cNvCxnSpPr>
              <a:stCxn id="1001" idx="4"/>
              <a:endCxn id="1002" idx="0"/>
            </p:cNvCxnSpPr>
            <p:nvPr/>
          </p:nvCxnSpPr>
          <p:spPr>
            <a:xfrm>
              <a:off x="775910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01" name="橢圓 1000"/>
            <p:cNvSpPr/>
            <p:nvPr/>
          </p:nvSpPr>
          <p:spPr>
            <a:xfrm>
              <a:off x="769920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2" name="橢圓 1001"/>
            <p:cNvSpPr/>
            <p:nvPr/>
          </p:nvSpPr>
          <p:spPr>
            <a:xfrm>
              <a:off x="7699200"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3" name="橢圓 1002"/>
            <p:cNvSpPr/>
            <p:nvPr/>
          </p:nvSpPr>
          <p:spPr>
            <a:xfrm>
              <a:off x="65562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4" name="橢圓 1003"/>
            <p:cNvSpPr/>
            <p:nvPr/>
          </p:nvSpPr>
          <p:spPr>
            <a:xfrm>
              <a:off x="65562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5" name="橢圓 1004"/>
            <p:cNvSpPr/>
            <p:nvPr/>
          </p:nvSpPr>
          <p:spPr>
            <a:xfrm>
              <a:off x="712770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6" name="橢圓 1005"/>
            <p:cNvSpPr/>
            <p:nvPr/>
          </p:nvSpPr>
          <p:spPr>
            <a:xfrm>
              <a:off x="712770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7" name="橢圓 1006"/>
            <p:cNvSpPr/>
            <p:nvPr/>
          </p:nvSpPr>
          <p:spPr>
            <a:xfrm>
              <a:off x="56989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8" name="橢圓 1007"/>
            <p:cNvSpPr/>
            <p:nvPr/>
          </p:nvSpPr>
          <p:spPr>
            <a:xfrm>
              <a:off x="7413450"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9" name="橢圓 1008"/>
            <p:cNvSpPr/>
            <p:nvPr/>
          </p:nvSpPr>
          <p:spPr>
            <a:xfrm>
              <a:off x="56989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0" name="橢圓 1009"/>
            <p:cNvSpPr/>
            <p:nvPr/>
          </p:nvSpPr>
          <p:spPr>
            <a:xfrm>
              <a:off x="7413450"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11" name="群組 1010"/>
          <p:cNvGrpSpPr/>
          <p:nvPr/>
        </p:nvGrpSpPr>
        <p:grpSpPr>
          <a:xfrm>
            <a:off x="4389971" y="3022424"/>
            <a:ext cx="405567" cy="398991"/>
            <a:chOff x="6556203" y="2824480"/>
            <a:chExt cx="405567" cy="398991"/>
          </a:xfrm>
        </p:grpSpPr>
        <p:cxnSp>
          <p:nvCxnSpPr>
            <p:cNvPr id="1012" name="直線單箭頭接點 1011"/>
            <p:cNvCxnSpPr>
              <a:stCxn id="1019" idx="6"/>
              <a:endCxn id="1018" idx="2"/>
            </p:cNvCxnSpPr>
            <p:nvPr/>
          </p:nvCxnSpPr>
          <p:spPr>
            <a:xfrm>
              <a:off x="6676021" y="288438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13" name="直線單箭頭接點 1012"/>
            <p:cNvCxnSpPr>
              <a:stCxn id="1019" idx="4"/>
              <a:endCxn id="1017" idx="0"/>
            </p:cNvCxnSpPr>
            <p:nvPr/>
          </p:nvCxnSpPr>
          <p:spPr>
            <a:xfrm>
              <a:off x="66161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14" name="直線單箭頭接點 1013"/>
            <p:cNvCxnSpPr>
              <a:stCxn id="1017" idx="6"/>
              <a:endCxn id="1016" idx="2"/>
            </p:cNvCxnSpPr>
            <p:nvPr/>
          </p:nvCxnSpPr>
          <p:spPr>
            <a:xfrm>
              <a:off x="6676021" y="316356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15" name="直線單箭頭接點 1014"/>
            <p:cNvCxnSpPr>
              <a:stCxn id="1018" idx="4"/>
              <a:endCxn id="1016" idx="0"/>
            </p:cNvCxnSpPr>
            <p:nvPr/>
          </p:nvCxnSpPr>
          <p:spPr>
            <a:xfrm>
              <a:off x="6901861"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1016" name="橢圓 1015"/>
            <p:cNvSpPr/>
            <p:nvPr/>
          </p:nvSpPr>
          <p:spPr>
            <a:xfrm>
              <a:off x="684195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7" name="橢圓 1016"/>
            <p:cNvSpPr/>
            <p:nvPr/>
          </p:nvSpPr>
          <p:spPr>
            <a:xfrm>
              <a:off x="65562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8" name="橢圓 1017"/>
            <p:cNvSpPr/>
            <p:nvPr/>
          </p:nvSpPr>
          <p:spPr>
            <a:xfrm>
              <a:off x="684195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9" name="橢圓 1018"/>
            <p:cNvSpPr/>
            <p:nvPr/>
          </p:nvSpPr>
          <p:spPr>
            <a:xfrm>
              <a:off x="65562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20" name="群組 1019"/>
          <p:cNvGrpSpPr/>
          <p:nvPr/>
        </p:nvGrpSpPr>
        <p:grpSpPr>
          <a:xfrm>
            <a:off x="4104221" y="2743252"/>
            <a:ext cx="977067" cy="957335"/>
            <a:chOff x="6270453" y="2545308"/>
            <a:chExt cx="977067" cy="957335"/>
          </a:xfrm>
        </p:grpSpPr>
        <p:cxnSp>
          <p:nvCxnSpPr>
            <p:cNvPr id="1021" name="直線單箭頭接點 1020"/>
            <p:cNvCxnSpPr>
              <a:stCxn id="1023" idx="6"/>
              <a:endCxn id="1036" idx="2"/>
            </p:cNvCxnSpPr>
            <p:nvPr/>
          </p:nvCxnSpPr>
          <p:spPr>
            <a:xfrm>
              <a:off x="639027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22" name="直線單箭頭接點 1021"/>
            <p:cNvCxnSpPr>
              <a:stCxn id="1023" idx="4"/>
              <a:endCxn id="1039" idx="0"/>
            </p:cNvCxnSpPr>
            <p:nvPr/>
          </p:nvCxnSpPr>
          <p:spPr>
            <a:xfrm>
              <a:off x="6330362" y="2665126"/>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023" name="橢圓 1022"/>
            <p:cNvSpPr/>
            <p:nvPr/>
          </p:nvSpPr>
          <p:spPr>
            <a:xfrm>
              <a:off x="62704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4" name="直線單箭頭接點 1023"/>
            <p:cNvCxnSpPr>
              <a:stCxn id="1036" idx="6"/>
              <a:endCxn id="1027" idx="2"/>
            </p:cNvCxnSpPr>
            <p:nvPr/>
          </p:nvCxnSpPr>
          <p:spPr>
            <a:xfrm>
              <a:off x="6676021" y="260521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25" name="直線單箭頭接點 1024"/>
            <p:cNvCxnSpPr>
              <a:stCxn id="1027" idx="6"/>
              <a:endCxn id="1037" idx="2"/>
            </p:cNvCxnSpPr>
            <p:nvPr/>
          </p:nvCxnSpPr>
          <p:spPr>
            <a:xfrm>
              <a:off x="6961770"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26" name="直線單箭頭接點 1025"/>
            <p:cNvCxnSpPr>
              <a:stCxn id="1037" idx="4"/>
              <a:endCxn id="1043" idx="0"/>
            </p:cNvCxnSpPr>
            <p:nvPr/>
          </p:nvCxnSpPr>
          <p:spPr>
            <a:xfrm>
              <a:off x="718761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027" name="橢圓 1026"/>
            <p:cNvSpPr/>
            <p:nvPr/>
          </p:nvSpPr>
          <p:spPr>
            <a:xfrm>
              <a:off x="684195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8" name="直線單箭頭接點 1027"/>
            <p:cNvCxnSpPr>
              <a:stCxn id="1040" idx="6"/>
              <a:endCxn id="1041" idx="2"/>
            </p:cNvCxnSpPr>
            <p:nvPr/>
          </p:nvCxnSpPr>
          <p:spPr>
            <a:xfrm>
              <a:off x="6390271"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9" name="直線單箭頭接點 1028"/>
            <p:cNvCxnSpPr>
              <a:stCxn id="1039" idx="4"/>
              <a:endCxn id="1031" idx="0"/>
            </p:cNvCxnSpPr>
            <p:nvPr/>
          </p:nvCxnSpPr>
          <p:spPr>
            <a:xfrm>
              <a:off x="6330362"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0" name="直線單箭頭接點 1029"/>
            <p:cNvCxnSpPr>
              <a:stCxn id="1031" idx="4"/>
              <a:endCxn id="1040" idx="0"/>
            </p:cNvCxnSpPr>
            <p:nvPr/>
          </p:nvCxnSpPr>
          <p:spPr>
            <a:xfrm>
              <a:off x="6330362"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1031" name="橢圓 1030"/>
            <p:cNvSpPr/>
            <p:nvPr/>
          </p:nvSpPr>
          <p:spPr>
            <a:xfrm>
              <a:off x="62704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2" name="直線單箭頭接點 1031"/>
            <p:cNvCxnSpPr>
              <a:stCxn id="1041" idx="6"/>
              <a:endCxn id="1042" idx="2"/>
            </p:cNvCxnSpPr>
            <p:nvPr/>
          </p:nvCxnSpPr>
          <p:spPr>
            <a:xfrm>
              <a:off x="6676021" y="344273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3" name="直線單箭頭接點 1032"/>
            <p:cNvCxnSpPr>
              <a:stCxn id="1042" idx="6"/>
              <a:endCxn id="1044" idx="2"/>
            </p:cNvCxnSpPr>
            <p:nvPr/>
          </p:nvCxnSpPr>
          <p:spPr>
            <a:xfrm>
              <a:off x="6961770"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4" name="直線單箭頭接點 1033"/>
            <p:cNvCxnSpPr>
              <a:stCxn id="1043" idx="4"/>
              <a:endCxn id="1038" idx="0"/>
            </p:cNvCxnSpPr>
            <p:nvPr/>
          </p:nvCxnSpPr>
          <p:spPr>
            <a:xfrm>
              <a:off x="7187611"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5" name="直線單箭頭接點 1034"/>
            <p:cNvCxnSpPr>
              <a:stCxn id="1038" idx="4"/>
              <a:endCxn id="1044" idx="0"/>
            </p:cNvCxnSpPr>
            <p:nvPr/>
          </p:nvCxnSpPr>
          <p:spPr>
            <a:xfrm>
              <a:off x="7187611"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036" name="橢圓 1035"/>
            <p:cNvSpPr/>
            <p:nvPr/>
          </p:nvSpPr>
          <p:spPr>
            <a:xfrm>
              <a:off x="65562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7" name="橢圓 1036"/>
            <p:cNvSpPr/>
            <p:nvPr/>
          </p:nvSpPr>
          <p:spPr>
            <a:xfrm>
              <a:off x="712770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8" name="橢圓 1037"/>
            <p:cNvSpPr/>
            <p:nvPr/>
          </p:nvSpPr>
          <p:spPr>
            <a:xfrm>
              <a:off x="712770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9" name="橢圓 1038"/>
            <p:cNvSpPr/>
            <p:nvPr/>
          </p:nvSpPr>
          <p:spPr>
            <a:xfrm>
              <a:off x="62704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0" name="橢圓 1039"/>
            <p:cNvSpPr/>
            <p:nvPr/>
          </p:nvSpPr>
          <p:spPr>
            <a:xfrm>
              <a:off x="62704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1" name="橢圓 1040"/>
            <p:cNvSpPr/>
            <p:nvPr/>
          </p:nvSpPr>
          <p:spPr>
            <a:xfrm>
              <a:off x="65562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2" name="橢圓 1041"/>
            <p:cNvSpPr/>
            <p:nvPr/>
          </p:nvSpPr>
          <p:spPr>
            <a:xfrm>
              <a:off x="684195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3" name="橢圓 1042"/>
            <p:cNvSpPr/>
            <p:nvPr/>
          </p:nvSpPr>
          <p:spPr>
            <a:xfrm>
              <a:off x="712770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4" name="橢圓 1043"/>
            <p:cNvSpPr/>
            <p:nvPr/>
          </p:nvSpPr>
          <p:spPr>
            <a:xfrm>
              <a:off x="712770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92" name="群組 191"/>
          <p:cNvGrpSpPr/>
          <p:nvPr/>
        </p:nvGrpSpPr>
        <p:grpSpPr>
          <a:xfrm>
            <a:off x="3650434" y="2304724"/>
            <a:ext cx="1880429" cy="1834390"/>
            <a:chOff x="10137224" y="1749905"/>
            <a:chExt cx="1880429" cy="1834390"/>
          </a:xfrm>
        </p:grpSpPr>
        <p:cxnSp>
          <p:nvCxnSpPr>
            <p:cNvPr id="193" name="直線單箭頭接點 192"/>
            <p:cNvCxnSpPr>
              <a:stCxn id="59" idx="6"/>
              <a:endCxn id="112" idx="2"/>
            </p:cNvCxnSpPr>
            <p:nvPr/>
          </p:nvCxnSpPr>
          <p:spPr>
            <a:xfrm>
              <a:off x="10137224" y="1969169"/>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4" name="直線單箭頭接點 193"/>
            <p:cNvCxnSpPr>
              <a:stCxn id="60" idx="6"/>
              <a:endCxn id="113" idx="2"/>
            </p:cNvCxnSpPr>
            <p:nvPr/>
          </p:nvCxnSpPr>
          <p:spPr>
            <a:xfrm>
              <a:off x="10137224" y="224834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5" name="直線單箭頭接點 194"/>
            <p:cNvCxnSpPr>
              <a:stCxn id="103" idx="6"/>
              <a:endCxn id="139" idx="2"/>
            </p:cNvCxnSpPr>
            <p:nvPr/>
          </p:nvCxnSpPr>
          <p:spPr>
            <a:xfrm>
              <a:off x="10137224" y="2527514"/>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6" name="直線單箭頭接點 195"/>
            <p:cNvCxnSpPr>
              <a:stCxn id="61" idx="4"/>
              <a:endCxn id="112" idx="0"/>
            </p:cNvCxnSpPr>
            <p:nvPr/>
          </p:nvCxnSpPr>
          <p:spPr>
            <a:xfrm>
              <a:off x="10363065" y="1749905"/>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7" name="直線單箭頭接點 196"/>
            <p:cNvCxnSpPr>
              <a:stCxn id="57" idx="4"/>
              <a:endCxn id="111" idx="0"/>
            </p:cNvCxnSpPr>
            <p:nvPr/>
          </p:nvCxnSpPr>
          <p:spPr>
            <a:xfrm>
              <a:off x="10648815" y="1749905"/>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8" name="直線單箭頭接點 197"/>
            <p:cNvCxnSpPr>
              <a:stCxn id="99" idx="4"/>
              <a:endCxn id="135" idx="0"/>
            </p:cNvCxnSpPr>
            <p:nvPr/>
          </p:nvCxnSpPr>
          <p:spPr>
            <a:xfrm>
              <a:off x="10934565" y="1749905"/>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9" name="直線單箭頭接點 198"/>
            <p:cNvCxnSpPr>
              <a:stCxn id="64" idx="4"/>
              <a:endCxn id="116" idx="0"/>
            </p:cNvCxnSpPr>
            <p:nvPr/>
          </p:nvCxnSpPr>
          <p:spPr>
            <a:xfrm>
              <a:off x="11220314" y="1749905"/>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0" name="直線單箭頭接點 199"/>
            <p:cNvCxnSpPr>
              <a:stCxn id="101" idx="4"/>
              <a:endCxn id="137" idx="0"/>
            </p:cNvCxnSpPr>
            <p:nvPr/>
          </p:nvCxnSpPr>
          <p:spPr>
            <a:xfrm>
              <a:off x="11506064" y="1749905"/>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1" name="直線單箭頭接點 200"/>
            <p:cNvCxnSpPr>
              <a:stCxn id="140" idx="6"/>
              <a:endCxn id="71" idx="2"/>
            </p:cNvCxnSpPr>
            <p:nvPr/>
          </p:nvCxnSpPr>
          <p:spPr>
            <a:xfrm>
              <a:off x="11851721" y="1969169"/>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2" name="直線單箭頭接點 201"/>
            <p:cNvCxnSpPr>
              <a:stCxn id="141" idx="6"/>
              <a:endCxn id="72" idx="2"/>
            </p:cNvCxnSpPr>
            <p:nvPr/>
          </p:nvCxnSpPr>
          <p:spPr>
            <a:xfrm>
              <a:off x="11851721" y="2248342"/>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3" name="直線單箭頭接點 202"/>
            <p:cNvCxnSpPr>
              <a:stCxn id="142" idx="6"/>
              <a:endCxn id="73" idx="2"/>
            </p:cNvCxnSpPr>
            <p:nvPr/>
          </p:nvCxnSpPr>
          <p:spPr>
            <a:xfrm>
              <a:off x="11851721" y="2527514"/>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4" name="直線單箭頭接點 203"/>
            <p:cNvCxnSpPr>
              <a:stCxn id="104" idx="4"/>
              <a:endCxn id="140" idx="0"/>
            </p:cNvCxnSpPr>
            <p:nvPr/>
          </p:nvCxnSpPr>
          <p:spPr>
            <a:xfrm>
              <a:off x="11791812" y="1749905"/>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5" name="直線單箭頭接點 204"/>
            <p:cNvCxnSpPr>
              <a:stCxn id="76" idx="6"/>
              <a:endCxn id="122" idx="2"/>
            </p:cNvCxnSpPr>
            <p:nvPr/>
          </p:nvCxnSpPr>
          <p:spPr>
            <a:xfrm>
              <a:off x="10137224" y="280668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6" name="直線單箭頭接點 205"/>
            <p:cNvCxnSpPr>
              <a:stCxn id="105" idx="6"/>
              <a:endCxn id="143" idx="2"/>
            </p:cNvCxnSpPr>
            <p:nvPr/>
          </p:nvCxnSpPr>
          <p:spPr>
            <a:xfrm>
              <a:off x="10137224" y="3085859"/>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7" name="直線單箭頭接點 206"/>
            <p:cNvCxnSpPr>
              <a:stCxn id="144" idx="6"/>
              <a:endCxn id="79" idx="2"/>
            </p:cNvCxnSpPr>
            <p:nvPr/>
          </p:nvCxnSpPr>
          <p:spPr>
            <a:xfrm>
              <a:off x="11851721" y="2806687"/>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8" name="直線單箭頭接點 207"/>
            <p:cNvCxnSpPr>
              <a:stCxn id="145" idx="6"/>
              <a:endCxn id="80" idx="2"/>
            </p:cNvCxnSpPr>
            <p:nvPr/>
          </p:nvCxnSpPr>
          <p:spPr>
            <a:xfrm>
              <a:off x="11851721" y="3085859"/>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9" name="直線單箭頭接點 208"/>
            <p:cNvCxnSpPr>
              <a:stCxn id="87" idx="6"/>
              <a:endCxn id="129" idx="2"/>
            </p:cNvCxnSpPr>
            <p:nvPr/>
          </p:nvCxnSpPr>
          <p:spPr>
            <a:xfrm>
              <a:off x="10137224" y="336503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0" name="直線單箭頭接點 209"/>
            <p:cNvCxnSpPr>
              <a:stCxn id="129" idx="4"/>
              <a:endCxn id="89" idx="0"/>
            </p:cNvCxnSpPr>
            <p:nvPr/>
          </p:nvCxnSpPr>
          <p:spPr>
            <a:xfrm>
              <a:off x="10363065" y="3424941"/>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1" name="直線單箭頭接點 210"/>
            <p:cNvCxnSpPr>
              <a:stCxn id="128" idx="4"/>
              <a:endCxn id="86" idx="0"/>
            </p:cNvCxnSpPr>
            <p:nvPr/>
          </p:nvCxnSpPr>
          <p:spPr>
            <a:xfrm>
              <a:off x="10648815" y="3424941"/>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2" name="直線單箭頭接點 211"/>
            <p:cNvCxnSpPr>
              <a:stCxn id="136" idx="4"/>
              <a:endCxn id="100" idx="0"/>
            </p:cNvCxnSpPr>
            <p:nvPr/>
          </p:nvCxnSpPr>
          <p:spPr>
            <a:xfrm>
              <a:off x="10934565" y="3424941"/>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3" name="直線單箭頭接點 212"/>
            <p:cNvCxnSpPr>
              <a:stCxn id="132" idx="4"/>
              <a:endCxn id="92" idx="0"/>
            </p:cNvCxnSpPr>
            <p:nvPr/>
          </p:nvCxnSpPr>
          <p:spPr>
            <a:xfrm>
              <a:off x="11220314" y="3424941"/>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4" name="直線單箭頭接點 213"/>
            <p:cNvCxnSpPr>
              <a:stCxn id="138" idx="4"/>
              <a:endCxn id="102" idx="0"/>
            </p:cNvCxnSpPr>
            <p:nvPr/>
          </p:nvCxnSpPr>
          <p:spPr>
            <a:xfrm>
              <a:off x="11506064" y="3424941"/>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5" name="直線單箭頭接點 214"/>
            <p:cNvCxnSpPr>
              <a:stCxn id="146" idx="6"/>
              <a:endCxn id="97" idx="2"/>
            </p:cNvCxnSpPr>
            <p:nvPr/>
          </p:nvCxnSpPr>
          <p:spPr>
            <a:xfrm>
              <a:off x="11851721" y="3365032"/>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6" name="直線單箭頭接點 215"/>
            <p:cNvCxnSpPr>
              <a:stCxn id="146" idx="4"/>
              <a:endCxn id="106" idx="0"/>
            </p:cNvCxnSpPr>
            <p:nvPr/>
          </p:nvCxnSpPr>
          <p:spPr>
            <a:xfrm>
              <a:off x="11791812" y="3424941"/>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9" name="群組 8"/>
          <p:cNvGrpSpPr/>
          <p:nvPr/>
        </p:nvGrpSpPr>
        <p:grpSpPr>
          <a:xfrm>
            <a:off x="3648034" y="2304724"/>
            <a:ext cx="1880429" cy="1834390"/>
            <a:chOff x="5868219" y="2593835"/>
            <a:chExt cx="1880429" cy="1834390"/>
          </a:xfrm>
        </p:grpSpPr>
        <p:grpSp>
          <p:nvGrpSpPr>
            <p:cNvPr id="8" name="群組 7"/>
            <p:cNvGrpSpPr/>
            <p:nvPr/>
          </p:nvGrpSpPr>
          <p:grpSpPr>
            <a:xfrm>
              <a:off x="5868219" y="2593835"/>
              <a:ext cx="1880429" cy="1834390"/>
              <a:chOff x="5868219" y="2593835"/>
              <a:chExt cx="1880429" cy="1834390"/>
            </a:xfrm>
          </p:grpSpPr>
          <p:cxnSp>
            <p:nvCxnSpPr>
              <p:cNvPr id="424" name="直線單箭頭接點 423"/>
              <p:cNvCxnSpPr/>
              <p:nvPr/>
            </p:nvCxnSpPr>
            <p:spPr>
              <a:xfrm>
                <a:off x="5868219" y="2813099"/>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26" name="直線單箭頭接點 425"/>
              <p:cNvCxnSpPr/>
              <p:nvPr/>
            </p:nvCxnSpPr>
            <p:spPr>
              <a:xfrm>
                <a:off x="5868219" y="3371444"/>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28" name="直線單箭頭接點 427"/>
              <p:cNvCxnSpPr/>
              <p:nvPr/>
            </p:nvCxnSpPr>
            <p:spPr>
              <a:xfrm>
                <a:off x="6379810" y="2593835"/>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30" name="直線單箭頭接點 429"/>
              <p:cNvCxnSpPr/>
              <p:nvPr/>
            </p:nvCxnSpPr>
            <p:spPr>
              <a:xfrm>
                <a:off x="6951309" y="2593835"/>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33" name="直線單箭頭接點 432"/>
              <p:cNvCxnSpPr/>
              <p:nvPr/>
            </p:nvCxnSpPr>
            <p:spPr>
              <a:xfrm>
                <a:off x="7582716" y="309227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5" name="直線單箭頭接點 434"/>
              <p:cNvCxnSpPr/>
              <p:nvPr/>
            </p:nvCxnSpPr>
            <p:spPr>
              <a:xfrm>
                <a:off x="7522807" y="2593835"/>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37" name="直線單箭頭接點 436"/>
              <p:cNvCxnSpPr/>
              <p:nvPr/>
            </p:nvCxnSpPr>
            <p:spPr>
              <a:xfrm>
                <a:off x="5868219" y="3929789"/>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38" name="直線單箭頭接點 437"/>
              <p:cNvCxnSpPr/>
              <p:nvPr/>
            </p:nvCxnSpPr>
            <p:spPr>
              <a:xfrm>
                <a:off x="7582716" y="365061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1" name="直線單箭頭接點 440"/>
              <p:cNvCxnSpPr/>
              <p:nvPr/>
            </p:nvCxnSpPr>
            <p:spPr>
              <a:xfrm>
                <a:off x="6094060" y="4268871"/>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3" name="直線單箭頭接點 442"/>
              <p:cNvCxnSpPr/>
              <p:nvPr/>
            </p:nvCxnSpPr>
            <p:spPr>
              <a:xfrm>
                <a:off x="6665560" y="4268871"/>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5" name="直線單箭頭接點 444"/>
              <p:cNvCxnSpPr/>
              <p:nvPr/>
            </p:nvCxnSpPr>
            <p:spPr>
              <a:xfrm>
                <a:off x="7237059" y="4268871"/>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46" name="直線單箭頭接點 445"/>
              <p:cNvCxnSpPr/>
              <p:nvPr/>
            </p:nvCxnSpPr>
            <p:spPr>
              <a:xfrm>
                <a:off x="7582716" y="420896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448" name="群組 447"/>
            <p:cNvGrpSpPr/>
            <p:nvPr/>
          </p:nvGrpSpPr>
          <p:grpSpPr>
            <a:xfrm>
              <a:off x="6441784" y="3152181"/>
              <a:ext cx="737431" cy="717699"/>
              <a:chOff x="6390271" y="2665126"/>
              <a:chExt cx="737431" cy="717699"/>
            </a:xfrm>
          </p:grpSpPr>
          <p:cxnSp>
            <p:nvCxnSpPr>
              <p:cNvPr id="449" name="直線單箭頭接點 448"/>
              <p:cNvCxnSpPr/>
              <p:nvPr/>
            </p:nvCxnSpPr>
            <p:spPr>
              <a:xfrm>
                <a:off x="6390271" y="2884389"/>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52" name="直線單箭頭接點 451"/>
              <p:cNvCxnSpPr/>
              <p:nvPr/>
            </p:nvCxnSpPr>
            <p:spPr>
              <a:xfrm>
                <a:off x="6901861" y="2665126"/>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54" name="直線單箭頭接點 453"/>
              <p:cNvCxnSpPr/>
              <p:nvPr/>
            </p:nvCxnSpPr>
            <p:spPr>
              <a:xfrm>
                <a:off x="6616112" y="3223471"/>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55" name="直線單箭頭接點 454"/>
              <p:cNvCxnSpPr/>
              <p:nvPr/>
            </p:nvCxnSpPr>
            <p:spPr>
              <a:xfrm>
                <a:off x="6961770" y="316356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457" name="群組 456"/>
            <p:cNvGrpSpPr/>
            <p:nvPr/>
          </p:nvGrpSpPr>
          <p:grpSpPr>
            <a:xfrm>
              <a:off x="6156034" y="2873008"/>
              <a:ext cx="1308929" cy="1276045"/>
              <a:chOff x="6104521" y="2385953"/>
              <a:chExt cx="1308929" cy="1276045"/>
            </a:xfrm>
          </p:grpSpPr>
          <p:cxnSp>
            <p:nvCxnSpPr>
              <p:cNvPr id="458" name="直線單箭頭接點 457"/>
              <p:cNvCxnSpPr/>
              <p:nvPr/>
            </p:nvCxnSpPr>
            <p:spPr>
              <a:xfrm>
                <a:off x="6104521" y="2605217"/>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1" name="直線單箭頭接點 460"/>
              <p:cNvCxnSpPr/>
              <p:nvPr/>
            </p:nvCxnSpPr>
            <p:spPr>
              <a:xfrm>
                <a:off x="6616112" y="238595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3" name="直線單箭頭接點 462"/>
              <p:cNvCxnSpPr/>
              <p:nvPr/>
            </p:nvCxnSpPr>
            <p:spPr>
              <a:xfrm>
                <a:off x="7187611" y="238595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5" name="直線單箭頭接點 464"/>
              <p:cNvCxnSpPr/>
              <p:nvPr/>
            </p:nvCxnSpPr>
            <p:spPr>
              <a:xfrm>
                <a:off x="7247520" y="2884389"/>
                <a:ext cx="165930"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66" name="直線單箭頭接點 465"/>
              <p:cNvCxnSpPr/>
              <p:nvPr/>
            </p:nvCxnSpPr>
            <p:spPr>
              <a:xfrm>
                <a:off x="6104521" y="3163562"/>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9" name="直線單箭頭接點 468"/>
              <p:cNvCxnSpPr/>
              <p:nvPr/>
            </p:nvCxnSpPr>
            <p:spPr>
              <a:xfrm>
                <a:off x="7247520" y="3442734"/>
                <a:ext cx="165930"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0" name="直線單箭頭接點 469"/>
              <p:cNvCxnSpPr/>
              <p:nvPr/>
            </p:nvCxnSpPr>
            <p:spPr>
              <a:xfrm>
                <a:off x="6330362" y="3502643"/>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2" name="直線單箭頭接點 471"/>
              <p:cNvCxnSpPr/>
              <p:nvPr/>
            </p:nvCxnSpPr>
            <p:spPr>
              <a:xfrm>
                <a:off x="6901861" y="3502643"/>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sp>
        <p:nvSpPr>
          <p:cNvPr id="474" name="橢圓 473"/>
          <p:cNvSpPr/>
          <p:nvPr/>
        </p:nvSpPr>
        <p:spPr>
          <a:xfrm>
            <a:off x="4104329" y="414653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5" name="橢圓 474"/>
          <p:cNvSpPr/>
          <p:nvPr/>
        </p:nvSpPr>
        <p:spPr>
          <a:xfrm>
            <a:off x="5535074" y="358813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6" name="橢圓 475"/>
          <p:cNvSpPr/>
          <p:nvPr/>
        </p:nvSpPr>
        <p:spPr>
          <a:xfrm>
            <a:off x="4963240" y="219195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7" name="橢圓 476"/>
          <p:cNvSpPr/>
          <p:nvPr/>
        </p:nvSpPr>
        <p:spPr>
          <a:xfrm>
            <a:off x="3532201" y="275067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78" name="群組 477"/>
          <p:cNvGrpSpPr/>
          <p:nvPr/>
        </p:nvGrpSpPr>
        <p:grpSpPr>
          <a:xfrm>
            <a:off x="3651531" y="2304724"/>
            <a:ext cx="1880429" cy="1834390"/>
            <a:chOff x="3559199" y="2106780"/>
            <a:chExt cx="1880429" cy="1834390"/>
          </a:xfrm>
        </p:grpSpPr>
        <p:grpSp>
          <p:nvGrpSpPr>
            <p:cNvPr id="479" name="群組 478"/>
            <p:cNvGrpSpPr/>
            <p:nvPr/>
          </p:nvGrpSpPr>
          <p:grpSpPr>
            <a:xfrm>
              <a:off x="3559199" y="2106780"/>
              <a:ext cx="1880429" cy="1834390"/>
              <a:chOff x="10493273" y="1782273"/>
              <a:chExt cx="1880429" cy="1834390"/>
            </a:xfrm>
          </p:grpSpPr>
          <p:cxnSp>
            <p:nvCxnSpPr>
              <p:cNvPr id="507" name="直線單箭頭接點 506"/>
              <p:cNvCxnSpPr/>
              <p:nvPr/>
            </p:nvCxnSpPr>
            <p:spPr>
              <a:xfrm>
                <a:off x="10493273" y="2280710"/>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09" name="直線單箭頭接點 508"/>
              <p:cNvCxnSpPr/>
              <p:nvPr/>
            </p:nvCxnSpPr>
            <p:spPr>
              <a:xfrm>
                <a:off x="10719114" y="17822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11" name="直線單箭頭接點 510"/>
              <p:cNvCxnSpPr/>
              <p:nvPr/>
            </p:nvCxnSpPr>
            <p:spPr>
              <a:xfrm>
                <a:off x="11290614" y="17822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13" name="直線單箭頭接點 512"/>
              <p:cNvCxnSpPr/>
              <p:nvPr/>
            </p:nvCxnSpPr>
            <p:spPr>
              <a:xfrm>
                <a:off x="11862113" y="17822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14" name="直線單箭頭接點 513"/>
              <p:cNvCxnSpPr/>
              <p:nvPr/>
            </p:nvCxnSpPr>
            <p:spPr>
              <a:xfrm>
                <a:off x="12207770" y="200153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6" name="直線單箭頭接點 515"/>
              <p:cNvCxnSpPr/>
              <p:nvPr/>
            </p:nvCxnSpPr>
            <p:spPr>
              <a:xfrm>
                <a:off x="12207770" y="255988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18" name="直線單箭頭接點 517"/>
              <p:cNvCxnSpPr/>
              <p:nvPr/>
            </p:nvCxnSpPr>
            <p:spPr>
              <a:xfrm>
                <a:off x="10493273" y="2839055"/>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21" name="直線單箭頭接點 520"/>
              <p:cNvCxnSpPr/>
              <p:nvPr/>
            </p:nvCxnSpPr>
            <p:spPr>
              <a:xfrm>
                <a:off x="12207770" y="311822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2" name="直線單箭頭接點 521"/>
              <p:cNvCxnSpPr/>
              <p:nvPr/>
            </p:nvCxnSpPr>
            <p:spPr>
              <a:xfrm>
                <a:off x="10493273" y="3397400"/>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24" name="直線單箭頭接點 523"/>
              <p:cNvCxnSpPr/>
              <p:nvPr/>
            </p:nvCxnSpPr>
            <p:spPr>
              <a:xfrm>
                <a:off x="11004864" y="34573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6" name="直線單箭頭接點 525"/>
              <p:cNvCxnSpPr/>
              <p:nvPr/>
            </p:nvCxnSpPr>
            <p:spPr>
              <a:xfrm>
                <a:off x="11576363" y="34573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9" name="直線單箭頭接點 528"/>
              <p:cNvCxnSpPr/>
              <p:nvPr/>
            </p:nvCxnSpPr>
            <p:spPr>
              <a:xfrm>
                <a:off x="12147861" y="34573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480" name="群組 479"/>
            <p:cNvGrpSpPr/>
            <p:nvPr/>
          </p:nvGrpSpPr>
          <p:grpSpPr>
            <a:xfrm>
              <a:off x="4132764" y="2665126"/>
              <a:ext cx="737431" cy="717699"/>
              <a:chOff x="6390271" y="2665126"/>
              <a:chExt cx="737431" cy="717699"/>
            </a:xfrm>
          </p:grpSpPr>
          <p:cxnSp>
            <p:nvCxnSpPr>
              <p:cNvPr id="499" name="直線單箭頭接點 498"/>
              <p:cNvCxnSpPr/>
              <p:nvPr/>
            </p:nvCxnSpPr>
            <p:spPr>
              <a:xfrm>
                <a:off x="6616112" y="2665126"/>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00" name="直線單箭頭接點 499"/>
              <p:cNvCxnSpPr/>
              <p:nvPr/>
            </p:nvCxnSpPr>
            <p:spPr>
              <a:xfrm>
                <a:off x="6961770" y="2884389"/>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02" name="直線單箭頭接點 501"/>
              <p:cNvCxnSpPr/>
              <p:nvPr/>
            </p:nvCxnSpPr>
            <p:spPr>
              <a:xfrm>
                <a:off x="6390271" y="3163562"/>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05" name="直線單箭頭接點 504"/>
              <p:cNvCxnSpPr/>
              <p:nvPr/>
            </p:nvCxnSpPr>
            <p:spPr>
              <a:xfrm>
                <a:off x="6901861" y="3223471"/>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481" name="群組 480"/>
            <p:cNvGrpSpPr/>
            <p:nvPr/>
          </p:nvGrpSpPr>
          <p:grpSpPr>
            <a:xfrm>
              <a:off x="3847014" y="2385953"/>
              <a:ext cx="1308929" cy="1276045"/>
              <a:chOff x="6104521" y="2385953"/>
              <a:chExt cx="1308929" cy="1276045"/>
            </a:xfrm>
          </p:grpSpPr>
          <p:cxnSp>
            <p:nvCxnSpPr>
              <p:cNvPr id="483" name="直線單箭頭接點 482"/>
              <p:cNvCxnSpPr/>
              <p:nvPr/>
            </p:nvCxnSpPr>
            <p:spPr>
              <a:xfrm>
                <a:off x="6104521" y="2884389"/>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84" name="直線單箭頭接點 483"/>
              <p:cNvCxnSpPr/>
              <p:nvPr/>
            </p:nvCxnSpPr>
            <p:spPr>
              <a:xfrm>
                <a:off x="6330362" y="238595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86" name="直線單箭頭接點 485"/>
              <p:cNvCxnSpPr/>
              <p:nvPr/>
            </p:nvCxnSpPr>
            <p:spPr>
              <a:xfrm>
                <a:off x="6901861" y="238595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88" name="直線單箭頭接點 487"/>
              <p:cNvCxnSpPr/>
              <p:nvPr/>
            </p:nvCxnSpPr>
            <p:spPr>
              <a:xfrm>
                <a:off x="7247520" y="2605217"/>
                <a:ext cx="165930"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1" name="直線單箭頭接點 490"/>
              <p:cNvCxnSpPr/>
              <p:nvPr/>
            </p:nvCxnSpPr>
            <p:spPr>
              <a:xfrm>
                <a:off x="6104521" y="3442734"/>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92" name="直線單箭頭接點 491"/>
              <p:cNvCxnSpPr/>
              <p:nvPr/>
            </p:nvCxnSpPr>
            <p:spPr>
              <a:xfrm>
                <a:off x="7247520" y="3163562"/>
                <a:ext cx="165930"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5" name="直線單箭頭接點 494"/>
              <p:cNvCxnSpPr/>
              <p:nvPr/>
            </p:nvCxnSpPr>
            <p:spPr>
              <a:xfrm>
                <a:off x="6616112" y="3502643"/>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7" name="直線單箭頭接點 496"/>
              <p:cNvCxnSpPr/>
              <p:nvPr/>
            </p:nvCxnSpPr>
            <p:spPr>
              <a:xfrm>
                <a:off x="7187611" y="3502643"/>
                <a:ext cx="0" cy="159355"/>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40386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76"/>
                                        </p:tgtEl>
                                        <p:attrNameLst>
                                          <p:attrName>style.visibility</p:attrName>
                                        </p:attrNameLst>
                                      </p:cBhvr>
                                      <p:to>
                                        <p:strVal val="visible"/>
                                      </p:to>
                                    </p:set>
                                    <p:animEffect transition="in" filter="fade">
                                      <p:cBhvr>
                                        <p:cTn id="7" dur="500"/>
                                        <p:tgtEl>
                                          <p:spTgt spid="47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5"/>
                                        </p:tgtEl>
                                        <p:attrNameLst>
                                          <p:attrName>style.visibility</p:attrName>
                                        </p:attrNameLst>
                                      </p:cBhvr>
                                      <p:to>
                                        <p:strVal val="visible"/>
                                      </p:to>
                                    </p:set>
                                    <p:animEffect transition="in" filter="fade">
                                      <p:cBhvr>
                                        <p:cTn id="10" dur="500"/>
                                        <p:tgtEl>
                                          <p:spTgt spid="47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74"/>
                                        </p:tgtEl>
                                        <p:attrNameLst>
                                          <p:attrName>style.visibility</p:attrName>
                                        </p:attrNameLst>
                                      </p:cBhvr>
                                      <p:to>
                                        <p:strVal val="visible"/>
                                      </p:to>
                                    </p:set>
                                    <p:animEffect transition="in" filter="fade">
                                      <p:cBhvr>
                                        <p:cTn id="13" dur="500"/>
                                        <p:tgtEl>
                                          <p:spTgt spid="47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77"/>
                                        </p:tgtEl>
                                        <p:attrNameLst>
                                          <p:attrName>style.visibility</p:attrName>
                                        </p:attrNameLst>
                                      </p:cBhvr>
                                      <p:to>
                                        <p:strVal val="visible"/>
                                      </p:to>
                                    </p:set>
                                    <p:animEffect transition="in" filter="fade">
                                      <p:cBhvr>
                                        <p:cTn id="16" dur="500"/>
                                        <p:tgtEl>
                                          <p:spTgt spid="47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nodeType="clickEffect">
                                  <p:stCondLst>
                                    <p:cond delay="0"/>
                                  </p:stCondLst>
                                  <p:childTnLst>
                                    <p:animEffect transition="out" filter="fade">
                                      <p:cBhvr>
                                        <p:cTn id="20" dur="500"/>
                                        <p:tgtEl>
                                          <p:spTgt spid="192"/>
                                        </p:tgtEl>
                                      </p:cBhvr>
                                    </p:animEffect>
                                    <p:set>
                                      <p:cBhvr>
                                        <p:cTn id="21" dur="1" fill="hold">
                                          <p:stCondLst>
                                            <p:cond delay="499"/>
                                          </p:stCondLst>
                                        </p:cTn>
                                        <p:tgtEl>
                                          <p:spTgt spid="192"/>
                                        </p:tgtEl>
                                        <p:attrNameLst>
                                          <p:attrName>style.visibility</p:attrName>
                                        </p:attrNameLst>
                                      </p:cBhvr>
                                      <p:to>
                                        <p:strVal val="hidden"/>
                                      </p:to>
                                    </p:set>
                                  </p:childTnLst>
                                </p:cTn>
                              </p:par>
                            </p:childTnLst>
                          </p:cTn>
                        </p:par>
                      </p:childTnLst>
                    </p:cTn>
                  </p:par>
                  <p:par>
                    <p:cTn id="22" fill="hold">
                      <p:stCondLst>
                        <p:cond delay="indefinite"/>
                      </p:stCondLst>
                      <p:childTnLst>
                        <p:par>
                          <p:cTn id="23" fill="hold">
                            <p:stCondLst>
                              <p:cond delay="0"/>
                            </p:stCondLst>
                            <p:childTnLst>
                              <p:par>
                                <p:cTn id="24" presetID="10" presetClass="exit" presetSubtype="0" fill="hold" nodeType="clickEffect">
                                  <p:stCondLst>
                                    <p:cond delay="0"/>
                                  </p:stCondLst>
                                  <p:childTnLst>
                                    <p:animEffect transition="out" filter="fade">
                                      <p:cBhvr>
                                        <p:cTn id="25" dur="500"/>
                                        <p:tgtEl>
                                          <p:spTgt spid="9"/>
                                        </p:tgtEl>
                                      </p:cBhvr>
                                    </p:animEffect>
                                    <p:set>
                                      <p:cBhvr>
                                        <p:cTn id="26"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4" grpId="0" animBg="1"/>
      <p:bldP spid="475" grpId="0" animBg="1"/>
      <p:bldP spid="476" grpId="0" animBg="1"/>
      <p:bldP spid="47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lstStyle/>
              <a:p>
                <a14:m>
                  <m:oMath xmlns:m="http://schemas.openxmlformats.org/officeDocument/2006/math">
                    <m:r>
                      <a:rPr lang="en-US" altLang="zh-TW" b="1" i="1" smtClean="0">
                        <a:latin typeface="Cambria Math" panose="02040503050406030204" pitchFamily="18" charset="0"/>
                      </a:rPr>
                      <m:t>𝑹𝑻𝑺𝑽</m:t>
                    </m:r>
                    <m:r>
                      <m:rPr>
                        <m:lit/>
                      </m:rPr>
                      <a:rPr lang="en-US" altLang="zh-TW" b="1" i="1" smtClean="0">
                        <a:latin typeface="Cambria Math" panose="02040503050406030204" pitchFamily="18" charset="0"/>
                      </a:rPr>
                      <m:t>_</m:t>
                    </m:r>
                    <m:r>
                      <a:rPr lang="en-US" altLang="zh-TW" b="1" i="1" smtClean="0">
                        <a:latin typeface="Cambria Math" panose="02040503050406030204" pitchFamily="18" charset="0"/>
                      </a:rPr>
                      <m:t>𝒎𝒂𝒓𝒈𝒊𝒏</m:t>
                    </m:r>
                  </m:oMath>
                </a14:m>
                <a:r>
                  <a:rPr lang="en-US" altLang="zh-TW" dirty="0" smtClean="0"/>
                  <a:t>:</a:t>
                </a:r>
                <a:r>
                  <a:rPr lang="zh-TW" altLang="en-US" dirty="0" smtClean="0"/>
                  <a:t> </a:t>
                </a:r>
                <a:r>
                  <a:rPr lang="en-US" altLang="zh-TW" dirty="0" smtClean="0"/>
                  <a:t># of TSVs between two redundant TSVs</a:t>
                </a:r>
              </a:p>
              <a:p>
                <a:pPr lvl="1"/>
                <a:r>
                  <a:rPr lang="en-US" altLang="zh-TW" dirty="0" smtClean="0"/>
                  <a:t>Margin-[</a:t>
                </a:r>
                <a14:m>
                  <m:oMath xmlns:m="http://schemas.openxmlformats.org/officeDocument/2006/math">
                    <m:r>
                      <a:rPr lang="en-US" altLang="zh-TW" i="1">
                        <a:latin typeface="Cambria Math" panose="02040503050406030204" pitchFamily="18" charset="0"/>
                      </a:rPr>
                      <m:t>𝑹𝑻𝑺𝑽</m:t>
                    </m:r>
                    <m:r>
                      <m:rPr>
                        <m:lit/>
                      </m:rPr>
                      <a:rPr lang="en-US" altLang="zh-TW" i="1">
                        <a:latin typeface="Cambria Math" panose="02040503050406030204" pitchFamily="18" charset="0"/>
                      </a:rPr>
                      <m:t>_</m:t>
                    </m:r>
                    <m:r>
                      <a:rPr lang="en-US" altLang="zh-TW" i="1">
                        <a:latin typeface="Cambria Math" panose="02040503050406030204" pitchFamily="18" charset="0"/>
                      </a:rPr>
                      <m:t>𝒎𝒂𝒓𝒈𝒊𝒏</m:t>
                    </m:r>
                  </m:oMath>
                </a14:m>
                <a:r>
                  <a:rPr lang="en-US" altLang="zh-TW" dirty="0" smtClean="0"/>
                  <a:t>]</a:t>
                </a:r>
                <a:endParaRPr lang="en-US" altLang="zh-TW" dirty="0"/>
              </a:p>
              <a:p>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3"/>
                <a:stretch>
                  <a:fillRect l="-935" t="-2361"/>
                </a:stretch>
              </a:blipFill>
            </p:spPr>
            <p:txBody>
              <a:bodyPr/>
              <a:lstStyle/>
              <a:p>
                <a:r>
                  <a:rPr lang="zh-TW" altLang="en-US">
                    <a:noFill/>
                  </a:rPr>
                  <a:t> </a:t>
                </a:r>
              </a:p>
            </p:txBody>
          </p:sp>
        </mc:Fallback>
      </mc:AlternateContent>
      <p:sp>
        <p:nvSpPr>
          <p:cNvPr id="3" name="標題 2"/>
          <p:cNvSpPr>
            <a:spLocks noGrp="1"/>
          </p:cNvSpPr>
          <p:nvPr>
            <p:ph type="title"/>
          </p:nvPr>
        </p:nvSpPr>
        <p:spPr/>
        <p:txBody>
          <a:bodyPr/>
          <a:lstStyle/>
          <a:p>
            <a:r>
              <a:rPr lang="en-US" altLang="zh-TW" dirty="0" smtClean="0"/>
              <a:t>Number of Redundant TSVs</a:t>
            </a:r>
            <a:endParaRPr lang="zh-TW" altLang="en-US" dirty="0"/>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24</a:t>
            </a:fld>
            <a:endParaRPr lang="en-US" noProof="1"/>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grpSp>
        <p:nvGrpSpPr>
          <p:cNvPr id="466" name="群組 465"/>
          <p:cNvGrpSpPr/>
          <p:nvPr/>
        </p:nvGrpSpPr>
        <p:grpSpPr>
          <a:xfrm>
            <a:off x="601653" y="1927705"/>
            <a:ext cx="3261911" cy="2884672"/>
            <a:chOff x="601653" y="2000250"/>
            <a:chExt cx="3261911" cy="2884672"/>
          </a:xfrm>
        </p:grpSpPr>
        <p:sp>
          <p:nvSpPr>
            <p:cNvPr id="462" name="矩形 461"/>
            <p:cNvSpPr/>
            <p:nvPr/>
          </p:nvSpPr>
          <p:spPr>
            <a:xfrm>
              <a:off x="601653" y="2000250"/>
              <a:ext cx="3261911" cy="288467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4" name="群組 43"/>
            <p:cNvGrpSpPr/>
            <p:nvPr/>
          </p:nvGrpSpPr>
          <p:grpSpPr>
            <a:xfrm>
              <a:off x="2011244" y="3241059"/>
              <a:ext cx="421500" cy="393950"/>
              <a:chOff x="6548895" y="2829521"/>
              <a:chExt cx="421500" cy="393950"/>
            </a:xfrm>
            <a:solidFill>
              <a:schemeClr val="accent1"/>
            </a:solidFill>
          </p:grpSpPr>
          <p:sp>
            <p:nvSpPr>
              <p:cNvPr id="45" name="矩形 44"/>
              <p:cNvSpPr/>
              <p:nvPr/>
            </p:nvSpPr>
            <p:spPr>
              <a:xfrm>
                <a:off x="6550957" y="2829521"/>
                <a:ext cx="419438" cy="11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矩形 45"/>
              <p:cNvSpPr/>
              <p:nvPr/>
            </p:nvSpPr>
            <p:spPr>
              <a:xfrm>
                <a:off x="6550957" y="3100604"/>
                <a:ext cx="419438" cy="122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685161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矩形 47"/>
              <p:cNvSpPr/>
              <p:nvPr/>
            </p:nvSpPr>
            <p:spPr>
              <a:xfrm>
                <a:off x="654889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9" name="群組 48"/>
            <p:cNvGrpSpPr/>
            <p:nvPr/>
          </p:nvGrpSpPr>
          <p:grpSpPr>
            <a:xfrm>
              <a:off x="1160231" y="2398500"/>
              <a:ext cx="2121136" cy="2068982"/>
              <a:chOff x="5697882" y="1986962"/>
              <a:chExt cx="2121136" cy="2068982"/>
            </a:xfrm>
            <a:solidFill>
              <a:schemeClr val="accent1"/>
            </a:solidFill>
          </p:grpSpPr>
          <p:sp>
            <p:nvSpPr>
              <p:cNvPr id="50" name="矩形 49"/>
              <p:cNvSpPr/>
              <p:nvPr/>
            </p:nvSpPr>
            <p:spPr>
              <a:xfrm>
                <a:off x="5698953" y="1986962"/>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矩形 50"/>
              <p:cNvSpPr/>
              <p:nvPr/>
            </p:nvSpPr>
            <p:spPr>
              <a:xfrm>
                <a:off x="5698953" y="3936126"/>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5697882" y="1986962"/>
                <a:ext cx="124365" cy="20689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矩形 52"/>
              <p:cNvSpPr/>
              <p:nvPr/>
            </p:nvSpPr>
            <p:spPr>
              <a:xfrm>
                <a:off x="7694164" y="1986962"/>
                <a:ext cx="123295" cy="2068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4" name="群組 53"/>
            <p:cNvGrpSpPr/>
            <p:nvPr/>
          </p:nvGrpSpPr>
          <p:grpSpPr>
            <a:xfrm>
              <a:off x="1445980" y="2672628"/>
              <a:ext cx="1550157" cy="1520725"/>
              <a:chOff x="5983631" y="2261090"/>
              <a:chExt cx="1550157" cy="1520725"/>
            </a:xfrm>
            <a:solidFill>
              <a:schemeClr val="accent1"/>
            </a:solidFill>
          </p:grpSpPr>
          <p:sp>
            <p:nvSpPr>
              <p:cNvPr id="55" name="矩形 54"/>
              <p:cNvSpPr/>
              <p:nvPr/>
            </p:nvSpPr>
            <p:spPr>
              <a:xfrm>
                <a:off x="5984703" y="2261091"/>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矩形 55"/>
              <p:cNvSpPr/>
              <p:nvPr/>
            </p:nvSpPr>
            <p:spPr>
              <a:xfrm>
                <a:off x="5984703" y="3661997"/>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5983631" y="2261090"/>
                <a:ext cx="118779" cy="1515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矩形 57"/>
              <p:cNvSpPr/>
              <p:nvPr/>
            </p:nvSpPr>
            <p:spPr>
              <a:xfrm>
                <a:off x="7415009" y="2264136"/>
                <a:ext cx="118779" cy="151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9" name="群組 58"/>
            <p:cNvGrpSpPr/>
            <p:nvPr/>
          </p:nvGrpSpPr>
          <p:grpSpPr>
            <a:xfrm>
              <a:off x="1727556" y="2954848"/>
              <a:ext cx="987347" cy="961330"/>
              <a:chOff x="6265207" y="2543310"/>
              <a:chExt cx="987347" cy="961330"/>
            </a:xfrm>
            <a:solidFill>
              <a:schemeClr val="accent1"/>
            </a:solidFill>
          </p:grpSpPr>
          <p:sp>
            <p:nvSpPr>
              <p:cNvPr id="60" name="矩形 59"/>
              <p:cNvSpPr/>
              <p:nvPr/>
            </p:nvSpPr>
            <p:spPr>
              <a:xfrm>
                <a:off x="6265207" y="2545306"/>
                <a:ext cx="982312"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矩形 60"/>
              <p:cNvSpPr/>
              <p:nvPr/>
            </p:nvSpPr>
            <p:spPr>
              <a:xfrm>
                <a:off x="6265207" y="3377779"/>
                <a:ext cx="982312" cy="126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p:nvSpPr>
            <p:spPr>
              <a:xfrm>
                <a:off x="6266458" y="2545306"/>
                <a:ext cx="129059" cy="959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矩形 62"/>
              <p:cNvSpPr/>
              <p:nvPr/>
            </p:nvSpPr>
            <p:spPr>
              <a:xfrm>
                <a:off x="7125836" y="2543310"/>
                <a:ext cx="126718" cy="961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65" name="直線單箭頭接點 64"/>
            <p:cNvCxnSpPr>
              <a:stCxn id="95" idx="6"/>
              <a:endCxn id="89" idx="2"/>
            </p:cNvCxnSpPr>
            <p:nvPr/>
          </p:nvCxnSpPr>
          <p:spPr>
            <a:xfrm>
              <a:off x="1566870" y="245840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a:stCxn id="89" idx="6"/>
              <a:endCxn id="209" idx="2"/>
            </p:cNvCxnSpPr>
            <p:nvPr/>
          </p:nvCxnSpPr>
          <p:spPr>
            <a:xfrm>
              <a:off x="1852620" y="245840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 name="直線單箭頭接點 66"/>
            <p:cNvCxnSpPr>
              <a:stCxn id="96" idx="6"/>
              <a:endCxn id="90" idx="2"/>
            </p:cNvCxnSpPr>
            <p:nvPr/>
          </p:nvCxnSpPr>
          <p:spPr>
            <a:xfrm>
              <a:off x="1566870" y="2737582"/>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a:stCxn id="90" idx="6"/>
              <a:endCxn id="210" idx="2"/>
            </p:cNvCxnSpPr>
            <p:nvPr/>
          </p:nvCxnSpPr>
          <p:spPr>
            <a:xfrm>
              <a:off x="1852620" y="2737582"/>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a:stCxn id="97" idx="6"/>
              <a:endCxn id="91" idx="2"/>
            </p:cNvCxnSpPr>
            <p:nvPr/>
          </p:nvCxnSpPr>
          <p:spPr>
            <a:xfrm>
              <a:off x="1566870" y="3016755"/>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91" idx="6"/>
              <a:endCxn id="211" idx="2"/>
            </p:cNvCxnSpPr>
            <p:nvPr/>
          </p:nvCxnSpPr>
          <p:spPr>
            <a:xfrm>
              <a:off x="1852620" y="3016755"/>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stCxn id="223" idx="6"/>
              <a:endCxn id="221" idx="2"/>
            </p:cNvCxnSpPr>
            <p:nvPr/>
          </p:nvCxnSpPr>
          <p:spPr>
            <a:xfrm>
              <a:off x="1566870" y="329592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stCxn id="221" idx="6"/>
              <a:endCxn id="236" idx="2"/>
            </p:cNvCxnSpPr>
            <p:nvPr/>
          </p:nvCxnSpPr>
          <p:spPr>
            <a:xfrm>
              <a:off x="1852620" y="329592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a:stCxn id="92" idx="6"/>
              <a:endCxn id="95" idx="2"/>
            </p:cNvCxnSpPr>
            <p:nvPr/>
          </p:nvCxnSpPr>
          <p:spPr>
            <a:xfrm>
              <a:off x="1281120" y="245840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a:stCxn id="93" idx="6"/>
              <a:endCxn id="96" idx="2"/>
            </p:cNvCxnSpPr>
            <p:nvPr/>
          </p:nvCxnSpPr>
          <p:spPr>
            <a:xfrm>
              <a:off x="1281120" y="273758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6" name="直線單箭頭接點 75"/>
            <p:cNvCxnSpPr>
              <a:stCxn id="222" idx="6"/>
              <a:endCxn id="223" idx="2"/>
            </p:cNvCxnSpPr>
            <p:nvPr/>
          </p:nvCxnSpPr>
          <p:spPr>
            <a:xfrm>
              <a:off x="1281120" y="329592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7" name="直線單箭頭接點 76"/>
            <p:cNvCxnSpPr>
              <a:stCxn id="92" idx="4"/>
              <a:endCxn id="93" idx="0"/>
            </p:cNvCxnSpPr>
            <p:nvPr/>
          </p:nvCxnSpPr>
          <p:spPr>
            <a:xfrm>
              <a:off x="1221211" y="251831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95" idx="4"/>
              <a:endCxn id="96" idx="0"/>
            </p:cNvCxnSpPr>
            <p:nvPr/>
          </p:nvCxnSpPr>
          <p:spPr>
            <a:xfrm>
              <a:off x="1506961" y="251831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89" idx="4"/>
              <a:endCxn id="90" idx="0"/>
            </p:cNvCxnSpPr>
            <p:nvPr/>
          </p:nvCxnSpPr>
          <p:spPr>
            <a:xfrm>
              <a:off x="1792711" y="251831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stCxn id="209" idx="4"/>
              <a:endCxn id="210" idx="0"/>
            </p:cNvCxnSpPr>
            <p:nvPr/>
          </p:nvCxnSpPr>
          <p:spPr>
            <a:xfrm>
              <a:off x="2078461" y="251831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1" name="直線單箭頭接點 80"/>
            <p:cNvCxnSpPr>
              <a:stCxn id="93" idx="4"/>
              <a:endCxn id="94" idx="0"/>
            </p:cNvCxnSpPr>
            <p:nvPr/>
          </p:nvCxnSpPr>
          <p:spPr>
            <a:xfrm>
              <a:off x="1221211" y="2797491"/>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2" name="直線單箭頭接點 81"/>
            <p:cNvCxnSpPr>
              <a:stCxn id="96" idx="4"/>
              <a:endCxn id="97" idx="0"/>
            </p:cNvCxnSpPr>
            <p:nvPr/>
          </p:nvCxnSpPr>
          <p:spPr>
            <a:xfrm>
              <a:off x="1506961" y="2797491"/>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3" name="直線單箭頭接點 82"/>
            <p:cNvCxnSpPr>
              <a:stCxn id="90" idx="4"/>
              <a:endCxn id="91" idx="0"/>
            </p:cNvCxnSpPr>
            <p:nvPr/>
          </p:nvCxnSpPr>
          <p:spPr>
            <a:xfrm>
              <a:off x="1792711" y="2797491"/>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4" name="直線單箭頭接點 83"/>
            <p:cNvCxnSpPr>
              <a:stCxn id="210" idx="4"/>
              <a:endCxn id="211" idx="0"/>
            </p:cNvCxnSpPr>
            <p:nvPr/>
          </p:nvCxnSpPr>
          <p:spPr>
            <a:xfrm>
              <a:off x="2078461" y="2797491"/>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5" name="直線單箭頭接點 84"/>
            <p:cNvCxnSpPr>
              <a:stCxn id="94" idx="4"/>
              <a:endCxn id="222" idx="0"/>
            </p:cNvCxnSpPr>
            <p:nvPr/>
          </p:nvCxnSpPr>
          <p:spPr>
            <a:xfrm>
              <a:off x="1221211" y="307666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 name="直線單箭頭接點 85"/>
            <p:cNvCxnSpPr>
              <a:stCxn id="97" idx="4"/>
              <a:endCxn id="223" idx="0"/>
            </p:cNvCxnSpPr>
            <p:nvPr/>
          </p:nvCxnSpPr>
          <p:spPr>
            <a:xfrm>
              <a:off x="1506961" y="3076664"/>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7" name="直線單箭頭接點 86"/>
            <p:cNvCxnSpPr>
              <a:stCxn id="91" idx="4"/>
              <a:endCxn id="221" idx="0"/>
            </p:cNvCxnSpPr>
            <p:nvPr/>
          </p:nvCxnSpPr>
          <p:spPr>
            <a:xfrm>
              <a:off x="1792711" y="3076664"/>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8" name="直線單箭頭接點 87"/>
            <p:cNvCxnSpPr>
              <a:stCxn id="211" idx="4"/>
              <a:endCxn id="236" idx="0"/>
            </p:cNvCxnSpPr>
            <p:nvPr/>
          </p:nvCxnSpPr>
          <p:spPr>
            <a:xfrm>
              <a:off x="2078461" y="3076664"/>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89" name="橢圓 88"/>
            <p:cNvSpPr/>
            <p:nvPr/>
          </p:nvSpPr>
          <p:spPr>
            <a:xfrm>
              <a:off x="1732802" y="239850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橢圓 89"/>
            <p:cNvSpPr/>
            <p:nvPr/>
          </p:nvSpPr>
          <p:spPr>
            <a:xfrm>
              <a:off x="1732802" y="267767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1732802" y="295684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橢圓 91"/>
            <p:cNvSpPr/>
            <p:nvPr/>
          </p:nvSpPr>
          <p:spPr>
            <a:xfrm>
              <a:off x="1161302" y="239850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橢圓 92"/>
            <p:cNvSpPr/>
            <p:nvPr/>
          </p:nvSpPr>
          <p:spPr>
            <a:xfrm>
              <a:off x="1161302" y="267767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橢圓 94"/>
            <p:cNvSpPr/>
            <p:nvPr/>
          </p:nvSpPr>
          <p:spPr>
            <a:xfrm>
              <a:off x="1447052" y="239850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橢圓 95"/>
            <p:cNvSpPr/>
            <p:nvPr/>
          </p:nvSpPr>
          <p:spPr>
            <a:xfrm>
              <a:off x="1447052" y="267767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橢圓 96"/>
            <p:cNvSpPr/>
            <p:nvPr/>
          </p:nvSpPr>
          <p:spPr>
            <a:xfrm>
              <a:off x="1447052" y="295684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 name="直線單箭頭接點 97"/>
            <p:cNvCxnSpPr>
              <a:stCxn id="209" idx="6"/>
              <a:endCxn id="112" idx="2"/>
            </p:cNvCxnSpPr>
            <p:nvPr/>
          </p:nvCxnSpPr>
          <p:spPr>
            <a:xfrm>
              <a:off x="2138370" y="245840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stCxn id="210" idx="6"/>
              <a:endCxn id="113" idx="2"/>
            </p:cNvCxnSpPr>
            <p:nvPr/>
          </p:nvCxnSpPr>
          <p:spPr>
            <a:xfrm>
              <a:off x="2138370" y="2737582"/>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a:stCxn id="113" idx="6"/>
              <a:endCxn id="216" idx="2"/>
            </p:cNvCxnSpPr>
            <p:nvPr/>
          </p:nvCxnSpPr>
          <p:spPr>
            <a:xfrm>
              <a:off x="2424119" y="2737582"/>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a:stCxn id="211" idx="6"/>
              <a:endCxn id="114" idx="2"/>
            </p:cNvCxnSpPr>
            <p:nvPr/>
          </p:nvCxnSpPr>
          <p:spPr>
            <a:xfrm>
              <a:off x="2138370" y="3016755"/>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a:stCxn id="114" idx="6"/>
              <a:endCxn id="217" idx="2"/>
            </p:cNvCxnSpPr>
            <p:nvPr/>
          </p:nvCxnSpPr>
          <p:spPr>
            <a:xfrm>
              <a:off x="2424119" y="3016755"/>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 name="直線單箭頭接點 103"/>
            <p:cNvCxnSpPr>
              <a:stCxn id="236" idx="6"/>
              <a:endCxn id="224" idx="2"/>
            </p:cNvCxnSpPr>
            <p:nvPr/>
          </p:nvCxnSpPr>
          <p:spPr>
            <a:xfrm>
              <a:off x="2138370" y="3295927"/>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5" name="直線單箭頭接點 104"/>
            <p:cNvCxnSpPr>
              <a:stCxn id="224" idx="6"/>
              <a:endCxn id="239" idx="2"/>
            </p:cNvCxnSpPr>
            <p:nvPr/>
          </p:nvCxnSpPr>
          <p:spPr>
            <a:xfrm>
              <a:off x="2424119" y="3295927"/>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 name="直線單箭頭接點 105"/>
            <p:cNvCxnSpPr>
              <a:stCxn id="112" idx="4"/>
              <a:endCxn id="113" idx="0"/>
            </p:cNvCxnSpPr>
            <p:nvPr/>
          </p:nvCxnSpPr>
          <p:spPr>
            <a:xfrm>
              <a:off x="2364210" y="251831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7" name="直線單箭頭接點 106"/>
            <p:cNvCxnSpPr>
              <a:stCxn id="215" idx="4"/>
              <a:endCxn id="216" idx="0"/>
            </p:cNvCxnSpPr>
            <p:nvPr/>
          </p:nvCxnSpPr>
          <p:spPr>
            <a:xfrm>
              <a:off x="2649960" y="251831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8" name="直線單箭頭接點 107"/>
            <p:cNvCxnSpPr>
              <a:stCxn id="113" idx="4"/>
              <a:endCxn id="114" idx="0"/>
            </p:cNvCxnSpPr>
            <p:nvPr/>
          </p:nvCxnSpPr>
          <p:spPr>
            <a:xfrm>
              <a:off x="2364210" y="2797491"/>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9" name="直線單箭頭接點 108"/>
            <p:cNvCxnSpPr>
              <a:stCxn id="216" idx="4"/>
              <a:endCxn id="217" idx="0"/>
            </p:cNvCxnSpPr>
            <p:nvPr/>
          </p:nvCxnSpPr>
          <p:spPr>
            <a:xfrm>
              <a:off x="2649960" y="2797491"/>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 name="直線單箭頭接點 109"/>
            <p:cNvCxnSpPr>
              <a:stCxn id="114" idx="4"/>
              <a:endCxn id="224" idx="0"/>
            </p:cNvCxnSpPr>
            <p:nvPr/>
          </p:nvCxnSpPr>
          <p:spPr>
            <a:xfrm>
              <a:off x="2364210" y="3076664"/>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1" name="直線單箭頭接點 110"/>
            <p:cNvCxnSpPr>
              <a:stCxn id="217" idx="4"/>
              <a:endCxn id="239" idx="0"/>
            </p:cNvCxnSpPr>
            <p:nvPr/>
          </p:nvCxnSpPr>
          <p:spPr>
            <a:xfrm>
              <a:off x="2649960" y="3076664"/>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12" name="橢圓 111"/>
            <p:cNvSpPr/>
            <p:nvPr/>
          </p:nvSpPr>
          <p:spPr>
            <a:xfrm>
              <a:off x="2304301" y="239850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橢圓 112"/>
            <p:cNvSpPr/>
            <p:nvPr/>
          </p:nvSpPr>
          <p:spPr>
            <a:xfrm>
              <a:off x="2304301" y="267767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橢圓 113"/>
            <p:cNvSpPr/>
            <p:nvPr/>
          </p:nvSpPr>
          <p:spPr>
            <a:xfrm>
              <a:off x="2304301" y="295684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 name="直線單箭頭接點 115"/>
            <p:cNvCxnSpPr>
              <a:stCxn id="225" idx="6"/>
              <a:endCxn id="129" idx="2"/>
            </p:cNvCxnSpPr>
            <p:nvPr/>
          </p:nvCxnSpPr>
          <p:spPr>
            <a:xfrm>
              <a:off x="2995617" y="245840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a:stCxn id="216" idx="6"/>
              <a:endCxn id="226" idx="2"/>
            </p:cNvCxnSpPr>
            <p:nvPr/>
          </p:nvCxnSpPr>
          <p:spPr>
            <a:xfrm>
              <a:off x="2709869" y="2737582"/>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a:stCxn id="226" idx="6"/>
              <a:endCxn id="130" idx="2"/>
            </p:cNvCxnSpPr>
            <p:nvPr/>
          </p:nvCxnSpPr>
          <p:spPr>
            <a:xfrm>
              <a:off x="2995617" y="273758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a:stCxn id="217" idx="6"/>
              <a:endCxn id="227" idx="2"/>
            </p:cNvCxnSpPr>
            <p:nvPr/>
          </p:nvCxnSpPr>
          <p:spPr>
            <a:xfrm>
              <a:off x="2709869" y="3016755"/>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0" name="直線單箭頭接點 119"/>
            <p:cNvCxnSpPr>
              <a:stCxn id="227" idx="6"/>
              <a:endCxn id="131" idx="2"/>
            </p:cNvCxnSpPr>
            <p:nvPr/>
          </p:nvCxnSpPr>
          <p:spPr>
            <a:xfrm>
              <a:off x="2995617" y="3016755"/>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1" name="直線單箭頭接點 120"/>
            <p:cNvCxnSpPr>
              <a:stCxn id="239" idx="6"/>
              <a:endCxn id="228" idx="2"/>
            </p:cNvCxnSpPr>
            <p:nvPr/>
          </p:nvCxnSpPr>
          <p:spPr>
            <a:xfrm>
              <a:off x="2709869" y="329592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a:stCxn id="228" idx="6"/>
              <a:endCxn id="132" idx="2"/>
            </p:cNvCxnSpPr>
            <p:nvPr/>
          </p:nvCxnSpPr>
          <p:spPr>
            <a:xfrm>
              <a:off x="2995617" y="329592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a:stCxn id="225" idx="4"/>
              <a:endCxn id="226" idx="0"/>
            </p:cNvCxnSpPr>
            <p:nvPr/>
          </p:nvCxnSpPr>
          <p:spPr>
            <a:xfrm>
              <a:off x="2935708" y="251831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a:stCxn id="129" idx="4"/>
              <a:endCxn id="130" idx="0"/>
            </p:cNvCxnSpPr>
            <p:nvPr/>
          </p:nvCxnSpPr>
          <p:spPr>
            <a:xfrm>
              <a:off x="3221458" y="251831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a:stCxn id="226" idx="4"/>
              <a:endCxn id="227" idx="0"/>
            </p:cNvCxnSpPr>
            <p:nvPr/>
          </p:nvCxnSpPr>
          <p:spPr>
            <a:xfrm>
              <a:off x="2935708" y="2797491"/>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a:stCxn id="130" idx="4"/>
              <a:endCxn id="131" idx="0"/>
            </p:cNvCxnSpPr>
            <p:nvPr/>
          </p:nvCxnSpPr>
          <p:spPr>
            <a:xfrm>
              <a:off x="3221458" y="2797491"/>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a:stCxn id="227" idx="4"/>
              <a:endCxn id="228" idx="0"/>
            </p:cNvCxnSpPr>
            <p:nvPr/>
          </p:nvCxnSpPr>
          <p:spPr>
            <a:xfrm>
              <a:off x="2935708" y="3076664"/>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a:stCxn id="131" idx="4"/>
              <a:endCxn id="132" idx="0"/>
            </p:cNvCxnSpPr>
            <p:nvPr/>
          </p:nvCxnSpPr>
          <p:spPr>
            <a:xfrm>
              <a:off x="3221458" y="307666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29" name="橢圓 128"/>
            <p:cNvSpPr/>
            <p:nvPr/>
          </p:nvSpPr>
          <p:spPr>
            <a:xfrm>
              <a:off x="3161549" y="239850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橢圓 129"/>
            <p:cNvSpPr/>
            <p:nvPr/>
          </p:nvSpPr>
          <p:spPr>
            <a:xfrm>
              <a:off x="3161549" y="267767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 name="橢圓 130"/>
            <p:cNvSpPr/>
            <p:nvPr/>
          </p:nvSpPr>
          <p:spPr>
            <a:xfrm>
              <a:off x="3161549" y="295684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橢圓 131"/>
            <p:cNvSpPr/>
            <p:nvPr/>
          </p:nvSpPr>
          <p:spPr>
            <a:xfrm>
              <a:off x="3161549" y="32360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3" name="直線單箭頭接點 132"/>
            <p:cNvCxnSpPr>
              <a:stCxn id="149" idx="6"/>
              <a:endCxn id="147" idx="2"/>
            </p:cNvCxnSpPr>
            <p:nvPr/>
          </p:nvCxnSpPr>
          <p:spPr>
            <a:xfrm>
              <a:off x="1566870" y="3575100"/>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4" name="直線單箭頭接點 133"/>
            <p:cNvCxnSpPr>
              <a:stCxn id="147" idx="6"/>
              <a:endCxn id="212" idx="2"/>
            </p:cNvCxnSpPr>
            <p:nvPr/>
          </p:nvCxnSpPr>
          <p:spPr>
            <a:xfrm>
              <a:off x="1852620" y="3575100"/>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5" name="直線單箭頭接點 134"/>
            <p:cNvCxnSpPr>
              <a:stCxn id="231" idx="6"/>
              <a:endCxn id="229" idx="2"/>
            </p:cNvCxnSpPr>
            <p:nvPr/>
          </p:nvCxnSpPr>
          <p:spPr>
            <a:xfrm>
              <a:off x="1566870" y="385427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36" name="直線單箭頭接點 135"/>
            <p:cNvCxnSpPr>
              <a:stCxn id="229" idx="6"/>
              <a:endCxn id="237" idx="2"/>
            </p:cNvCxnSpPr>
            <p:nvPr/>
          </p:nvCxnSpPr>
          <p:spPr>
            <a:xfrm>
              <a:off x="1852620" y="3854272"/>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7" name="直線單箭頭接點 136"/>
            <p:cNvCxnSpPr>
              <a:stCxn id="148" idx="6"/>
              <a:endCxn id="149" idx="2"/>
            </p:cNvCxnSpPr>
            <p:nvPr/>
          </p:nvCxnSpPr>
          <p:spPr>
            <a:xfrm>
              <a:off x="1281120" y="357510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8" name="直線單箭頭接點 137"/>
            <p:cNvCxnSpPr>
              <a:stCxn id="230" idx="6"/>
              <a:endCxn id="231" idx="2"/>
            </p:cNvCxnSpPr>
            <p:nvPr/>
          </p:nvCxnSpPr>
          <p:spPr>
            <a:xfrm>
              <a:off x="1281120" y="385427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39" name="直線單箭頭接點 138"/>
            <p:cNvCxnSpPr>
              <a:endCxn id="148" idx="0"/>
            </p:cNvCxnSpPr>
            <p:nvPr/>
          </p:nvCxnSpPr>
          <p:spPr>
            <a:xfrm>
              <a:off x="1221211" y="3355836"/>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0" name="直線單箭頭接點 139"/>
            <p:cNvCxnSpPr>
              <a:stCxn id="223" idx="4"/>
              <a:endCxn id="149" idx="0"/>
            </p:cNvCxnSpPr>
            <p:nvPr/>
          </p:nvCxnSpPr>
          <p:spPr>
            <a:xfrm>
              <a:off x="1506961" y="3355836"/>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1" name="直線單箭頭接點 140"/>
            <p:cNvCxnSpPr>
              <a:stCxn id="221" idx="4"/>
              <a:endCxn id="147" idx="0"/>
            </p:cNvCxnSpPr>
            <p:nvPr/>
          </p:nvCxnSpPr>
          <p:spPr>
            <a:xfrm>
              <a:off x="1792711" y="3355836"/>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2" name="直線單箭頭接點 141"/>
            <p:cNvCxnSpPr>
              <a:stCxn id="236" idx="4"/>
              <a:endCxn id="212" idx="0"/>
            </p:cNvCxnSpPr>
            <p:nvPr/>
          </p:nvCxnSpPr>
          <p:spPr>
            <a:xfrm>
              <a:off x="2078461" y="3355836"/>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3" name="直線單箭頭接點 142"/>
            <p:cNvCxnSpPr>
              <a:stCxn id="148" idx="4"/>
              <a:endCxn id="230" idx="0"/>
            </p:cNvCxnSpPr>
            <p:nvPr/>
          </p:nvCxnSpPr>
          <p:spPr>
            <a:xfrm>
              <a:off x="1221211" y="3635009"/>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4" name="直線單箭頭接點 143"/>
            <p:cNvCxnSpPr>
              <a:stCxn id="149" idx="4"/>
              <a:endCxn id="231" idx="0"/>
            </p:cNvCxnSpPr>
            <p:nvPr/>
          </p:nvCxnSpPr>
          <p:spPr>
            <a:xfrm>
              <a:off x="1506961" y="3635009"/>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45" name="直線單箭頭接點 144"/>
            <p:cNvCxnSpPr>
              <a:stCxn id="147" idx="4"/>
              <a:endCxn id="229" idx="0"/>
            </p:cNvCxnSpPr>
            <p:nvPr/>
          </p:nvCxnSpPr>
          <p:spPr>
            <a:xfrm>
              <a:off x="1792711" y="3635009"/>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6" name="直線單箭頭接點 145"/>
            <p:cNvCxnSpPr>
              <a:stCxn id="212" idx="4"/>
              <a:endCxn id="237" idx="0"/>
            </p:cNvCxnSpPr>
            <p:nvPr/>
          </p:nvCxnSpPr>
          <p:spPr>
            <a:xfrm>
              <a:off x="2078461" y="3635009"/>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147" name="橢圓 146"/>
            <p:cNvSpPr/>
            <p:nvPr/>
          </p:nvSpPr>
          <p:spPr>
            <a:xfrm>
              <a:off x="1732802" y="351519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橢圓 147"/>
            <p:cNvSpPr/>
            <p:nvPr/>
          </p:nvSpPr>
          <p:spPr>
            <a:xfrm>
              <a:off x="1161302" y="351519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橢圓 148"/>
            <p:cNvSpPr/>
            <p:nvPr/>
          </p:nvSpPr>
          <p:spPr>
            <a:xfrm>
              <a:off x="1447052" y="351519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0" name="直線單箭頭接點 149"/>
            <p:cNvCxnSpPr>
              <a:stCxn id="212" idx="6"/>
              <a:endCxn id="158" idx="2"/>
            </p:cNvCxnSpPr>
            <p:nvPr/>
          </p:nvCxnSpPr>
          <p:spPr>
            <a:xfrm>
              <a:off x="2138370" y="3575100"/>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1" name="直線單箭頭接點 150"/>
            <p:cNvCxnSpPr>
              <a:stCxn id="158" idx="6"/>
              <a:endCxn id="218" idx="2"/>
            </p:cNvCxnSpPr>
            <p:nvPr/>
          </p:nvCxnSpPr>
          <p:spPr>
            <a:xfrm>
              <a:off x="2424119" y="3575100"/>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2" name="直線單箭頭接點 151"/>
            <p:cNvCxnSpPr>
              <a:stCxn id="237" idx="6"/>
              <a:endCxn id="238" idx="2"/>
            </p:cNvCxnSpPr>
            <p:nvPr/>
          </p:nvCxnSpPr>
          <p:spPr>
            <a:xfrm>
              <a:off x="2138370" y="3854272"/>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3" name="直線單箭頭接點 152"/>
            <p:cNvCxnSpPr>
              <a:stCxn id="238" idx="6"/>
              <a:endCxn id="240" idx="2"/>
            </p:cNvCxnSpPr>
            <p:nvPr/>
          </p:nvCxnSpPr>
          <p:spPr>
            <a:xfrm>
              <a:off x="2424119" y="3854272"/>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4" name="直線單箭頭接點 153"/>
            <p:cNvCxnSpPr>
              <a:stCxn id="224" idx="4"/>
              <a:endCxn id="158" idx="0"/>
            </p:cNvCxnSpPr>
            <p:nvPr/>
          </p:nvCxnSpPr>
          <p:spPr>
            <a:xfrm>
              <a:off x="2364210" y="3355836"/>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5" name="直線單箭頭接點 154"/>
            <p:cNvCxnSpPr>
              <a:stCxn id="239" idx="4"/>
              <a:endCxn id="218" idx="0"/>
            </p:cNvCxnSpPr>
            <p:nvPr/>
          </p:nvCxnSpPr>
          <p:spPr>
            <a:xfrm>
              <a:off x="2649960" y="3355836"/>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6" name="直線單箭頭接點 155"/>
            <p:cNvCxnSpPr>
              <a:stCxn id="158" idx="4"/>
              <a:endCxn id="238" idx="0"/>
            </p:cNvCxnSpPr>
            <p:nvPr/>
          </p:nvCxnSpPr>
          <p:spPr>
            <a:xfrm>
              <a:off x="2364210" y="3635009"/>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7" name="直線單箭頭接點 156"/>
            <p:cNvCxnSpPr>
              <a:stCxn id="218" idx="4"/>
              <a:endCxn id="240" idx="0"/>
            </p:cNvCxnSpPr>
            <p:nvPr/>
          </p:nvCxnSpPr>
          <p:spPr>
            <a:xfrm>
              <a:off x="2649960" y="3635009"/>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58" name="橢圓 157"/>
            <p:cNvSpPr/>
            <p:nvPr/>
          </p:nvSpPr>
          <p:spPr>
            <a:xfrm>
              <a:off x="2304301" y="351519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9" name="直線單箭頭接點 158"/>
            <p:cNvCxnSpPr>
              <a:stCxn id="218" idx="6"/>
              <a:endCxn id="232" idx="2"/>
            </p:cNvCxnSpPr>
            <p:nvPr/>
          </p:nvCxnSpPr>
          <p:spPr>
            <a:xfrm>
              <a:off x="2709869" y="3575100"/>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0" name="直線單箭頭接點 159"/>
            <p:cNvCxnSpPr>
              <a:stCxn id="232" idx="6"/>
              <a:endCxn id="167" idx="2"/>
            </p:cNvCxnSpPr>
            <p:nvPr/>
          </p:nvCxnSpPr>
          <p:spPr>
            <a:xfrm>
              <a:off x="2995617" y="357510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a:stCxn id="240" idx="6"/>
              <a:endCxn id="233" idx="2"/>
            </p:cNvCxnSpPr>
            <p:nvPr/>
          </p:nvCxnSpPr>
          <p:spPr>
            <a:xfrm>
              <a:off x="2709869" y="385427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3" name="直線單箭頭接點 162"/>
            <p:cNvCxnSpPr>
              <a:stCxn id="228" idx="4"/>
              <a:endCxn id="232" idx="0"/>
            </p:cNvCxnSpPr>
            <p:nvPr/>
          </p:nvCxnSpPr>
          <p:spPr>
            <a:xfrm>
              <a:off x="2935708" y="3355836"/>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4" name="直線單箭頭接點 163"/>
            <p:cNvCxnSpPr>
              <a:stCxn id="132" idx="4"/>
              <a:endCxn id="167" idx="0"/>
            </p:cNvCxnSpPr>
            <p:nvPr/>
          </p:nvCxnSpPr>
          <p:spPr>
            <a:xfrm>
              <a:off x="3221458" y="3355836"/>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5" name="直線單箭頭接點 164"/>
            <p:cNvCxnSpPr>
              <a:stCxn id="232" idx="4"/>
              <a:endCxn id="233" idx="0"/>
            </p:cNvCxnSpPr>
            <p:nvPr/>
          </p:nvCxnSpPr>
          <p:spPr>
            <a:xfrm>
              <a:off x="2935708" y="3635009"/>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6" name="直線單箭頭接點 165"/>
            <p:cNvCxnSpPr>
              <a:stCxn id="167" idx="4"/>
              <a:endCxn id="168" idx="0"/>
            </p:cNvCxnSpPr>
            <p:nvPr/>
          </p:nvCxnSpPr>
          <p:spPr>
            <a:xfrm>
              <a:off x="3221458" y="3635009"/>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67" name="橢圓 166"/>
            <p:cNvSpPr/>
            <p:nvPr/>
          </p:nvSpPr>
          <p:spPr>
            <a:xfrm>
              <a:off x="3161549" y="351519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9" name="直線單箭頭接點 168"/>
            <p:cNvCxnSpPr>
              <a:stCxn id="187" idx="6"/>
              <a:endCxn id="183" idx="2"/>
            </p:cNvCxnSpPr>
            <p:nvPr/>
          </p:nvCxnSpPr>
          <p:spPr>
            <a:xfrm>
              <a:off x="1566870" y="4133445"/>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70" name="直線單箭頭接點 169"/>
            <p:cNvCxnSpPr>
              <a:stCxn id="183" idx="6"/>
              <a:endCxn id="213" idx="2"/>
            </p:cNvCxnSpPr>
            <p:nvPr/>
          </p:nvCxnSpPr>
          <p:spPr>
            <a:xfrm>
              <a:off x="1852620" y="4133445"/>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73" name="直線單箭頭接點 172"/>
            <p:cNvCxnSpPr>
              <a:stCxn id="185" idx="6"/>
              <a:endCxn id="187" idx="2"/>
            </p:cNvCxnSpPr>
            <p:nvPr/>
          </p:nvCxnSpPr>
          <p:spPr>
            <a:xfrm>
              <a:off x="1281120" y="4133445"/>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4" name="直線單箭頭接點 173"/>
            <p:cNvCxnSpPr>
              <a:stCxn id="186" idx="6"/>
              <a:endCxn id="188" idx="2"/>
            </p:cNvCxnSpPr>
            <p:nvPr/>
          </p:nvCxnSpPr>
          <p:spPr>
            <a:xfrm>
              <a:off x="1281120" y="44126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5" name="直線單箭頭接點 174"/>
            <p:cNvCxnSpPr>
              <a:endCxn id="185" idx="0"/>
            </p:cNvCxnSpPr>
            <p:nvPr/>
          </p:nvCxnSpPr>
          <p:spPr>
            <a:xfrm>
              <a:off x="1221211" y="3914181"/>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6" name="直線單箭頭接點 175"/>
            <p:cNvCxnSpPr>
              <a:stCxn id="231" idx="4"/>
              <a:endCxn id="187" idx="0"/>
            </p:cNvCxnSpPr>
            <p:nvPr/>
          </p:nvCxnSpPr>
          <p:spPr>
            <a:xfrm>
              <a:off x="1506961" y="3914181"/>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77" name="直線單箭頭接點 176"/>
            <p:cNvCxnSpPr>
              <a:stCxn id="229" idx="4"/>
              <a:endCxn id="183" idx="0"/>
            </p:cNvCxnSpPr>
            <p:nvPr/>
          </p:nvCxnSpPr>
          <p:spPr>
            <a:xfrm>
              <a:off x="1792711" y="3914181"/>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8" name="直線單箭頭接點 177"/>
            <p:cNvCxnSpPr>
              <a:stCxn id="237" idx="4"/>
              <a:endCxn id="213" idx="0"/>
            </p:cNvCxnSpPr>
            <p:nvPr/>
          </p:nvCxnSpPr>
          <p:spPr>
            <a:xfrm>
              <a:off x="2078461" y="3914181"/>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9" name="直線單箭頭接點 178"/>
            <p:cNvCxnSpPr>
              <a:stCxn id="185" idx="4"/>
              <a:endCxn id="186" idx="0"/>
            </p:cNvCxnSpPr>
            <p:nvPr/>
          </p:nvCxnSpPr>
          <p:spPr>
            <a:xfrm>
              <a:off x="1221211" y="419335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0" name="直線單箭頭接點 179"/>
            <p:cNvCxnSpPr>
              <a:stCxn id="187" idx="4"/>
              <a:endCxn id="188" idx="0"/>
            </p:cNvCxnSpPr>
            <p:nvPr/>
          </p:nvCxnSpPr>
          <p:spPr>
            <a:xfrm>
              <a:off x="1506961" y="419335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2" name="直線單箭頭接點 181"/>
            <p:cNvCxnSpPr>
              <a:stCxn id="213" idx="4"/>
              <a:endCxn id="214" idx="0"/>
            </p:cNvCxnSpPr>
            <p:nvPr/>
          </p:nvCxnSpPr>
          <p:spPr>
            <a:xfrm>
              <a:off x="2078461" y="419335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83" name="橢圓 182"/>
            <p:cNvSpPr/>
            <p:nvPr/>
          </p:nvSpPr>
          <p:spPr>
            <a:xfrm>
              <a:off x="1732802" y="40735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橢圓 184"/>
            <p:cNvSpPr/>
            <p:nvPr/>
          </p:nvSpPr>
          <p:spPr>
            <a:xfrm>
              <a:off x="1161302" y="40735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橢圓 185"/>
            <p:cNvSpPr/>
            <p:nvPr/>
          </p:nvSpPr>
          <p:spPr>
            <a:xfrm>
              <a:off x="1161302" y="43527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7" name="橢圓 186"/>
            <p:cNvSpPr/>
            <p:nvPr/>
          </p:nvSpPr>
          <p:spPr>
            <a:xfrm>
              <a:off x="1447052" y="40735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 name="橢圓 187"/>
            <p:cNvSpPr/>
            <p:nvPr/>
          </p:nvSpPr>
          <p:spPr>
            <a:xfrm>
              <a:off x="1447052" y="43527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9" name="直線單箭頭接點 188"/>
            <p:cNvCxnSpPr>
              <a:stCxn id="213" idx="6"/>
              <a:endCxn id="197" idx="2"/>
            </p:cNvCxnSpPr>
            <p:nvPr/>
          </p:nvCxnSpPr>
          <p:spPr>
            <a:xfrm>
              <a:off x="2138370" y="4133445"/>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0" name="直線單箭頭接點 189"/>
            <p:cNvCxnSpPr>
              <a:stCxn id="197" idx="6"/>
              <a:endCxn id="219" idx="2"/>
            </p:cNvCxnSpPr>
            <p:nvPr/>
          </p:nvCxnSpPr>
          <p:spPr>
            <a:xfrm>
              <a:off x="2424119" y="4133445"/>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1" name="直線單箭頭接點 190"/>
            <p:cNvCxnSpPr>
              <a:stCxn id="214" idx="6"/>
              <a:endCxn id="198" idx="2"/>
            </p:cNvCxnSpPr>
            <p:nvPr/>
          </p:nvCxnSpPr>
          <p:spPr>
            <a:xfrm>
              <a:off x="2138370" y="4412617"/>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2" name="直線單箭頭接點 191"/>
            <p:cNvCxnSpPr>
              <a:stCxn id="198" idx="6"/>
              <a:endCxn id="220" idx="2"/>
            </p:cNvCxnSpPr>
            <p:nvPr/>
          </p:nvCxnSpPr>
          <p:spPr>
            <a:xfrm>
              <a:off x="2424119" y="44126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3" name="直線單箭頭接點 192"/>
            <p:cNvCxnSpPr>
              <a:stCxn id="238" idx="4"/>
              <a:endCxn id="197" idx="0"/>
            </p:cNvCxnSpPr>
            <p:nvPr/>
          </p:nvCxnSpPr>
          <p:spPr>
            <a:xfrm>
              <a:off x="2364210" y="3914181"/>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4" name="直線單箭頭接點 193"/>
            <p:cNvCxnSpPr>
              <a:stCxn id="240" idx="4"/>
              <a:endCxn id="219" idx="0"/>
            </p:cNvCxnSpPr>
            <p:nvPr/>
          </p:nvCxnSpPr>
          <p:spPr>
            <a:xfrm>
              <a:off x="2649960" y="3914181"/>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5" name="直線單箭頭接點 194"/>
            <p:cNvCxnSpPr>
              <a:stCxn id="197" idx="4"/>
              <a:endCxn id="198" idx="0"/>
            </p:cNvCxnSpPr>
            <p:nvPr/>
          </p:nvCxnSpPr>
          <p:spPr>
            <a:xfrm>
              <a:off x="2364210" y="419335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6" name="直線單箭頭接點 195"/>
            <p:cNvCxnSpPr>
              <a:stCxn id="219" idx="4"/>
              <a:endCxn id="220" idx="0"/>
            </p:cNvCxnSpPr>
            <p:nvPr/>
          </p:nvCxnSpPr>
          <p:spPr>
            <a:xfrm>
              <a:off x="2649960" y="419335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97" name="橢圓 196"/>
            <p:cNvSpPr/>
            <p:nvPr/>
          </p:nvSpPr>
          <p:spPr>
            <a:xfrm>
              <a:off x="2304301" y="40735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 name="橢圓 197"/>
            <p:cNvSpPr/>
            <p:nvPr/>
          </p:nvSpPr>
          <p:spPr>
            <a:xfrm>
              <a:off x="2304301" y="43527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9" name="直線單箭頭接點 198"/>
            <p:cNvCxnSpPr>
              <a:stCxn id="219" idx="6"/>
              <a:endCxn id="234" idx="2"/>
            </p:cNvCxnSpPr>
            <p:nvPr/>
          </p:nvCxnSpPr>
          <p:spPr>
            <a:xfrm>
              <a:off x="2709869" y="4133445"/>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00" name="直線單箭頭接點 199"/>
            <p:cNvCxnSpPr>
              <a:stCxn id="234" idx="6"/>
              <a:endCxn id="207" idx="2"/>
            </p:cNvCxnSpPr>
            <p:nvPr/>
          </p:nvCxnSpPr>
          <p:spPr>
            <a:xfrm>
              <a:off x="2995617" y="4133445"/>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1" name="直線單箭頭接點 200"/>
            <p:cNvCxnSpPr>
              <a:stCxn id="220" idx="6"/>
              <a:endCxn id="235" idx="2"/>
            </p:cNvCxnSpPr>
            <p:nvPr/>
          </p:nvCxnSpPr>
          <p:spPr>
            <a:xfrm>
              <a:off x="2709869" y="4412617"/>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2" name="直線單箭頭接點 201"/>
            <p:cNvCxnSpPr>
              <a:stCxn id="235" idx="6"/>
              <a:endCxn id="208" idx="2"/>
            </p:cNvCxnSpPr>
            <p:nvPr/>
          </p:nvCxnSpPr>
          <p:spPr>
            <a:xfrm>
              <a:off x="2995617" y="44126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3" name="直線單箭頭接點 202"/>
            <p:cNvCxnSpPr>
              <a:stCxn id="233" idx="4"/>
              <a:endCxn id="234" idx="0"/>
            </p:cNvCxnSpPr>
            <p:nvPr/>
          </p:nvCxnSpPr>
          <p:spPr>
            <a:xfrm>
              <a:off x="2935708" y="3914181"/>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5" name="直線單箭頭接點 204"/>
            <p:cNvCxnSpPr>
              <a:stCxn id="234" idx="4"/>
              <a:endCxn id="235" idx="0"/>
            </p:cNvCxnSpPr>
            <p:nvPr/>
          </p:nvCxnSpPr>
          <p:spPr>
            <a:xfrm>
              <a:off x="2935708" y="419335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6" name="直線單箭頭接點 205"/>
            <p:cNvCxnSpPr>
              <a:stCxn id="207" idx="4"/>
              <a:endCxn id="208" idx="0"/>
            </p:cNvCxnSpPr>
            <p:nvPr/>
          </p:nvCxnSpPr>
          <p:spPr>
            <a:xfrm>
              <a:off x="3221458" y="4193354"/>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07" name="橢圓 206"/>
            <p:cNvSpPr/>
            <p:nvPr/>
          </p:nvSpPr>
          <p:spPr>
            <a:xfrm>
              <a:off x="3161549" y="40735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 name="橢圓 207"/>
            <p:cNvSpPr/>
            <p:nvPr/>
          </p:nvSpPr>
          <p:spPr>
            <a:xfrm>
              <a:off x="3161549" y="43527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橢圓 208"/>
            <p:cNvSpPr/>
            <p:nvPr/>
          </p:nvSpPr>
          <p:spPr>
            <a:xfrm>
              <a:off x="2018552" y="239850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橢圓 209"/>
            <p:cNvSpPr/>
            <p:nvPr/>
          </p:nvSpPr>
          <p:spPr>
            <a:xfrm>
              <a:off x="2018552" y="267767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 name="橢圓 210"/>
            <p:cNvSpPr/>
            <p:nvPr/>
          </p:nvSpPr>
          <p:spPr>
            <a:xfrm>
              <a:off x="2018552" y="295684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橢圓 211"/>
            <p:cNvSpPr/>
            <p:nvPr/>
          </p:nvSpPr>
          <p:spPr>
            <a:xfrm>
              <a:off x="2018552" y="351519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 name="橢圓 212"/>
            <p:cNvSpPr/>
            <p:nvPr/>
          </p:nvSpPr>
          <p:spPr>
            <a:xfrm>
              <a:off x="2018552" y="40735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橢圓 213"/>
            <p:cNvSpPr/>
            <p:nvPr/>
          </p:nvSpPr>
          <p:spPr>
            <a:xfrm>
              <a:off x="2018552" y="43527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6" name="橢圓 215"/>
            <p:cNvSpPr/>
            <p:nvPr/>
          </p:nvSpPr>
          <p:spPr>
            <a:xfrm>
              <a:off x="2590051" y="267767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 name="橢圓 216"/>
            <p:cNvSpPr/>
            <p:nvPr/>
          </p:nvSpPr>
          <p:spPr>
            <a:xfrm>
              <a:off x="2590051" y="295684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 name="橢圓 217"/>
            <p:cNvSpPr/>
            <p:nvPr/>
          </p:nvSpPr>
          <p:spPr>
            <a:xfrm>
              <a:off x="2590051" y="351519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橢圓 218"/>
            <p:cNvSpPr/>
            <p:nvPr/>
          </p:nvSpPr>
          <p:spPr>
            <a:xfrm>
              <a:off x="2590051" y="40735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 name="橢圓 219"/>
            <p:cNvSpPr/>
            <p:nvPr/>
          </p:nvSpPr>
          <p:spPr>
            <a:xfrm>
              <a:off x="2590051" y="43527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 name="橢圓 220"/>
            <p:cNvSpPr/>
            <p:nvPr/>
          </p:nvSpPr>
          <p:spPr>
            <a:xfrm>
              <a:off x="1732802" y="32360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2" name="橢圓 221"/>
            <p:cNvSpPr/>
            <p:nvPr/>
          </p:nvSpPr>
          <p:spPr>
            <a:xfrm>
              <a:off x="1161302" y="32360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3" name="橢圓 222"/>
            <p:cNvSpPr/>
            <p:nvPr/>
          </p:nvSpPr>
          <p:spPr>
            <a:xfrm>
              <a:off x="1447052" y="32360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 name="橢圓 223"/>
            <p:cNvSpPr/>
            <p:nvPr/>
          </p:nvSpPr>
          <p:spPr>
            <a:xfrm>
              <a:off x="2304301" y="32360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 name="橢圓 224"/>
            <p:cNvSpPr/>
            <p:nvPr/>
          </p:nvSpPr>
          <p:spPr>
            <a:xfrm>
              <a:off x="2875799" y="239850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6" name="橢圓 225"/>
            <p:cNvSpPr/>
            <p:nvPr/>
          </p:nvSpPr>
          <p:spPr>
            <a:xfrm>
              <a:off x="2875799" y="267767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7" name="橢圓 226"/>
            <p:cNvSpPr/>
            <p:nvPr/>
          </p:nvSpPr>
          <p:spPr>
            <a:xfrm>
              <a:off x="2875799" y="295684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 name="橢圓 227"/>
            <p:cNvSpPr/>
            <p:nvPr/>
          </p:nvSpPr>
          <p:spPr>
            <a:xfrm>
              <a:off x="2875799" y="32360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 name="橢圓 228"/>
            <p:cNvSpPr/>
            <p:nvPr/>
          </p:nvSpPr>
          <p:spPr>
            <a:xfrm>
              <a:off x="1732802" y="37943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0" name="橢圓 229"/>
            <p:cNvSpPr/>
            <p:nvPr/>
          </p:nvSpPr>
          <p:spPr>
            <a:xfrm>
              <a:off x="1161302" y="37943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 name="橢圓 230"/>
            <p:cNvSpPr/>
            <p:nvPr/>
          </p:nvSpPr>
          <p:spPr>
            <a:xfrm>
              <a:off x="1447052" y="37943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 name="橢圓 231"/>
            <p:cNvSpPr/>
            <p:nvPr/>
          </p:nvSpPr>
          <p:spPr>
            <a:xfrm>
              <a:off x="2875799" y="351519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 name="橢圓 232"/>
            <p:cNvSpPr/>
            <p:nvPr/>
          </p:nvSpPr>
          <p:spPr>
            <a:xfrm>
              <a:off x="2875799" y="37943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 name="橢圓 233"/>
            <p:cNvSpPr/>
            <p:nvPr/>
          </p:nvSpPr>
          <p:spPr>
            <a:xfrm>
              <a:off x="2875799" y="40735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 name="橢圓 234"/>
            <p:cNvSpPr/>
            <p:nvPr/>
          </p:nvSpPr>
          <p:spPr>
            <a:xfrm>
              <a:off x="2875799" y="43527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 name="橢圓 235"/>
            <p:cNvSpPr/>
            <p:nvPr/>
          </p:nvSpPr>
          <p:spPr>
            <a:xfrm>
              <a:off x="2018552" y="32360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7" name="橢圓 236"/>
            <p:cNvSpPr/>
            <p:nvPr/>
          </p:nvSpPr>
          <p:spPr>
            <a:xfrm>
              <a:off x="2018552" y="37943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 name="橢圓 237"/>
            <p:cNvSpPr/>
            <p:nvPr/>
          </p:nvSpPr>
          <p:spPr>
            <a:xfrm>
              <a:off x="2304301" y="37943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 name="橢圓 238"/>
            <p:cNvSpPr/>
            <p:nvPr/>
          </p:nvSpPr>
          <p:spPr>
            <a:xfrm>
              <a:off x="2590051" y="32360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 name="橢圓 239"/>
            <p:cNvSpPr/>
            <p:nvPr/>
          </p:nvSpPr>
          <p:spPr>
            <a:xfrm>
              <a:off x="2590051" y="37943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 name="矩形 240"/>
            <p:cNvSpPr/>
            <p:nvPr/>
          </p:nvSpPr>
          <p:spPr>
            <a:xfrm>
              <a:off x="1071335" y="2327774"/>
              <a:ext cx="2307432" cy="2229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42" name="群組 241"/>
            <p:cNvGrpSpPr/>
            <p:nvPr/>
          </p:nvGrpSpPr>
          <p:grpSpPr>
            <a:xfrm>
              <a:off x="1852620" y="3076664"/>
              <a:ext cx="737431" cy="717699"/>
              <a:chOff x="6390271" y="2665126"/>
              <a:chExt cx="737431" cy="717699"/>
            </a:xfrm>
          </p:grpSpPr>
          <p:cxnSp>
            <p:nvCxnSpPr>
              <p:cNvPr id="243" name="直線單箭頭接點 242"/>
              <p:cNvCxnSpPr>
                <a:stCxn id="419" idx="6"/>
                <a:endCxn id="399" idx="2"/>
              </p:cNvCxnSpPr>
              <p:nvPr/>
            </p:nvCxnSpPr>
            <p:spPr>
              <a:xfrm>
                <a:off x="639027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44" name="直線單箭頭接點 243"/>
              <p:cNvCxnSpPr>
                <a:stCxn id="416" idx="4"/>
                <a:endCxn id="399" idx="0"/>
              </p:cNvCxnSpPr>
              <p:nvPr/>
            </p:nvCxnSpPr>
            <p:spPr>
              <a:xfrm>
                <a:off x="66161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45" name="直線單箭頭接點 244"/>
              <p:cNvCxnSpPr>
                <a:stCxn id="398" idx="6"/>
                <a:endCxn id="423" idx="2"/>
              </p:cNvCxnSpPr>
              <p:nvPr/>
            </p:nvCxnSpPr>
            <p:spPr>
              <a:xfrm>
                <a:off x="6961770" y="2884389"/>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6" name="直線單箭頭接點 245"/>
              <p:cNvCxnSpPr>
                <a:stCxn id="407" idx="4"/>
                <a:endCxn id="398" idx="0"/>
              </p:cNvCxnSpPr>
              <p:nvPr/>
            </p:nvCxnSpPr>
            <p:spPr>
              <a:xfrm>
                <a:off x="690186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47" name="直線單箭頭接點 246"/>
              <p:cNvCxnSpPr>
                <a:stCxn id="411" idx="6"/>
                <a:endCxn id="397" idx="2"/>
              </p:cNvCxnSpPr>
              <p:nvPr/>
            </p:nvCxnSpPr>
            <p:spPr>
              <a:xfrm>
                <a:off x="639027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48" name="直線單箭頭接點 247"/>
              <p:cNvCxnSpPr>
                <a:stCxn id="397" idx="4"/>
                <a:endCxn id="421" idx="0"/>
              </p:cNvCxnSpPr>
              <p:nvPr/>
            </p:nvCxnSpPr>
            <p:spPr>
              <a:xfrm>
                <a:off x="6616112"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直線單箭頭接點 248"/>
              <p:cNvCxnSpPr>
                <a:stCxn id="396" idx="6"/>
                <a:endCxn id="418" idx="2"/>
              </p:cNvCxnSpPr>
              <p:nvPr/>
            </p:nvCxnSpPr>
            <p:spPr>
              <a:xfrm>
                <a:off x="6961770" y="3163562"/>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0" name="直線單箭頭接點 249"/>
              <p:cNvCxnSpPr>
                <a:stCxn id="396" idx="4"/>
                <a:endCxn id="422" idx="0"/>
              </p:cNvCxnSpPr>
              <p:nvPr/>
            </p:nvCxnSpPr>
            <p:spPr>
              <a:xfrm>
                <a:off x="6901861"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51" name="群組 250"/>
            <p:cNvGrpSpPr/>
            <p:nvPr/>
          </p:nvGrpSpPr>
          <p:grpSpPr>
            <a:xfrm>
              <a:off x="1566870" y="2797491"/>
              <a:ext cx="1308929" cy="1276045"/>
              <a:chOff x="6104521" y="2385953"/>
              <a:chExt cx="1308929" cy="1276045"/>
            </a:xfrm>
          </p:grpSpPr>
          <p:cxnSp>
            <p:nvCxnSpPr>
              <p:cNvPr id="252" name="直線單箭頭接點 251"/>
              <p:cNvCxnSpPr>
                <a:stCxn id="300" idx="6"/>
                <a:endCxn id="403" idx="2"/>
              </p:cNvCxnSpPr>
              <p:nvPr/>
            </p:nvCxnSpPr>
            <p:spPr>
              <a:xfrm>
                <a:off x="610452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3" name="直線單箭頭接點 252"/>
              <p:cNvCxnSpPr>
                <a:stCxn id="326" idx="6"/>
                <a:endCxn id="419" idx="2"/>
              </p:cNvCxnSpPr>
              <p:nvPr/>
            </p:nvCxnSpPr>
            <p:spPr>
              <a:xfrm>
                <a:off x="610452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4" name="直線單箭頭接點 253"/>
              <p:cNvCxnSpPr>
                <a:stCxn id="298" idx="4"/>
                <a:endCxn id="403" idx="0"/>
              </p:cNvCxnSpPr>
              <p:nvPr/>
            </p:nvCxnSpPr>
            <p:spPr>
              <a:xfrm>
                <a:off x="633036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5" name="直線單箭頭接點 254"/>
              <p:cNvCxnSpPr>
                <a:stCxn id="322" idx="4"/>
                <a:endCxn id="416" idx="0"/>
              </p:cNvCxnSpPr>
              <p:nvPr/>
            </p:nvCxnSpPr>
            <p:spPr>
              <a:xfrm>
                <a:off x="66161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6" name="直線單箭頭接點 255"/>
              <p:cNvCxnSpPr>
                <a:stCxn id="303" idx="4"/>
                <a:endCxn id="407" idx="0"/>
              </p:cNvCxnSpPr>
              <p:nvPr/>
            </p:nvCxnSpPr>
            <p:spPr>
              <a:xfrm>
                <a:off x="690186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7" name="直線單箭頭接點 256"/>
              <p:cNvCxnSpPr>
                <a:stCxn id="324" idx="4"/>
                <a:endCxn id="417" idx="0"/>
              </p:cNvCxnSpPr>
              <p:nvPr/>
            </p:nvCxnSpPr>
            <p:spPr>
              <a:xfrm>
                <a:off x="718761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8" name="直線單箭頭接點 257"/>
              <p:cNvCxnSpPr>
                <a:stCxn id="417" idx="6"/>
                <a:endCxn id="328" idx="2"/>
              </p:cNvCxnSpPr>
              <p:nvPr/>
            </p:nvCxnSpPr>
            <p:spPr>
              <a:xfrm>
                <a:off x="7247520" y="260521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9" name="直線單箭頭接點 258"/>
              <p:cNvCxnSpPr>
                <a:stCxn id="423" idx="6"/>
                <a:endCxn id="329" idx="2"/>
              </p:cNvCxnSpPr>
              <p:nvPr/>
            </p:nvCxnSpPr>
            <p:spPr>
              <a:xfrm>
                <a:off x="7247520" y="2884389"/>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0" name="直線單箭頭接點 259"/>
              <p:cNvCxnSpPr>
                <a:stCxn id="309" idx="6"/>
                <a:endCxn id="411" idx="2"/>
              </p:cNvCxnSpPr>
              <p:nvPr/>
            </p:nvCxnSpPr>
            <p:spPr>
              <a:xfrm>
                <a:off x="610452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1" name="直線單箭頭接點 260"/>
              <p:cNvCxnSpPr>
                <a:stCxn id="330" idx="6"/>
                <a:endCxn id="420" idx="2"/>
              </p:cNvCxnSpPr>
              <p:nvPr/>
            </p:nvCxnSpPr>
            <p:spPr>
              <a:xfrm>
                <a:off x="6104521" y="3442734"/>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2" name="直線單箭頭接點 261"/>
              <p:cNvCxnSpPr>
                <a:stCxn id="418" idx="6"/>
                <a:endCxn id="331" idx="2"/>
              </p:cNvCxnSpPr>
              <p:nvPr/>
            </p:nvCxnSpPr>
            <p:spPr>
              <a:xfrm>
                <a:off x="7247520" y="316356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3" name="直線單箭頭接點 262"/>
              <p:cNvCxnSpPr>
                <a:stCxn id="424" idx="6"/>
                <a:endCxn id="332" idx="2"/>
              </p:cNvCxnSpPr>
              <p:nvPr/>
            </p:nvCxnSpPr>
            <p:spPr>
              <a:xfrm>
                <a:off x="7247520" y="3442734"/>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4" name="直線單箭頭接點 263"/>
              <p:cNvCxnSpPr>
                <a:stCxn id="420" idx="4"/>
                <a:endCxn id="315" idx="0"/>
              </p:cNvCxnSpPr>
              <p:nvPr/>
            </p:nvCxnSpPr>
            <p:spPr>
              <a:xfrm>
                <a:off x="633036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5" name="直線單箭頭接點 264"/>
              <p:cNvCxnSpPr>
                <a:stCxn id="421" idx="4"/>
                <a:endCxn id="323" idx="0"/>
              </p:cNvCxnSpPr>
              <p:nvPr/>
            </p:nvCxnSpPr>
            <p:spPr>
              <a:xfrm>
                <a:off x="661611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6" name="直線單箭頭接點 265"/>
              <p:cNvCxnSpPr>
                <a:stCxn id="422" idx="4"/>
                <a:endCxn id="319" idx="0"/>
              </p:cNvCxnSpPr>
              <p:nvPr/>
            </p:nvCxnSpPr>
            <p:spPr>
              <a:xfrm>
                <a:off x="690186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7" name="直線單箭頭接點 266"/>
              <p:cNvCxnSpPr>
                <a:stCxn id="424" idx="4"/>
                <a:endCxn id="325" idx="0"/>
              </p:cNvCxnSpPr>
              <p:nvPr/>
            </p:nvCxnSpPr>
            <p:spPr>
              <a:xfrm>
                <a:off x="718761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68" name="群組 267"/>
            <p:cNvGrpSpPr/>
            <p:nvPr/>
          </p:nvGrpSpPr>
          <p:grpSpPr>
            <a:xfrm>
              <a:off x="1281120" y="2518318"/>
              <a:ext cx="1880429" cy="1834390"/>
              <a:chOff x="5818771" y="2106780"/>
              <a:chExt cx="1880429" cy="1834390"/>
            </a:xfrm>
          </p:grpSpPr>
          <p:cxnSp>
            <p:nvCxnSpPr>
              <p:cNvPr id="269" name="直線單箭頭接點 268"/>
              <p:cNvCxnSpPr>
                <a:stCxn id="343" idx="6"/>
                <a:endCxn id="299" idx="2"/>
              </p:cNvCxnSpPr>
              <p:nvPr/>
            </p:nvCxnSpPr>
            <p:spPr>
              <a:xfrm>
                <a:off x="5818771" y="232604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0" name="直線單箭頭接點 269"/>
              <p:cNvCxnSpPr>
                <a:stCxn id="344" idx="6"/>
                <a:endCxn id="300" idx="2"/>
              </p:cNvCxnSpPr>
              <p:nvPr/>
            </p:nvCxnSpPr>
            <p:spPr>
              <a:xfrm>
                <a:off x="5818771" y="26052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1" name="直線單箭頭接點 270"/>
              <p:cNvCxnSpPr>
                <a:stCxn id="387" idx="6"/>
                <a:endCxn id="326" idx="2"/>
              </p:cNvCxnSpPr>
              <p:nvPr/>
            </p:nvCxnSpPr>
            <p:spPr>
              <a:xfrm>
                <a:off x="5818771" y="28843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2" name="直線單箭頭接點 271"/>
              <p:cNvCxnSpPr>
                <a:stCxn id="345" idx="4"/>
                <a:endCxn id="299" idx="0"/>
              </p:cNvCxnSpPr>
              <p:nvPr/>
            </p:nvCxnSpPr>
            <p:spPr>
              <a:xfrm>
                <a:off x="604461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3" name="直線單箭頭接點 272"/>
              <p:cNvCxnSpPr>
                <a:stCxn id="341" idx="4"/>
                <a:endCxn id="298" idx="0"/>
              </p:cNvCxnSpPr>
              <p:nvPr/>
            </p:nvCxnSpPr>
            <p:spPr>
              <a:xfrm>
                <a:off x="63303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4" name="直線單箭頭接點 273"/>
              <p:cNvCxnSpPr>
                <a:stCxn id="383" idx="4"/>
                <a:endCxn id="322" idx="0"/>
              </p:cNvCxnSpPr>
              <p:nvPr/>
            </p:nvCxnSpPr>
            <p:spPr>
              <a:xfrm>
                <a:off x="661611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5" name="直線單箭頭接點 274"/>
              <p:cNvCxnSpPr>
                <a:stCxn id="348" idx="4"/>
                <a:endCxn id="303" idx="0"/>
              </p:cNvCxnSpPr>
              <p:nvPr/>
            </p:nvCxnSpPr>
            <p:spPr>
              <a:xfrm>
                <a:off x="6901861"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6" name="直線單箭頭接點 275"/>
              <p:cNvCxnSpPr>
                <a:stCxn id="385" idx="4"/>
                <a:endCxn id="324" idx="0"/>
              </p:cNvCxnSpPr>
              <p:nvPr/>
            </p:nvCxnSpPr>
            <p:spPr>
              <a:xfrm>
                <a:off x="7187611"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7" name="直線單箭頭接點 276"/>
              <p:cNvCxnSpPr>
                <a:stCxn id="327" idx="6"/>
                <a:endCxn id="355" idx="2"/>
              </p:cNvCxnSpPr>
              <p:nvPr/>
            </p:nvCxnSpPr>
            <p:spPr>
              <a:xfrm>
                <a:off x="7533268" y="232604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8" name="直線單箭頭接點 277"/>
              <p:cNvCxnSpPr>
                <a:stCxn id="328" idx="6"/>
                <a:endCxn id="356" idx="2"/>
              </p:cNvCxnSpPr>
              <p:nvPr/>
            </p:nvCxnSpPr>
            <p:spPr>
              <a:xfrm>
                <a:off x="7533268" y="260521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9" name="直線單箭頭接點 278"/>
              <p:cNvCxnSpPr>
                <a:stCxn id="329" idx="6"/>
                <a:endCxn id="357" idx="2"/>
              </p:cNvCxnSpPr>
              <p:nvPr/>
            </p:nvCxnSpPr>
            <p:spPr>
              <a:xfrm>
                <a:off x="7533268" y="28843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0" name="直線單箭頭接點 279"/>
              <p:cNvCxnSpPr>
                <a:stCxn id="388" idx="4"/>
                <a:endCxn id="327" idx="0"/>
              </p:cNvCxnSpPr>
              <p:nvPr/>
            </p:nvCxnSpPr>
            <p:spPr>
              <a:xfrm>
                <a:off x="747335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1" name="直線單箭頭接點 280"/>
              <p:cNvCxnSpPr>
                <a:stCxn id="360" idx="6"/>
                <a:endCxn id="309" idx="2"/>
              </p:cNvCxnSpPr>
              <p:nvPr/>
            </p:nvCxnSpPr>
            <p:spPr>
              <a:xfrm>
                <a:off x="5818771" y="316356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2" name="直線單箭頭接點 281"/>
              <p:cNvCxnSpPr>
                <a:stCxn id="389" idx="6"/>
                <a:endCxn id="330" idx="2"/>
              </p:cNvCxnSpPr>
              <p:nvPr/>
            </p:nvCxnSpPr>
            <p:spPr>
              <a:xfrm>
                <a:off x="5818771" y="344273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3" name="直線單箭頭接點 282"/>
              <p:cNvCxnSpPr>
                <a:stCxn id="331" idx="6"/>
                <a:endCxn id="363" idx="2"/>
              </p:cNvCxnSpPr>
              <p:nvPr/>
            </p:nvCxnSpPr>
            <p:spPr>
              <a:xfrm>
                <a:off x="7533268" y="3163562"/>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4" name="直線單箭頭接點 283"/>
              <p:cNvCxnSpPr>
                <a:stCxn id="332" idx="6"/>
                <a:endCxn id="364" idx="2"/>
              </p:cNvCxnSpPr>
              <p:nvPr/>
            </p:nvCxnSpPr>
            <p:spPr>
              <a:xfrm>
                <a:off x="7533268" y="344273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5" name="直線單箭頭接點 284"/>
              <p:cNvCxnSpPr>
                <a:stCxn id="371" idx="6"/>
                <a:endCxn id="316" idx="2"/>
              </p:cNvCxnSpPr>
              <p:nvPr/>
            </p:nvCxnSpPr>
            <p:spPr>
              <a:xfrm>
                <a:off x="5818771" y="372190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6" name="直線單箭頭接點 285"/>
              <p:cNvCxnSpPr>
                <a:stCxn id="316" idx="4"/>
                <a:endCxn id="373" idx="0"/>
              </p:cNvCxnSpPr>
              <p:nvPr/>
            </p:nvCxnSpPr>
            <p:spPr>
              <a:xfrm>
                <a:off x="604461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7" name="直線單箭頭接點 286"/>
              <p:cNvCxnSpPr>
                <a:stCxn id="315" idx="4"/>
                <a:endCxn id="370" idx="0"/>
              </p:cNvCxnSpPr>
              <p:nvPr/>
            </p:nvCxnSpPr>
            <p:spPr>
              <a:xfrm>
                <a:off x="63303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8" name="直線單箭頭接點 287"/>
              <p:cNvCxnSpPr>
                <a:stCxn id="323" idx="4"/>
                <a:endCxn id="384" idx="0"/>
              </p:cNvCxnSpPr>
              <p:nvPr/>
            </p:nvCxnSpPr>
            <p:spPr>
              <a:xfrm>
                <a:off x="661611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9" name="直線單箭頭接點 288"/>
              <p:cNvCxnSpPr>
                <a:stCxn id="319" idx="4"/>
                <a:endCxn id="376" idx="0"/>
              </p:cNvCxnSpPr>
              <p:nvPr/>
            </p:nvCxnSpPr>
            <p:spPr>
              <a:xfrm>
                <a:off x="6901861"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0" name="直線單箭頭接點 289"/>
              <p:cNvCxnSpPr>
                <a:stCxn id="325" idx="4"/>
                <a:endCxn id="386" idx="0"/>
              </p:cNvCxnSpPr>
              <p:nvPr/>
            </p:nvCxnSpPr>
            <p:spPr>
              <a:xfrm>
                <a:off x="7187611"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1" name="直線單箭頭接點 290"/>
              <p:cNvCxnSpPr>
                <a:stCxn id="333" idx="6"/>
                <a:endCxn id="381" idx="2"/>
              </p:cNvCxnSpPr>
              <p:nvPr/>
            </p:nvCxnSpPr>
            <p:spPr>
              <a:xfrm>
                <a:off x="7533268" y="372190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2" name="直線單箭頭接點 291"/>
              <p:cNvCxnSpPr>
                <a:stCxn id="333" idx="4"/>
                <a:endCxn id="390" idx="0"/>
              </p:cNvCxnSpPr>
              <p:nvPr/>
            </p:nvCxnSpPr>
            <p:spPr>
              <a:xfrm>
                <a:off x="747335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93" name="群組 292"/>
            <p:cNvGrpSpPr/>
            <p:nvPr/>
          </p:nvGrpSpPr>
          <p:grpSpPr>
            <a:xfrm>
              <a:off x="1447052" y="2677673"/>
              <a:ext cx="1548565" cy="1515681"/>
              <a:chOff x="5984703" y="2266135"/>
              <a:chExt cx="1548565" cy="1515681"/>
            </a:xfrm>
          </p:grpSpPr>
          <p:cxnSp>
            <p:nvCxnSpPr>
              <p:cNvPr id="294" name="直線單箭頭接點 293"/>
              <p:cNvCxnSpPr>
                <a:stCxn id="299" idx="6"/>
                <a:endCxn id="298" idx="2"/>
              </p:cNvCxnSpPr>
              <p:nvPr/>
            </p:nvCxnSpPr>
            <p:spPr>
              <a:xfrm>
                <a:off x="610452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5" name="直線單箭頭接點 294"/>
              <p:cNvCxnSpPr>
                <a:stCxn id="298" idx="6"/>
                <a:endCxn id="322" idx="2"/>
              </p:cNvCxnSpPr>
              <p:nvPr/>
            </p:nvCxnSpPr>
            <p:spPr>
              <a:xfrm>
                <a:off x="639027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6" name="直線單箭頭接點 295"/>
              <p:cNvCxnSpPr>
                <a:stCxn id="299" idx="4"/>
                <a:endCxn id="300" idx="0"/>
              </p:cNvCxnSpPr>
              <p:nvPr/>
            </p:nvCxnSpPr>
            <p:spPr>
              <a:xfrm>
                <a:off x="60446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97" name="直線單箭頭接點 296"/>
              <p:cNvCxnSpPr>
                <a:stCxn id="300" idx="4"/>
                <a:endCxn id="326" idx="0"/>
              </p:cNvCxnSpPr>
              <p:nvPr/>
            </p:nvCxnSpPr>
            <p:spPr>
              <a:xfrm>
                <a:off x="60446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98" name="橢圓 297"/>
              <p:cNvSpPr/>
              <p:nvPr/>
            </p:nvSpPr>
            <p:spPr>
              <a:xfrm>
                <a:off x="62704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9" name="橢圓 298"/>
              <p:cNvSpPr/>
              <p:nvPr/>
            </p:nvSpPr>
            <p:spPr>
              <a:xfrm>
                <a:off x="59847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0" name="橢圓 299"/>
              <p:cNvSpPr/>
              <p:nvPr/>
            </p:nvSpPr>
            <p:spPr>
              <a:xfrm>
                <a:off x="59847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1" name="直線單箭頭接點 300"/>
              <p:cNvCxnSpPr>
                <a:stCxn id="322" idx="6"/>
                <a:endCxn id="303" idx="2"/>
              </p:cNvCxnSpPr>
              <p:nvPr/>
            </p:nvCxnSpPr>
            <p:spPr>
              <a:xfrm>
                <a:off x="6676021" y="232604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2" name="直線單箭頭接點 301"/>
              <p:cNvCxnSpPr>
                <a:stCxn id="303" idx="6"/>
                <a:endCxn id="324" idx="2"/>
              </p:cNvCxnSpPr>
              <p:nvPr/>
            </p:nvCxnSpPr>
            <p:spPr>
              <a:xfrm>
                <a:off x="6961770"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03" name="橢圓 302"/>
              <p:cNvSpPr/>
              <p:nvPr/>
            </p:nvSpPr>
            <p:spPr>
              <a:xfrm>
                <a:off x="684195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4" name="直線單箭頭接點 303"/>
              <p:cNvCxnSpPr>
                <a:stCxn id="324" idx="6"/>
                <a:endCxn id="327" idx="2"/>
              </p:cNvCxnSpPr>
              <p:nvPr/>
            </p:nvCxnSpPr>
            <p:spPr>
              <a:xfrm>
                <a:off x="7247520" y="2326044"/>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5" name="直線單箭頭接點 304"/>
              <p:cNvCxnSpPr>
                <a:stCxn id="327" idx="4"/>
                <a:endCxn id="328" idx="0"/>
              </p:cNvCxnSpPr>
              <p:nvPr/>
            </p:nvCxnSpPr>
            <p:spPr>
              <a:xfrm>
                <a:off x="7473359" y="238595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6" name="直線單箭頭接點 305"/>
              <p:cNvCxnSpPr>
                <a:stCxn id="328" idx="4"/>
                <a:endCxn id="329" idx="0"/>
              </p:cNvCxnSpPr>
              <p:nvPr/>
            </p:nvCxnSpPr>
            <p:spPr>
              <a:xfrm>
                <a:off x="7473359" y="2665126"/>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7" name="直線單箭頭接點 306"/>
              <p:cNvCxnSpPr>
                <a:stCxn id="326" idx="4"/>
                <a:endCxn id="309" idx="0"/>
              </p:cNvCxnSpPr>
              <p:nvPr/>
            </p:nvCxnSpPr>
            <p:spPr>
              <a:xfrm>
                <a:off x="60446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08" name="直線單箭頭接點 307"/>
              <p:cNvCxnSpPr>
                <a:stCxn id="309" idx="4"/>
                <a:endCxn id="330" idx="0"/>
              </p:cNvCxnSpPr>
              <p:nvPr/>
            </p:nvCxnSpPr>
            <p:spPr>
              <a:xfrm>
                <a:off x="6044612"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09" name="橢圓 308"/>
              <p:cNvSpPr/>
              <p:nvPr/>
            </p:nvSpPr>
            <p:spPr>
              <a:xfrm>
                <a:off x="59847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0" name="直線單箭頭接點 309"/>
              <p:cNvCxnSpPr>
                <a:stCxn id="329" idx="4"/>
                <a:endCxn id="331" idx="0"/>
              </p:cNvCxnSpPr>
              <p:nvPr/>
            </p:nvCxnSpPr>
            <p:spPr>
              <a:xfrm>
                <a:off x="7473359"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1" name="直線單箭頭接點 310"/>
              <p:cNvCxnSpPr>
                <a:stCxn id="331" idx="4"/>
                <a:endCxn id="332" idx="0"/>
              </p:cNvCxnSpPr>
              <p:nvPr/>
            </p:nvCxnSpPr>
            <p:spPr>
              <a:xfrm>
                <a:off x="7473359"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2" name="直線單箭頭接點 311"/>
              <p:cNvCxnSpPr>
                <a:stCxn id="316" idx="6"/>
                <a:endCxn id="315" idx="2"/>
              </p:cNvCxnSpPr>
              <p:nvPr/>
            </p:nvCxnSpPr>
            <p:spPr>
              <a:xfrm>
                <a:off x="610452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13" name="直線單箭頭接點 312"/>
              <p:cNvCxnSpPr>
                <a:stCxn id="315" idx="6"/>
                <a:endCxn id="323" idx="2"/>
              </p:cNvCxnSpPr>
              <p:nvPr/>
            </p:nvCxnSpPr>
            <p:spPr>
              <a:xfrm>
                <a:off x="639027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14" name="直線單箭頭接點 313"/>
              <p:cNvCxnSpPr>
                <a:stCxn id="330" idx="4"/>
                <a:endCxn id="316" idx="0"/>
              </p:cNvCxnSpPr>
              <p:nvPr/>
            </p:nvCxnSpPr>
            <p:spPr>
              <a:xfrm>
                <a:off x="6044612" y="350264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15" name="橢圓 314"/>
              <p:cNvSpPr/>
              <p:nvPr/>
            </p:nvSpPr>
            <p:spPr>
              <a:xfrm>
                <a:off x="62704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6" name="橢圓 315"/>
              <p:cNvSpPr/>
              <p:nvPr/>
            </p:nvSpPr>
            <p:spPr>
              <a:xfrm>
                <a:off x="59847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7" name="直線單箭頭接點 316"/>
              <p:cNvCxnSpPr>
                <a:stCxn id="323" idx="6"/>
                <a:endCxn id="319" idx="2"/>
              </p:cNvCxnSpPr>
              <p:nvPr/>
            </p:nvCxnSpPr>
            <p:spPr>
              <a:xfrm>
                <a:off x="6676021" y="372190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18" name="直線單箭頭接點 317"/>
              <p:cNvCxnSpPr>
                <a:stCxn id="319" idx="6"/>
                <a:endCxn id="325" idx="2"/>
              </p:cNvCxnSpPr>
              <p:nvPr/>
            </p:nvCxnSpPr>
            <p:spPr>
              <a:xfrm>
                <a:off x="6961770"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19" name="橢圓 318"/>
              <p:cNvSpPr/>
              <p:nvPr/>
            </p:nvSpPr>
            <p:spPr>
              <a:xfrm>
                <a:off x="684195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0" name="直線單箭頭接點 319"/>
              <p:cNvCxnSpPr>
                <a:stCxn id="325" idx="6"/>
                <a:endCxn id="333" idx="2"/>
              </p:cNvCxnSpPr>
              <p:nvPr/>
            </p:nvCxnSpPr>
            <p:spPr>
              <a:xfrm>
                <a:off x="7247520" y="3721907"/>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21" name="直線單箭頭接點 320"/>
              <p:cNvCxnSpPr>
                <a:stCxn id="332" idx="4"/>
                <a:endCxn id="333" idx="0"/>
              </p:cNvCxnSpPr>
              <p:nvPr/>
            </p:nvCxnSpPr>
            <p:spPr>
              <a:xfrm>
                <a:off x="7473359" y="350264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22" name="橢圓 321"/>
              <p:cNvSpPr/>
              <p:nvPr/>
            </p:nvSpPr>
            <p:spPr>
              <a:xfrm>
                <a:off x="65562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3" name="橢圓 322"/>
              <p:cNvSpPr/>
              <p:nvPr/>
            </p:nvSpPr>
            <p:spPr>
              <a:xfrm>
                <a:off x="65562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4" name="橢圓 323"/>
              <p:cNvSpPr/>
              <p:nvPr/>
            </p:nvSpPr>
            <p:spPr>
              <a:xfrm>
                <a:off x="712770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5" name="橢圓 324"/>
              <p:cNvSpPr/>
              <p:nvPr/>
            </p:nvSpPr>
            <p:spPr>
              <a:xfrm>
                <a:off x="712770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6" name="橢圓 325"/>
              <p:cNvSpPr/>
              <p:nvPr/>
            </p:nvSpPr>
            <p:spPr>
              <a:xfrm>
                <a:off x="59847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7" name="橢圓 326"/>
              <p:cNvSpPr/>
              <p:nvPr/>
            </p:nvSpPr>
            <p:spPr>
              <a:xfrm>
                <a:off x="741345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8" name="橢圓 327"/>
              <p:cNvSpPr/>
              <p:nvPr/>
            </p:nvSpPr>
            <p:spPr>
              <a:xfrm>
                <a:off x="741345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橢圓 328"/>
              <p:cNvSpPr/>
              <p:nvPr/>
            </p:nvSpPr>
            <p:spPr>
              <a:xfrm>
                <a:off x="741345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橢圓 329"/>
              <p:cNvSpPr/>
              <p:nvPr/>
            </p:nvSpPr>
            <p:spPr>
              <a:xfrm>
                <a:off x="59847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1" name="橢圓 330"/>
              <p:cNvSpPr/>
              <p:nvPr/>
            </p:nvSpPr>
            <p:spPr>
              <a:xfrm>
                <a:off x="741345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2" name="橢圓 331"/>
              <p:cNvSpPr/>
              <p:nvPr/>
            </p:nvSpPr>
            <p:spPr>
              <a:xfrm>
                <a:off x="741345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3" name="橢圓 332"/>
              <p:cNvSpPr/>
              <p:nvPr/>
            </p:nvSpPr>
            <p:spPr>
              <a:xfrm>
                <a:off x="741345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34" name="群組 333"/>
            <p:cNvGrpSpPr/>
            <p:nvPr/>
          </p:nvGrpSpPr>
          <p:grpSpPr>
            <a:xfrm>
              <a:off x="1161302" y="2398500"/>
              <a:ext cx="2120065" cy="2074026"/>
              <a:chOff x="5698953" y="1986962"/>
              <a:chExt cx="2120065" cy="2074026"/>
            </a:xfrm>
          </p:grpSpPr>
          <p:cxnSp>
            <p:nvCxnSpPr>
              <p:cNvPr id="335" name="直線單箭頭接點 334"/>
              <p:cNvCxnSpPr>
                <a:stCxn id="345" idx="6"/>
                <a:endCxn id="341" idx="2"/>
              </p:cNvCxnSpPr>
              <p:nvPr/>
            </p:nvCxnSpPr>
            <p:spPr>
              <a:xfrm>
                <a:off x="610452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6" name="直線單箭頭接點 335"/>
              <p:cNvCxnSpPr>
                <a:stCxn id="341" idx="6"/>
                <a:endCxn id="383" idx="2"/>
              </p:cNvCxnSpPr>
              <p:nvPr/>
            </p:nvCxnSpPr>
            <p:spPr>
              <a:xfrm>
                <a:off x="63902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7" name="直線單箭頭接點 336"/>
              <p:cNvCxnSpPr>
                <a:stCxn id="342" idx="6"/>
                <a:endCxn id="345" idx="2"/>
              </p:cNvCxnSpPr>
              <p:nvPr/>
            </p:nvCxnSpPr>
            <p:spPr>
              <a:xfrm>
                <a:off x="58187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8" name="直線單箭頭接點 337"/>
              <p:cNvCxnSpPr>
                <a:stCxn id="342" idx="4"/>
                <a:endCxn id="343" idx="0"/>
              </p:cNvCxnSpPr>
              <p:nvPr/>
            </p:nvCxnSpPr>
            <p:spPr>
              <a:xfrm>
                <a:off x="57588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9" name="直線單箭頭接點 338"/>
              <p:cNvCxnSpPr>
                <a:stCxn id="343" idx="4"/>
                <a:endCxn id="344" idx="0"/>
              </p:cNvCxnSpPr>
              <p:nvPr/>
            </p:nvCxnSpPr>
            <p:spPr>
              <a:xfrm>
                <a:off x="5758862"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0" name="直線單箭頭接點 339"/>
              <p:cNvCxnSpPr>
                <a:stCxn id="344" idx="4"/>
                <a:endCxn id="387" idx="0"/>
              </p:cNvCxnSpPr>
              <p:nvPr/>
            </p:nvCxnSpPr>
            <p:spPr>
              <a:xfrm>
                <a:off x="5758862"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41" name="橢圓 340"/>
              <p:cNvSpPr/>
              <p:nvPr/>
            </p:nvSpPr>
            <p:spPr>
              <a:xfrm>
                <a:off x="627045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2" name="橢圓 341"/>
              <p:cNvSpPr/>
              <p:nvPr/>
            </p:nvSpPr>
            <p:spPr>
              <a:xfrm>
                <a:off x="5698953"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3" name="橢圓 342"/>
              <p:cNvSpPr/>
              <p:nvPr/>
            </p:nvSpPr>
            <p:spPr>
              <a:xfrm>
                <a:off x="56989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橢圓 343"/>
              <p:cNvSpPr/>
              <p:nvPr/>
            </p:nvSpPr>
            <p:spPr>
              <a:xfrm>
                <a:off x="5698953" y="25453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橢圓 344"/>
              <p:cNvSpPr/>
              <p:nvPr/>
            </p:nvSpPr>
            <p:spPr>
              <a:xfrm>
                <a:off x="59847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6" name="直線單箭頭接點 345"/>
              <p:cNvCxnSpPr>
                <a:stCxn id="383" idx="6"/>
                <a:endCxn id="348" idx="2"/>
              </p:cNvCxnSpPr>
              <p:nvPr/>
            </p:nvCxnSpPr>
            <p:spPr>
              <a:xfrm>
                <a:off x="6676021" y="2046871"/>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7" name="直線單箭頭接點 346"/>
              <p:cNvCxnSpPr>
                <a:stCxn id="348" idx="6"/>
                <a:endCxn id="385" idx="2"/>
              </p:cNvCxnSpPr>
              <p:nvPr/>
            </p:nvCxnSpPr>
            <p:spPr>
              <a:xfrm>
                <a:off x="6961770"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48" name="橢圓 347"/>
              <p:cNvSpPr/>
              <p:nvPr/>
            </p:nvSpPr>
            <p:spPr>
              <a:xfrm>
                <a:off x="684195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9" name="直線單箭頭接點 348"/>
              <p:cNvCxnSpPr>
                <a:stCxn id="385" idx="6"/>
                <a:endCxn id="388" idx="2"/>
              </p:cNvCxnSpPr>
              <p:nvPr/>
            </p:nvCxnSpPr>
            <p:spPr>
              <a:xfrm>
                <a:off x="7247520" y="2046871"/>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0" name="直線單箭頭接點 349"/>
              <p:cNvCxnSpPr>
                <a:stCxn id="388" idx="6"/>
                <a:endCxn id="354" idx="2"/>
              </p:cNvCxnSpPr>
              <p:nvPr/>
            </p:nvCxnSpPr>
            <p:spPr>
              <a:xfrm>
                <a:off x="7533268"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1" name="直線單箭頭接點 350"/>
              <p:cNvCxnSpPr>
                <a:stCxn id="354" idx="4"/>
                <a:endCxn id="355" idx="0"/>
              </p:cNvCxnSpPr>
              <p:nvPr/>
            </p:nvCxnSpPr>
            <p:spPr>
              <a:xfrm>
                <a:off x="775910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2" name="直線單箭頭接點 351"/>
              <p:cNvCxnSpPr>
                <a:stCxn id="355" idx="4"/>
                <a:endCxn id="356" idx="0"/>
              </p:cNvCxnSpPr>
              <p:nvPr/>
            </p:nvCxnSpPr>
            <p:spPr>
              <a:xfrm>
                <a:off x="7759109"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3" name="直線單箭頭接點 352"/>
              <p:cNvCxnSpPr>
                <a:stCxn id="356" idx="4"/>
                <a:endCxn id="357" idx="0"/>
              </p:cNvCxnSpPr>
              <p:nvPr/>
            </p:nvCxnSpPr>
            <p:spPr>
              <a:xfrm>
                <a:off x="7759109"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54" name="橢圓 353"/>
              <p:cNvSpPr/>
              <p:nvPr/>
            </p:nvSpPr>
            <p:spPr>
              <a:xfrm>
                <a:off x="7699200"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橢圓 354"/>
              <p:cNvSpPr/>
              <p:nvPr/>
            </p:nvSpPr>
            <p:spPr>
              <a:xfrm>
                <a:off x="769920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6" name="橢圓 355"/>
              <p:cNvSpPr/>
              <p:nvPr/>
            </p:nvSpPr>
            <p:spPr>
              <a:xfrm>
                <a:off x="769920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7" name="橢圓 356"/>
              <p:cNvSpPr/>
              <p:nvPr/>
            </p:nvSpPr>
            <p:spPr>
              <a:xfrm>
                <a:off x="769920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8" name="直線單箭頭接點 357"/>
              <p:cNvCxnSpPr>
                <a:endCxn id="360" idx="0"/>
              </p:cNvCxnSpPr>
              <p:nvPr/>
            </p:nvCxnSpPr>
            <p:spPr>
              <a:xfrm>
                <a:off x="5758862"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9" name="直線單箭頭接點 358"/>
              <p:cNvCxnSpPr>
                <a:stCxn id="360" idx="4"/>
                <a:endCxn id="389" idx="0"/>
              </p:cNvCxnSpPr>
              <p:nvPr/>
            </p:nvCxnSpPr>
            <p:spPr>
              <a:xfrm>
                <a:off x="5758862"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60" name="橢圓 359"/>
              <p:cNvSpPr/>
              <p:nvPr/>
            </p:nvSpPr>
            <p:spPr>
              <a:xfrm>
                <a:off x="56989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1" name="直線單箭頭接點 360"/>
              <p:cNvCxnSpPr>
                <a:stCxn id="357" idx="4"/>
                <a:endCxn id="363" idx="0"/>
              </p:cNvCxnSpPr>
              <p:nvPr/>
            </p:nvCxnSpPr>
            <p:spPr>
              <a:xfrm>
                <a:off x="7759109"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2" name="直線單箭頭接點 361"/>
              <p:cNvCxnSpPr>
                <a:stCxn id="363" idx="4"/>
                <a:endCxn id="364" idx="0"/>
              </p:cNvCxnSpPr>
              <p:nvPr/>
            </p:nvCxnSpPr>
            <p:spPr>
              <a:xfrm>
                <a:off x="7759109"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63" name="橢圓 362"/>
              <p:cNvSpPr/>
              <p:nvPr/>
            </p:nvSpPr>
            <p:spPr>
              <a:xfrm>
                <a:off x="769920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橢圓 363"/>
              <p:cNvSpPr/>
              <p:nvPr/>
            </p:nvSpPr>
            <p:spPr>
              <a:xfrm>
                <a:off x="7699200" y="3382825"/>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5" name="直線單箭頭接點 364"/>
              <p:cNvCxnSpPr>
                <a:stCxn id="373" idx="6"/>
                <a:endCxn id="370" idx="2"/>
              </p:cNvCxnSpPr>
              <p:nvPr/>
            </p:nvCxnSpPr>
            <p:spPr>
              <a:xfrm>
                <a:off x="610452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6" name="直線單箭頭接點 365"/>
              <p:cNvCxnSpPr>
                <a:stCxn id="370" idx="6"/>
                <a:endCxn id="384" idx="2"/>
              </p:cNvCxnSpPr>
              <p:nvPr/>
            </p:nvCxnSpPr>
            <p:spPr>
              <a:xfrm>
                <a:off x="63902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7" name="直線單箭頭接點 366"/>
              <p:cNvCxnSpPr>
                <a:stCxn id="372" idx="6"/>
                <a:endCxn id="373" idx="2"/>
              </p:cNvCxnSpPr>
              <p:nvPr/>
            </p:nvCxnSpPr>
            <p:spPr>
              <a:xfrm>
                <a:off x="58187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8" name="直線單箭頭接點 367"/>
              <p:cNvCxnSpPr>
                <a:endCxn id="371" idx="0"/>
              </p:cNvCxnSpPr>
              <p:nvPr/>
            </p:nvCxnSpPr>
            <p:spPr>
              <a:xfrm>
                <a:off x="5758862"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9" name="直線單箭頭接點 368"/>
              <p:cNvCxnSpPr>
                <a:stCxn id="371" idx="4"/>
                <a:endCxn id="372" idx="0"/>
              </p:cNvCxnSpPr>
              <p:nvPr/>
            </p:nvCxnSpPr>
            <p:spPr>
              <a:xfrm>
                <a:off x="57588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70" name="橢圓 369"/>
              <p:cNvSpPr/>
              <p:nvPr/>
            </p:nvSpPr>
            <p:spPr>
              <a:xfrm>
                <a:off x="62704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橢圓 370"/>
              <p:cNvSpPr/>
              <p:nvPr/>
            </p:nvSpPr>
            <p:spPr>
              <a:xfrm>
                <a:off x="56989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2" name="橢圓 371"/>
              <p:cNvSpPr/>
              <p:nvPr/>
            </p:nvSpPr>
            <p:spPr>
              <a:xfrm>
                <a:off x="56989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橢圓 372"/>
              <p:cNvSpPr/>
              <p:nvPr/>
            </p:nvSpPr>
            <p:spPr>
              <a:xfrm>
                <a:off x="59847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4" name="直線單箭頭接點 373"/>
              <p:cNvCxnSpPr>
                <a:stCxn id="384" idx="6"/>
                <a:endCxn id="376" idx="2"/>
              </p:cNvCxnSpPr>
              <p:nvPr/>
            </p:nvCxnSpPr>
            <p:spPr>
              <a:xfrm>
                <a:off x="6676021" y="400107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75" name="直線單箭頭接點 374"/>
              <p:cNvCxnSpPr>
                <a:stCxn id="376" idx="6"/>
                <a:endCxn id="386" idx="2"/>
              </p:cNvCxnSpPr>
              <p:nvPr/>
            </p:nvCxnSpPr>
            <p:spPr>
              <a:xfrm>
                <a:off x="6961770"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76" name="橢圓 375"/>
              <p:cNvSpPr/>
              <p:nvPr/>
            </p:nvSpPr>
            <p:spPr>
              <a:xfrm>
                <a:off x="684195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7" name="直線單箭頭接點 376"/>
              <p:cNvCxnSpPr>
                <a:stCxn id="386" idx="6"/>
                <a:endCxn id="390" idx="2"/>
              </p:cNvCxnSpPr>
              <p:nvPr/>
            </p:nvCxnSpPr>
            <p:spPr>
              <a:xfrm>
                <a:off x="7247520" y="4001079"/>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78" name="直線單箭頭接點 377"/>
              <p:cNvCxnSpPr>
                <a:stCxn id="390" idx="6"/>
                <a:endCxn id="382" idx="2"/>
              </p:cNvCxnSpPr>
              <p:nvPr/>
            </p:nvCxnSpPr>
            <p:spPr>
              <a:xfrm>
                <a:off x="7533268"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79" name="直線單箭頭接點 378"/>
              <p:cNvCxnSpPr>
                <a:stCxn id="364" idx="4"/>
                <a:endCxn id="381" idx="0"/>
              </p:cNvCxnSpPr>
              <p:nvPr/>
            </p:nvCxnSpPr>
            <p:spPr>
              <a:xfrm>
                <a:off x="7759109"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80" name="直線單箭頭接點 379"/>
              <p:cNvCxnSpPr>
                <a:stCxn id="381" idx="4"/>
                <a:endCxn id="382" idx="0"/>
              </p:cNvCxnSpPr>
              <p:nvPr/>
            </p:nvCxnSpPr>
            <p:spPr>
              <a:xfrm>
                <a:off x="775910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81" name="橢圓 380"/>
              <p:cNvSpPr/>
              <p:nvPr/>
            </p:nvSpPr>
            <p:spPr>
              <a:xfrm>
                <a:off x="769920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2" name="橢圓 381"/>
              <p:cNvSpPr/>
              <p:nvPr/>
            </p:nvSpPr>
            <p:spPr>
              <a:xfrm>
                <a:off x="7699200"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3" name="橢圓 382"/>
              <p:cNvSpPr/>
              <p:nvPr/>
            </p:nvSpPr>
            <p:spPr>
              <a:xfrm>
                <a:off x="65562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4" name="橢圓 383"/>
              <p:cNvSpPr/>
              <p:nvPr/>
            </p:nvSpPr>
            <p:spPr>
              <a:xfrm>
                <a:off x="65562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5" name="橢圓 384"/>
              <p:cNvSpPr/>
              <p:nvPr/>
            </p:nvSpPr>
            <p:spPr>
              <a:xfrm>
                <a:off x="7127702"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6" name="橢圓 385"/>
              <p:cNvSpPr/>
              <p:nvPr/>
            </p:nvSpPr>
            <p:spPr>
              <a:xfrm>
                <a:off x="712770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橢圓 386"/>
              <p:cNvSpPr/>
              <p:nvPr/>
            </p:nvSpPr>
            <p:spPr>
              <a:xfrm>
                <a:off x="56989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橢圓 387"/>
              <p:cNvSpPr/>
              <p:nvPr/>
            </p:nvSpPr>
            <p:spPr>
              <a:xfrm>
                <a:off x="7413450"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橢圓 388"/>
              <p:cNvSpPr/>
              <p:nvPr/>
            </p:nvSpPr>
            <p:spPr>
              <a:xfrm>
                <a:off x="56989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0" name="橢圓 389"/>
              <p:cNvSpPr/>
              <p:nvPr/>
            </p:nvSpPr>
            <p:spPr>
              <a:xfrm>
                <a:off x="7413450"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391" name="群組 390"/>
            <p:cNvGrpSpPr/>
            <p:nvPr/>
          </p:nvGrpSpPr>
          <p:grpSpPr>
            <a:xfrm>
              <a:off x="2018552" y="3236018"/>
              <a:ext cx="405567" cy="398991"/>
              <a:chOff x="6556203" y="2824480"/>
              <a:chExt cx="405567" cy="398991"/>
            </a:xfrm>
          </p:grpSpPr>
          <p:cxnSp>
            <p:nvCxnSpPr>
              <p:cNvPr id="392" name="直線單箭頭接點 391"/>
              <p:cNvCxnSpPr>
                <a:stCxn id="399" idx="6"/>
                <a:endCxn id="398" idx="2"/>
              </p:cNvCxnSpPr>
              <p:nvPr/>
            </p:nvCxnSpPr>
            <p:spPr>
              <a:xfrm>
                <a:off x="6676021" y="288438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93" name="直線單箭頭接點 392"/>
              <p:cNvCxnSpPr>
                <a:stCxn id="399" idx="4"/>
                <a:endCxn id="397" idx="0"/>
              </p:cNvCxnSpPr>
              <p:nvPr/>
            </p:nvCxnSpPr>
            <p:spPr>
              <a:xfrm>
                <a:off x="66161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94" name="直線單箭頭接點 393"/>
              <p:cNvCxnSpPr>
                <a:stCxn id="397" idx="6"/>
                <a:endCxn id="396" idx="2"/>
              </p:cNvCxnSpPr>
              <p:nvPr/>
            </p:nvCxnSpPr>
            <p:spPr>
              <a:xfrm>
                <a:off x="6676021" y="316356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95" name="直線單箭頭接點 394"/>
              <p:cNvCxnSpPr>
                <a:stCxn id="398" idx="4"/>
                <a:endCxn id="396" idx="0"/>
              </p:cNvCxnSpPr>
              <p:nvPr/>
            </p:nvCxnSpPr>
            <p:spPr>
              <a:xfrm>
                <a:off x="6901861"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96" name="橢圓 395"/>
              <p:cNvSpPr/>
              <p:nvPr/>
            </p:nvSpPr>
            <p:spPr>
              <a:xfrm>
                <a:off x="684195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7" name="橢圓 396"/>
              <p:cNvSpPr/>
              <p:nvPr/>
            </p:nvSpPr>
            <p:spPr>
              <a:xfrm>
                <a:off x="65562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8" name="橢圓 397"/>
              <p:cNvSpPr/>
              <p:nvPr/>
            </p:nvSpPr>
            <p:spPr>
              <a:xfrm>
                <a:off x="684195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橢圓 398"/>
              <p:cNvSpPr/>
              <p:nvPr/>
            </p:nvSpPr>
            <p:spPr>
              <a:xfrm>
                <a:off x="65562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00" name="群組 399"/>
            <p:cNvGrpSpPr/>
            <p:nvPr/>
          </p:nvGrpSpPr>
          <p:grpSpPr>
            <a:xfrm>
              <a:off x="1732802" y="2956846"/>
              <a:ext cx="977067" cy="957335"/>
              <a:chOff x="6270453" y="2545308"/>
              <a:chExt cx="977067" cy="957335"/>
            </a:xfrm>
          </p:grpSpPr>
          <p:cxnSp>
            <p:nvCxnSpPr>
              <p:cNvPr id="401" name="直線單箭頭接點 400"/>
              <p:cNvCxnSpPr>
                <a:stCxn id="403" idx="6"/>
                <a:endCxn id="416" idx="2"/>
              </p:cNvCxnSpPr>
              <p:nvPr/>
            </p:nvCxnSpPr>
            <p:spPr>
              <a:xfrm>
                <a:off x="639027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02" name="直線單箭頭接點 401"/>
              <p:cNvCxnSpPr>
                <a:stCxn id="403" idx="4"/>
                <a:endCxn id="419" idx="0"/>
              </p:cNvCxnSpPr>
              <p:nvPr/>
            </p:nvCxnSpPr>
            <p:spPr>
              <a:xfrm>
                <a:off x="6330362" y="2665126"/>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403" name="橢圓 402"/>
              <p:cNvSpPr/>
              <p:nvPr/>
            </p:nvSpPr>
            <p:spPr>
              <a:xfrm>
                <a:off x="62704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4" name="直線單箭頭接點 403"/>
              <p:cNvCxnSpPr>
                <a:stCxn id="416" idx="6"/>
                <a:endCxn id="407" idx="2"/>
              </p:cNvCxnSpPr>
              <p:nvPr/>
            </p:nvCxnSpPr>
            <p:spPr>
              <a:xfrm>
                <a:off x="6676021" y="260521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05" name="直線單箭頭接點 404"/>
              <p:cNvCxnSpPr>
                <a:stCxn id="407" idx="6"/>
                <a:endCxn id="417" idx="2"/>
              </p:cNvCxnSpPr>
              <p:nvPr/>
            </p:nvCxnSpPr>
            <p:spPr>
              <a:xfrm>
                <a:off x="6961770"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06" name="直線單箭頭接點 405"/>
              <p:cNvCxnSpPr>
                <a:stCxn id="417" idx="4"/>
                <a:endCxn id="423" idx="0"/>
              </p:cNvCxnSpPr>
              <p:nvPr/>
            </p:nvCxnSpPr>
            <p:spPr>
              <a:xfrm>
                <a:off x="718761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407" name="橢圓 406"/>
              <p:cNvSpPr/>
              <p:nvPr/>
            </p:nvSpPr>
            <p:spPr>
              <a:xfrm>
                <a:off x="684195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8" name="直線單箭頭接點 407"/>
              <p:cNvCxnSpPr>
                <a:stCxn id="420" idx="6"/>
                <a:endCxn id="421" idx="2"/>
              </p:cNvCxnSpPr>
              <p:nvPr/>
            </p:nvCxnSpPr>
            <p:spPr>
              <a:xfrm>
                <a:off x="6390271"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09" name="直線單箭頭接點 408"/>
              <p:cNvCxnSpPr>
                <a:stCxn id="419" idx="4"/>
                <a:endCxn id="411" idx="0"/>
              </p:cNvCxnSpPr>
              <p:nvPr/>
            </p:nvCxnSpPr>
            <p:spPr>
              <a:xfrm>
                <a:off x="6330362"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10" name="直線單箭頭接點 409"/>
              <p:cNvCxnSpPr>
                <a:stCxn id="411" idx="4"/>
                <a:endCxn id="420" idx="0"/>
              </p:cNvCxnSpPr>
              <p:nvPr/>
            </p:nvCxnSpPr>
            <p:spPr>
              <a:xfrm>
                <a:off x="6330362"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411" name="橢圓 410"/>
              <p:cNvSpPr/>
              <p:nvPr/>
            </p:nvSpPr>
            <p:spPr>
              <a:xfrm>
                <a:off x="62704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2" name="直線單箭頭接點 411"/>
              <p:cNvCxnSpPr>
                <a:stCxn id="421" idx="6"/>
                <a:endCxn id="422" idx="2"/>
              </p:cNvCxnSpPr>
              <p:nvPr/>
            </p:nvCxnSpPr>
            <p:spPr>
              <a:xfrm>
                <a:off x="6676021" y="344273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13" name="直線單箭頭接點 412"/>
              <p:cNvCxnSpPr>
                <a:stCxn id="422" idx="6"/>
                <a:endCxn id="424" idx="2"/>
              </p:cNvCxnSpPr>
              <p:nvPr/>
            </p:nvCxnSpPr>
            <p:spPr>
              <a:xfrm>
                <a:off x="6961770"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414" name="直線單箭頭接點 413"/>
              <p:cNvCxnSpPr>
                <a:stCxn id="423" idx="4"/>
                <a:endCxn id="418" idx="0"/>
              </p:cNvCxnSpPr>
              <p:nvPr/>
            </p:nvCxnSpPr>
            <p:spPr>
              <a:xfrm>
                <a:off x="7187611"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5" name="直線單箭頭接點 414"/>
              <p:cNvCxnSpPr>
                <a:stCxn id="418" idx="4"/>
                <a:endCxn id="424" idx="0"/>
              </p:cNvCxnSpPr>
              <p:nvPr/>
            </p:nvCxnSpPr>
            <p:spPr>
              <a:xfrm>
                <a:off x="7187611"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416" name="橢圓 415"/>
              <p:cNvSpPr/>
              <p:nvPr/>
            </p:nvSpPr>
            <p:spPr>
              <a:xfrm>
                <a:off x="65562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7" name="橢圓 416"/>
              <p:cNvSpPr/>
              <p:nvPr/>
            </p:nvSpPr>
            <p:spPr>
              <a:xfrm>
                <a:off x="712770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8" name="橢圓 417"/>
              <p:cNvSpPr/>
              <p:nvPr/>
            </p:nvSpPr>
            <p:spPr>
              <a:xfrm>
                <a:off x="712770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橢圓 418"/>
              <p:cNvSpPr/>
              <p:nvPr/>
            </p:nvSpPr>
            <p:spPr>
              <a:xfrm>
                <a:off x="62704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0" name="橢圓 419"/>
              <p:cNvSpPr/>
              <p:nvPr/>
            </p:nvSpPr>
            <p:spPr>
              <a:xfrm>
                <a:off x="62704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橢圓 420"/>
              <p:cNvSpPr/>
              <p:nvPr/>
            </p:nvSpPr>
            <p:spPr>
              <a:xfrm>
                <a:off x="65562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2" name="橢圓 421"/>
              <p:cNvSpPr/>
              <p:nvPr/>
            </p:nvSpPr>
            <p:spPr>
              <a:xfrm>
                <a:off x="684195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橢圓 422"/>
              <p:cNvSpPr/>
              <p:nvPr/>
            </p:nvSpPr>
            <p:spPr>
              <a:xfrm>
                <a:off x="712770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4" name="橢圓 423"/>
              <p:cNvSpPr/>
              <p:nvPr/>
            </p:nvSpPr>
            <p:spPr>
              <a:xfrm>
                <a:off x="712770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sp>
        <p:nvSpPr>
          <p:cNvPr id="454" name="左大括弧 453"/>
          <p:cNvSpPr/>
          <p:nvPr/>
        </p:nvSpPr>
        <p:spPr>
          <a:xfrm rot="10800000">
            <a:off x="3272278" y="2518510"/>
            <a:ext cx="155448" cy="11360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55" name="左大括弧 454"/>
          <p:cNvSpPr/>
          <p:nvPr/>
        </p:nvSpPr>
        <p:spPr>
          <a:xfrm rot="5400000">
            <a:off x="1863786" y="1680944"/>
            <a:ext cx="155448" cy="11360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56" name="左大括弧 455"/>
          <p:cNvSpPr/>
          <p:nvPr/>
        </p:nvSpPr>
        <p:spPr>
          <a:xfrm>
            <a:off x="1017009" y="3071812"/>
            <a:ext cx="155448" cy="11360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p:sp>
        <p:nvSpPr>
          <p:cNvPr id="457" name="左大括弧 456"/>
          <p:cNvSpPr/>
          <p:nvPr/>
        </p:nvSpPr>
        <p:spPr>
          <a:xfrm rot="16200000">
            <a:off x="2427805" y="3902243"/>
            <a:ext cx="155448" cy="1136037"/>
          </a:xfrm>
          <a:prstGeom prst="leftBrace">
            <a:avLst/>
          </a:prstGeom>
          <a:ln>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TW" altLang="en-US"/>
          </a:p>
        </p:txBody>
      </p:sp>
      <mc:AlternateContent xmlns:mc="http://schemas.openxmlformats.org/markup-compatibility/2006" xmlns:a14="http://schemas.microsoft.com/office/drawing/2010/main">
        <mc:Choice Requires="a14">
          <p:sp>
            <p:nvSpPr>
              <p:cNvPr id="458" name="矩形 457"/>
              <p:cNvSpPr/>
              <p:nvPr/>
            </p:nvSpPr>
            <p:spPr>
              <a:xfrm rot="16200000">
                <a:off x="2542396" y="2836105"/>
                <a:ext cx="2093907" cy="369332"/>
              </a:xfrm>
              <a:prstGeom prst="rect">
                <a:avLst/>
              </a:prstGeom>
            </p:spPr>
            <p:txBody>
              <a:bodyPr wrap="none">
                <a:spAutoFit/>
              </a:bodyPr>
              <a:lstStyle/>
              <a:p>
                <a14:m>
                  <m:oMath xmlns:m="http://schemas.openxmlformats.org/officeDocument/2006/math">
                    <m:r>
                      <a:rPr lang="en-US" altLang="zh-TW" i="1">
                        <a:latin typeface="Cambria Math" panose="02040503050406030204" pitchFamily="18" charset="0"/>
                      </a:rPr>
                      <m:t>𝑅𝑇𝑆𝑉</m:t>
                    </m:r>
                    <m:r>
                      <m:rPr>
                        <m:lit/>
                      </m:rPr>
                      <a:rPr lang="en-US" altLang="zh-TW" i="1">
                        <a:latin typeface="Cambria Math" panose="02040503050406030204" pitchFamily="18" charset="0"/>
                      </a:rPr>
                      <m:t>_</m:t>
                    </m:r>
                    <m:r>
                      <a:rPr lang="en-US" altLang="zh-TW" i="1">
                        <a:latin typeface="Cambria Math" panose="02040503050406030204" pitchFamily="18" charset="0"/>
                      </a:rPr>
                      <m:t>𝑚𝑎𝑟𝑔𝑖𝑛</m:t>
                    </m:r>
                    <m:r>
                      <a:rPr lang="en-US" altLang="zh-TW" i="1">
                        <a:latin typeface="Cambria Math" panose="02040503050406030204" pitchFamily="18" charset="0"/>
                      </a:rPr>
                      <m:t>=4</m:t>
                    </m:r>
                  </m:oMath>
                </a14:m>
                <a:r>
                  <a:rPr lang="zh-TW" altLang="en-US" dirty="0"/>
                  <a:t> </a:t>
                </a:r>
              </a:p>
            </p:txBody>
          </p:sp>
        </mc:Choice>
        <mc:Fallback xmlns="">
          <p:sp>
            <p:nvSpPr>
              <p:cNvPr id="458" name="矩形 457"/>
              <p:cNvSpPr>
                <a:spLocks noRot="1" noChangeAspect="1" noMove="1" noResize="1" noEditPoints="1" noAdjustHandles="1" noChangeArrowheads="1" noChangeShapeType="1" noTextEdit="1"/>
              </p:cNvSpPr>
              <p:nvPr/>
            </p:nvSpPr>
            <p:spPr>
              <a:xfrm rot="16200000">
                <a:off x="2542396" y="2836105"/>
                <a:ext cx="2093907" cy="369332"/>
              </a:xfrm>
              <a:prstGeom prst="rect">
                <a:avLst/>
              </a:prstGeom>
              <a:blipFill>
                <a:blip r:embed="rId4"/>
                <a:stretch>
                  <a:fillRect r="-13333"/>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59" name="矩形 458"/>
              <p:cNvSpPr/>
              <p:nvPr/>
            </p:nvSpPr>
            <p:spPr>
              <a:xfrm>
                <a:off x="1053078" y="1874457"/>
                <a:ext cx="2093907" cy="369332"/>
              </a:xfrm>
              <a:prstGeom prst="rect">
                <a:avLst/>
              </a:prstGeom>
            </p:spPr>
            <p:txBody>
              <a:bodyPr wrap="none">
                <a:spAutoFit/>
              </a:bodyPr>
              <a:lstStyle/>
              <a:p>
                <a14:m>
                  <m:oMath xmlns:m="http://schemas.openxmlformats.org/officeDocument/2006/math">
                    <m:r>
                      <a:rPr lang="en-US" altLang="zh-TW" i="1">
                        <a:latin typeface="Cambria Math" panose="02040503050406030204" pitchFamily="18" charset="0"/>
                      </a:rPr>
                      <m:t>𝑅𝑇𝑆𝑉</m:t>
                    </m:r>
                    <m:r>
                      <m:rPr>
                        <m:lit/>
                      </m:rPr>
                      <a:rPr lang="en-US" altLang="zh-TW" i="1">
                        <a:latin typeface="Cambria Math" panose="02040503050406030204" pitchFamily="18" charset="0"/>
                      </a:rPr>
                      <m:t>_</m:t>
                    </m:r>
                    <m:r>
                      <a:rPr lang="en-US" altLang="zh-TW" i="1">
                        <a:latin typeface="Cambria Math" panose="02040503050406030204" pitchFamily="18" charset="0"/>
                      </a:rPr>
                      <m:t>𝑚𝑎𝑟𝑔𝑖𝑛</m:t>
                    </m:r>
                    <m:r>
                      <a:rPr lang="en-US" altLang="zh-TW" i="1">
                        <a:latin typeface="Cambria Math" panose="02040503050406030204" pitchFamily="18" charset="0"/>
                      </a:rPr>
                      <m:t>=4</m:t>
                    </m:r>
                  </m:oMath>
                </a14:m>
                <a:r>
                  <a:rPr lang="zh-TW" altLang="en-US" dirty="0"/>
                  <a:t> </a:t>
                </a:r>
              </a:p>
            </p:txBody>
          </p:sp>
        </mc:Choice>
        <mc:Fallback xmlns="">
          <p:sp>
            <p:nvSpPr>
              <p:cNvPr id="459" name="矩形 458"/>
              <p:cNvSpPr>
                <a:spLocks noRot="1" noChangeAspect="1" noMove="1" noResize="1" noEditPoints="1" noAdjustHandles="1" noChangeArrowheads="1" noChangeShapeType="1" noTextEdit="1"/>
              </p:cNvSpPr>
              <p:nvPr/>
            </p:nvSpPr>
            <p:spPr>
              <a:xfrm>
                <a:off x="1053078" y="1874457"/>
                <a:ext cx="2093907" cy="369332"/>
              </a:xfrm>
              <a:prstGeom prst="rect">
                <a:avLst/>
              </a:prstGeom>
              <a:blipFill>
                <a:blip r:embed="rId5"/>
                <a:stretch>
                  <a:fillRect b="-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0" name="矩形 459"/>
              <p:cNvSpPr/>
              <p:nvPr/>
            </p:nvSpPr>
            <p:spPr>
              <a:xfrm rot="16200000">
                <a:off x="-171400" y="3330778"/>
                <a:ext cx="2093907" cy="369332"/>
              </a:xfrm>
              <a:prstGeom prst="rect">
                <a:avLst/>
              </a:prstGeom>
            </p:spPr>
            <p:txBody>
              <a:bodyPr wrap="none">
                <a:spAutoFit/>
              </a:bodyPr>
              <a:lstStyle/>
              <a:p>
                <a14:m>
                  <m:oMath xmlns:m="http://schemas.openxmlformats.org/officeDocument/2006/math">
                    <m:r>
                      <a:rPr lang="en-US" altLang="zh-TW" i="1">
                        <a:latin typeface="Cambria Math" panose="02040503050406030204" pitchFamily="18" charset="0"/>
                      </a:rPr>
                      <m:t>𝑅𝑇𝑆𝑉</m:t>
                    </m:r>
                    <m:r>
                      <m:rPr>
                        <m:lit/>
                      </m:rPr>
                      <a:rPr lang="en-US" altLang="zh-TW" i="1">
                        <a:latin typeface="Cambria Math" panose="02040503050406030204" pitchFamily="18" charset="0"/>
                      </a:rPr>
                      <m:t>_</m:t>
                    </m:r>
                    <m:r>
                      <a:rPr lang="en-US" altLang="zh-TW" i="1">
                        <a:latin typeface="Cambria Math" panose="02040503050406030204" pitchFamily="18" charset="0"/>
                      </a:rPr>
                      <m:t>𝑚𝑎𝑟𝑔𝑖𝑛</m:t>
                    </m:r>
                    <m:r>
                      <a:rPr lang="en-US" altLang="zh-TW" i="1">
                        <a:latin typeface="Cambria Math" panose="02040503050406030204" pitchFamily="18" charset="0"/>
                      </a:rPr>
                      <m:t>=4</m:t>
                    </m:r>
                  </m:oMath>
                </a14:m>
                <a:r>
                  <a:rPr lang="zh-TW" altLang="en-US" dirty="0"/>
                  <a:t> </a:t>
                </a:r>
              </a:p>
            </p:txBody>
          </p:sp>
        </mc:Choice>
        <mc:Fallback xmlns="">
          <p:sp>
            <p:nvSpPr>
              <p:cNvPr id="460" name="矩形 459"/>
              <p:cNvSpPr>
                <a:spLocks noRot="1" noChangeAspect="1" noMove="1" noResize="1" noEditPoints="1" noAdjustHandles="1" noChangeArrowheads="1" noChangeShapeType="1" noTextEdit="1"/>
              </p:cNvSpPr>
              <p:nvPr/>
            </p:nvSpPr>
            <p:spPr>
              <a:xfrm rot="16200000">
                <a:off x="-171400" y="3330778"/>
                <a:ext cx="2093907" cy="369332"/>
              </a:xfrm>
              <a:prstGeom prst="rect">
                <a:avLst/>
              </a:prstGeom>
              <a:blipFill>
                <a:blip r:embed="rId6"/>
                <a:stretch>
                  <a:fillRect r="-13115"/>
                </a:stretch>
              </a:blipFill>
            </p:spPr>
            <p:txBody>
              <a:bodyPr/>
              <a:lstStyle/>
              <a:p>
                <a:r>
                  <a:rPr lang="zh-TW" altLang="en-US">
                    <a:noFill/>
                  </a:rPr>
                  <a:t> </a:t>
                </a:r>
              </a:p>
            </p:txBody>
          </p:sp>
        </mc:Fallback>
      </mc:AlternateContent>
      <mc:AlternateContent xmlns:mc="http://schemas.openxmlformats.org/markup-compatibility/2006" xmlns:a14="http://schemas.microsoft.com/office/drawing/2010/main">
        <mc:Choice Requires="a14">
          <p:sp>
            <p:nvSpPr>
              <p:cNvPr id="461" name="矩形 460"/>
              <p:cNvSpPr/>
              <p:nvPr/>
            </p:nvSpPr>
            <p:spPr>
              <a:xfrm>
                <a:off x="1530918" y="4443045"/>
                <a:ext cx="2093907" cy="369332"/>
              </a:xfrm>
              <a:prstGeom prst="rect">
                <a:avLst/>
              </a:prstGeom>
            </p:spPr>
            <p:txBody>
              <a:bodyPr wrap="none">
                <a:spAutoFit/>
              </a:bodyPr>
              <a:lstStyle/>
              <a:p>
                <a14:m>
                  <m:oMath xmlns:m="http://schemas.openxmlformats.org/officeDocument/2006/math">
                    <m:r>
                      <a:rPr lang="en-US" altLang="zh-TW" i="1">
                        <a:latin typeface="Cambria Math" panose="02040503050406030204" pitchFamily="18" charset="0"/>
                      </a:rPr>
                      <m:t>𝑅𝑇𝑆𝑉</m:t>
                    </m:r>
                    <m:r>
                      <m:rPr>
                        <m:lit/>
                      </m:rPr>
                      <a:rPr lang="en-US" altLang="zh-TW" i="1">
                        <a:latin typeface="Cambria Math" panose="02040503050406030204" pitchFamily="18" charset="0"/>
                      </a:rPr>
                      <m:t>_</m:t>
                    </m:r>
                    <m:r>
                      <a:rPr lang="en-US" altLang="zh-TW" i="1">
                        <a:latin typeface="Cambria Math" panose="02040503050406030204" pitchFamily="18" charset="0"/>
                      </a:rPr>
                      <m:t>𝑚𝑎𝑟𝑔𝑖𝑛</m:t>
                    </m:r>
                    <m:r>
                      <a:rPr lang="en-US" altLang="zh-TW" i="1">
                        <a:latin typeface="Cambria Math" panose="02040503050406030204" pitchFamily="18" charset="0"/>
                      </a:rPr>
                      <m:t>=4</m:t>
                    </m:r>
                  </m:oMath>
                </a14:m>
                <a:r>
                  <a:rPr lang="zh-TW" altLang="en-US" dirty="0"/>
                  <a:t> </a:t>
                </a:r>
              </a:p>
            </p:txBody>
          </p:sp>
        </mc:Choice>
        <mc:Fallback xmlns="">
          <p:sp>
            <p:nvSpPr>
              <p:cNvPr id="461" name="矩形 460"/>
              <p:cNvSpPr>
                <a:spLocks noRot="1" noChangeAspect="1" noMove="1" noResize="1" noEditPoints="1" noAdjustHandles="1" noChangeArrowheads="1" noChangeShapeType="1" noTextEdit="1"/>
              </p:cNvSpPr>
              <p:nvPr/>
            </p:nvSpPr>
            <p:spPr>
              <a:xfrm>
                <a:off x="1530918" y="4443045"/>
                <a:ext cx="2093907" cy="369332"/>
              </a:xfrm>
              <a:prstGeom prst="rect">
                <a:avLst/>
              </a:prstGeom>
              <a:blipFill>
                <a:blip r:embed="rId7"/>
                <a:stretch>
                  <a:fillRect b="-13333"/>
                </a:stretch>
              </a:blipFill>
            </p:spPr>
            <p:txBody>
              <a:bodyPr/>
              <a:lstStyle/>
              <a:p>
                <a:r>
                  <a:rPr lang="zh-TW" altLang="en-US">
                    <a:noFill/>
                  </a:rPr>
                  <a:t> </a:t>
                </a:r>
              </a:p>
            </p:txBody>
          </p:sp>
        </mc:Fallback>
      </mc:AlternateContent>
      <p:sp>
        <p:nvSpPr>
          <p:cNvPr id="94" name="橢圓 93"/>
          <p:cNvSpPr/>
          <p:nvPr/>
        </p:nvSpPr>
        <p:spPr>
          <a:xfrm>
            <a:off x="1161302" y="288430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橢圓 167"/>
          <p:cNvSpPr/>
          <p:nvPr/>
        </p:nvSpPr>
        <p:spPr>
          <a:xfrm>
            <a:off x="3161549" y="37218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橢圓 183"/>
          <p:cNvSpPr/>
          <p:nvPr/>
        </p:nvSpPr>
        <p:spPr>
          <a:xfrm>
            <a:off x="1732802" y="42801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 name="橢圓 214"/>
          <p:cNvSpPr/>
          <p:nvPr/>
        </p:nvSpPr>
        <p:spPr>
          <a:xfrm>
            <a:off x="2590051" y="232595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3" name="文字方塊 452"/>
          <p:cNvSpPr txBox="1"/>
          <p:nvPr/>
        </p:nvSpPr>
        <p:spPr>
          <a:xfrm>
            <a:off x="144547" y="1689791"/>
            <a:ext cx="1027910" cy="369332"/>
          </a:xfrm>
          <a:prstGeom prst="rect">
            <a:avLst/>
          </a:prstGeom>
          <a:solidFill>
            <a:schemeClr val="bg1">
              <a:alpha val="70000"/>
            </a:schemeClr>
          </a:solidFill>
        </p:spPr>
        <p:txBody>
          <a:bodyPr wrap="none" rtlCol="0">
            <a:spAutoFit/>
          </a:bodyPr>
          <a:lstStyle/>
          <a:p>
            <a:r>
              <a:rPr lang="en-US" altLang="zh-TW" dirty="0" smtClean="0"/>
              <a:t>margin-4</a:t>
            </a:r>
            <a:endParaRPr lang="zh-TW" altLang="en-US" dirty="0"/>
          </a:p>
        </p:txBody>
      </p:sp>
      <p:sp>
        <p:nvSpPr>
          <p:cNvPr id="425"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graphicFrame>
        <p:nvGraphicFramePr>
          <p:cNvPr id="42" name="圖表 41"/>
          <p:cNvGraphicFramePr>
            <a:graphicFrameLocks/>
          </p:cNvGraphicFramePr>
          <p:nvPr>
            <p:extLst>
              <p:ext uri="{D42A27DB-BD31-4B8C-83A1-F6EECF244321}">
                <p14:modId xmlns:p14="http://schemas.microsoft.com/office/powerpoint/2010/main" val="1412260147"/>
              </p:ext>
            </p:extLst>
          </p:nvPr>
        </p:nvGraphicFramePr>
        <p:xfrm>
          <a:off x="4337340" y="1901974"/>
          <a:ext cx="4860000" cy="2520000"/>
        </p:xfrm>
        <a:graphic>
          <a:graphicData uri="http://schemas.openxmlformats.org/drawingml/2006/chart">
            <c:chart xmlns:c="http://schemas.openxmlformats.org/drawingml/2006/chart" xmlns:r="http://schemas.openxmlformats.org/officeDocument/2006/relationships" r:id="rId8"/>
          </a:graphicData>
        </a:graphic>
      </p:graphicFrame>
      <p:sp>
        <p:nvSpPr>
          <p:cNvPr id="5" name="矩形 4"/>
          <p:cNvSpPr/>
          <p:nvPr/>
        </p:nvSpPr>
        <p:spPr>
          <a:xfrm>
            <a:off x="1372186" y="2532023"/>
            <a:ext cx="1725978" cy="167350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7" name="文字方塊 426"/>
          <p:cNvSpPr txBox="1"/>
          <p:nvPr/>
        </p:nvSpPr>
        <p:spPr>
          <a:xfrm>
            <a:off x="1766121" y="2655163"/>
            <a:ext cx="5679953" cy="707886"/>
          </a:xfrm>
          <a:prstGeom prst="rect">
            <a:avLst/>
          </a:prstGeom>
          <a:solidFill>
            <a:schemeClr val="bg2"/>
          </a:solidFill>
          <a:ln>
            <a:solidFill>
              <a:schemeClr val="tx1"/>
            </a:solidFill>
          </a:ln>
        </p:spPr>
        <p:txBody>
          <a:bodyPr wrap="none" rtlCol="0">
            <a:spAutoFit/>
          </a:bodyPr>
          <a:lstStyle/>
          <a:p>
            <a:r>
              <a:rPr lang="en-US" altLang="zh-TW" sz="2000" b="1" dirty="0">
                <a:latin typeface="Times New Roman" panose="02020603050405020304" pitchFamily="18" charset="0"/>
                <a:cs typeface="Times New Roman" panose="02020603050405020304" pitchFamily="18" charset="0"/>
              </a:rPr>
              <a:t>Because margin-6 starts to decrease rapidly, </a:t>
            </a:r>
            <a:r>
              <a:rPr lang="en-US" altLang="zh-TW" sz="2000" b="1" dirty="0" smtClean="0">
                <a:latin typeface="Times New Roman" panose="02020603050405020304" pitchFamily="18" charset="0"/>
                <a:cs typeface="Times New Roman" panose="02020603050405020304" pitchFamily="18" charset="0"/>
              </a:rPr>
              <a:t/>
            </a:r>
            <a:br>
              <a:rPr lang="en-US" altLang="zh-TW" sz="2000" b="1" dirty="0" smtClean="0">
                <a:latin typeface="Times New Roman" panose="02020603050405020304" pitchFamily="18" charset="0"/>
                <a:cs typeface="Times New Roman" panose="02020603050405020304" pitchFamily="18" charset="0"/>
              </a:rPr>
            </a:br>
            <a:r>
              <a:rPr lang="en-US" altLang="zh-TW" sz="2000" b="1" dirty="0" smtClean="0">
                <a:latin typeface="Times New Roman" panose="02020603050405020304" pitchFamily="18" charset="0"/>
                <a:cs typeface="Times New Roman" panose="02020603050405020304" pitchFamily="18" charset="0"/>
              </a:rPr>
              <a:t>we </a:t>
            </a:r>
            <a:r>
              <a:rPr lang="en-US" altLang="zh-TW" sz="2000" b="1" dirty="0">
                <a:latin typeface="Times New Roman" panose="02020603050405020304" pitchFamily="18" charset="0"/>
                <a:cs typeface="Times New Roman" panose="02020603050405020304" pitchFamily="18" charset="0"/>
              </a:rPr>
              <a:t>choose margin-5 for the following </a:t>
            </a:r>
            <a:r>
              <a:rPr lang="en-US" altLang="zh-TW" sz="2000" b="1" dirty="0" smtClean="0">
                <a:latin typeface="Times New Roman" panose="02020603050405020304" pitchFamily="18" charset="0"/>
                <a:cs typeface="Times New Roman" panose="02020603050405020304" pitchFamily="18" charset="0"/>
              </a:rPr>
              <a:t>experiments.</a:t>
            </a:r>
            <a:endParaRPr lang="en-US" altLang="zh-TW" sz="2000" b="1" dirty="0">
              <a:latin typeface="Times New Roman" panose="02020603050405020304" pitchFamily="18" charset="0"/>
              <a:cs typeface="Times New Roman" panose="02020603050405020304" pitchFamily="18" charset="0"/>
            </a:endParaRPr>
          </a:p>
        </p:txBody>
      </p:sp>
      <p:grpSp>
        <p:nvGrpSpPr>
          <p:cNvPr id="426" name="群組 425"/>
          <p:cNvGrpSpPr/>
          <p:nvPr/>
        </p:nvGrpSpPr>
        <p:grpSpPr>
          <a:xfrm>
            <a:off x="7509768" y="2796881"/>
            <a:ext cx="1636410" cy="642716"/>
            <a:chOff x="7146000" y="2912941"/>
            <a:chExt cx="1636410" cy="642716"/>
          </a:xfrm>
        </p:grpSpPr>
        <p:sp>
          <p:nvSpPr>
            <p:cNvPr id="428" name="向下箭號 427"/>
            <p:cNvSpPr/>
            <p:nvPr/>
          </p:nvSpPr>
          <p:spPr>
            <a:xfrm rot="10800000">
              <a:off x="7751896" y="291294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9" name="文字方塊 428"/>
            <p:cNvSpPr txBox="1"/>
            <p:nvPr/>
          </p:nvSpPr>
          <p:spPr>
            <a:xfrm>
              <a:off x="7146000" y="3052932"/>
              <a:ext cx="1636410" cy="369332"/>
            </a:xfrm>
            <a:prstGeom prst="rect">
              <a:avLst/>
            </a:prstGeom>
            <a:noFill/>
          </p:spPr>
          <p:txBody>
            <a:bodyPr wrap="none" rtlCol="0">
              <a:spAutoFit/>
            </a:bodyPr>
            <a:lstStyle/>
            <a:p>
              <a:r>
                <a:rPr lang="en-US" altLang="zh-TW" dirty="0" smtClean="0"/>
                <a:t>Higher is better</a:t>
              </a:r>
              <a:endParaRPr lang="zh-TW" altLang="en-US" dirty="0"/>
            </a:p>
          </p:txBody>
        </p:sp>
      </p:grpSp>
    </p:spTree>
    <p:extLst>
      <p:ext uri="{BB962C8B-B14F-4D97-AF65-F5344CB8AC3E}">
        <p14:creationId xmlns:p14="http://schemas.microsoft.com/office/powerpoint/2010/main" val="2314607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4"/>
                                        </p:tgtEl>
                                        <p:attrNameLst>
                                          <p:attrName>style.visibility</p:attrName>
                                        </p:attrNameLst>
                                      </p:cBhvr>
                                      <p:to>
                                        <p:strVal val="visible"/>
                                      </p:to>
                                    </p:set>
                                    <p:animEffect transition="in" filter="fade">
                                      <p:cBhvr>
                                        <p:cTn id="7" dur="500"/>
                                        <p:tgtEl>
                                          <p:spTgt spid="45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55"/>
                                        </p:tgtEl>
                                        <p:attrNameLst>
                                          <p:attrName>style.visibility</p:attrName>
                                        </p:attrNameLst>
                                      </p:cBhvr>
                                      <p:to>
                                        <p:strVal val="visible"/>
                                      </p:to>
                                    </p:set>
                                    <p:animEffect transition="in" filter="fade">
                                      <p:cBhvr>
                                        <p:cTn id="10" dur="500"/>
                                        <p:tgtEl>
                                          <p:spTgt spid="45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56"/>
                                        </p:tgtEl>
                                        <p:attrNameLst>
                                          <p:attrName>style.visibility</p:attrName>
                                        </p:attrNameLst>
                                      </p:cBhvr>
                                      <p:to>
                                        <p:strVal val="visible"/>
                                      </p:to>
                                    </p:set>
                                    <p:animEffect transition="in" filter="fade">
                                      <p:cBhvr>
                                        <p:cTn id="13" dur="500"/>
                                        <p:tgtEl>
                                          <p:spTgt spid="456"/>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57"/>
                                        </p:tgtEl>
                                        <p:attrNameLst>
                                          <p:attrName>style.visibility</p:attrName>
                                        </p:attrNameLst>
                                      </p:cBhvr>
                                      <p:to>
                                        <p:strVal val="visible"/>
                                      </p:to>
                                    </p:set>
                                    <p:animEffect transition="in" filter="fade">
                                      <p:cBhvr>
                                        <p:cTn id="16" dur="500"/>
                                        <p:tgtEl>
                                          <p:spTgt spid="457"/>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458"/>
                                        </p:tgtEl>
                                        <p:attrNameLst>
                                          <p:attrName>style.visibility</p:attrName>
                                        </p:attrNameLst>
                                      </p:cBhvr>
                                      <p:to>
                                        <p:strVal val="visible"/>
                                      </p:to>
                                    </p:set>
                                    <p:animEffect transition="in" filter="fade">
                                      <p:cBhvr>
                                        <p:cTn id="19" dur="500"/>
                                        <p:tgtEl>
                                          <p:spTgt spid="458"/>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460"/>
                                        </p:tgtEl>
                                        <p:attrNameLst>
                                          <p:attrName>style.visibility</p:attrName>
                                        </p:attrNameLst>
                                      </p:cBhvr>
                                      <p:to>
                                        <p:strVal val="visible"/>
                                      </p:to>
                                    </p:set>
                                    <p:animEffect transition="in" filter="fade">
                                      <p:cBhvr>
                                        <p:cTn id="22" dur="500"/>
                                        <p:tgtEl>
                                          <p:spTgt spid="460"/>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461"/>
                                        </p:tgtEl>
                                        <p:attrNameLst>
                                          <p:attrName>style.visibility</p:attrName>
                                        </p:attrNameLst>
                                      </p:cBhvr>
                                      <p:to>
                                        <p:strVal val="visible"/>
                                      </p:to>
                                    </p:set>
                                    <p:animEffect transition="in" filter="fade">
                                      <p:cBhvr>
                                        <p:cTn id="25" dur="500"/>
                                        <p:tgtEl>
                                          <p:spTgt spid="461"/>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459"/>
                                        </p:tgtEl>
                                        <p:attrNameLst>
                                          <p:attrName>style.visibility</p:attrName>
                                        </p:attrNameLst>
                                      </p:cBhvr>
                                      <p:to>
                                        <p:strVal val="visible"/>
                                      </p:to>
                                    </p:set>
                                    <p:animEffect transition="in" filter="fade">
                                      <p:cBhvr>
                                        <p:cTn id="28" dur="500"/>
                                        <p:tgtEl>
                                          <p:spTgt spid="459"/>
                                        </p:tgtEl>
                                      </p:cBhvr>
                                    </p:animEffect>
                                  </p:childTnLst>
                                </p:cTn>
                              </p:par>
                            </p:childTnLst>
                          </p:cTn>
                        </p:par>
                      </p:childTnLst>
                    </p:cTn>
                  </p:par>
                  <p:par>
                    <p:cTn id="29" fill="hold">
                      <p:stCondLst>
                        <p:cond delay="indefinite"/>
                      </p:stCondLst>
                      <p:childTnLst>
                        <p:par>
                          <p:cTn id="30" fill="hold">
                            <p:stCondLst>
                              <p:cond delay="0"/>
                            </p:stCondLst>
                            <p:childTnLst>
                              <p:par>
                                <p:cTn id="31" presetID="19" presetClass="emph" presetSubtype="0" fill="hold" grpId="0" nodeType="clickEffect">
                                  <p:stCondLst>
                                    <p:cond delay="0"/>
                                  </p:stCondLst>
                                  <p:childTnLst>
                                    <p:animClr clrSpc="rgb" dir="cw">
                                      <p:cBhvr override="childStyle">
                                        <p:cTn id="32" dur="500" fill="hold"/>
                                        <p:tgtEl>
                                          <p:spTgt spid="94"/>
                                        </p:tgtEl>
                                        <p:attrNameLst>
                                          <p:attrName>style.color</p:attrName>
                                        </p:attrNameLst>
                                      </p:cBhvr>
                                      <p:to>
                                        <a:srgbClr val="757070"/>
                                      </p:to>
                                    </p:animClr>
                                    <p:animClr clrSpc="rgb" dir="cw">
                                      <p:cBhvr>
                                        <p:cTn id="33" dur="500" fill="hold"/>
                                        <p:tgtEl>
                                          <p:spTgt spid="94"/>
                                        </p:tgtEl>
                                        <p:attrNameLst>
                                          <p:attrName>fillcolor</p:attrName>
                                        </p:attrNameLst>
                                      </p:cBhvr>
                                      <p:to>
                                        <a:srgbClr val="757070"/>
                                      </p:to>
                                    </p:animClr>
                                    <p:set>
                                      <p:cBhvr>
                                        <p:cTn id="34" dur="500" fill="hold"/>
                                        <p:tgtEl>
                                          <p:spTgt spid="94"/>
                                        </p:tgtEl>
                                        <p:attrNameLst>
                                          <p:attrName>fill.type</p:attrName>
                                        </p:attrNameLst>
                                      </p:cBhvr>
                                      <p:to>
                                        <p:strVal val="solid"/>
                                      </p:to>
                                    </p:set>
                                    <p:set>
                                      <p:cBhvr>
                                        <p:cTn id="35" dur="500" fill="hold"/>
                                        <p:tgtEl>
                                          <p:spTgt spid="94"/>
                                        </p:tgtEl>
                                        <p:attrNameLst>
                                          <p:attrName>fill.on</p:attrName>
                                        </p:attrNameLst>
                                      </p:cBhvr>
                                      <p:to>
                                        <p:strVal val="true"/>
                                      </p:to>
                                    </p:set>
                                  </p:childTnLst>
                                </p:cTn>
                              </p:par>
                              <p:par>
                                <p:cTn id="36" presetID="19" presetClass="emph" presetSubtype="0" fill="hold" grpId="0" nodeType="withEffect">
                                  <p:stCondLst>
                                    <p:cond delay="0"/>
                                  </p:stCondLst>
                                  <p:childTnLst>
                                    <p:animClr clrSpc="rgb" dir="cw">
                                      <p:cBhvr override="childStyle">
                                        <p:cTn id="37" dur="500" fill="hold"/>
                                        <p:tgtEl>
                                          <p:spTgt spid="168"/>
                                        </p:tgtEl>
                                        <p:attrNameLst>
                                          <p:attrName>style.color</p:attrName>
                                        </p:attrNameLst>
                                      </p:cBhvr>
                                      <p:to>
                                        <a:srgbClr val="757070"/>
                                      </p:to>
                                    </p:animClr>
                                    <p:animClr clrSpc="rgb" dir="cw">
                                      <p:cBhvr>
                                        <p:cTn id="38" dur="500" fill="hold"/>
                                        <p:tgtEl>
                                          <p:spTgt spid="168"/>
                                        </p:tgtEl>
                                        <p:attrNameLst>
                                          <p:attrName>fillcolor</p:attrName>
                                        </p:attrNameLst>
                                      </p:cBhvr>
                                      <p:to>
                                        <a:srgbClr val="757070"/>
                                      </p:to>
                                    </p:animClr>
                                    <p:set>
                                      <p:cBhvr>
                                        <p:cTn id="39" dur="500" fill="hold"/>
                                        <p:tgtEl>
                                          <p:spTgt spid="168"/>
                                        </p:tgtEl>
                                        <p:attrNameLst>
                                          <p:attrName>fill.type</p:attrName>
                                        </p:attrNameLst>
                                      </p:cBhvr>
                                      <p:to>
                                        <p:strVal val="solid"/>
                                      </p:to>
                                    </p:set>
                                    <p:set>
                                      <p:cBhvr>
                                        <p:cTn id="40" dur="500" fill="hold"/>
                                        <p:tgtEl>
                                          <p:spTgt spid="168"/>
                                        </p:tgtEl>
                                        <p:attrNameLst>
                                          <p:attrName>fill.on</p:attrName>
                                        </p:attrNameLst>
                                      </p:cBhvr>
                                      <p:to>
                                        <p:strVal val="true"/>
                                      </p:to>
                                    </p:set>
                                  </p:childTnLst>
                                </p:cTn>
                              </p:par>
                              <p:par>
                                <p:cTn id="41" presetID="19" presetClass="emph" presetSubtype="0" fill="hold" grpId="0" nodeType="withEffect">
                                  <p:stCondLst>
                                    <p:cond delay="0"/>
                                  </p:stCondLst>
                                  <p:childTnLst>
                                    <p:animClr clrSpc="rgb" dir="cw">
                                      <p:cBhvr override="childStyle">
                                        <p:cTn id="42" dur="500" fill="hold"/>
                                        <p:tgtEl>
                                          <p:spTgt spid="184"/>
                                        </p:tgtEl>
                                        <p:attrNameLst>
                                          <p:attrName>style.color</p:attrName>
                                        </p:attrNameLst>
                                      </p:cBhvr>
                                      <p:to>
                                        <a:srgbClr val="757070"/>
                                      </p:to>
                                    </p:animClr>
                                    <p:animClr clrSpc="rgb" dir="cw">
                                      <p:cBhvr>
                                        <p:cTn id="43" dur="500" fill="hold"/>
                                        <p:tgtEl>
                                          <p:spTgt spid="184"/>
                                        </p:tgtEl>
                                        <p:attrNameLst>
                                          <p:attrName>fillcolor</p:attrName>
                                        </p:attrNameLst>
                                      </p:cBhvr>
                                      <p:to>
                                        <a:srgbClr val="757070"/>
                                      </p:to>
                                    </p:animClr>
                                    <p:set>
                                      <p:cBhvr>
                                        <p:cTn id="44" dur="500" fill="hold"/>
                                        <p:tgtEl>
                                          <p:spTgt spid="184"/>
                                        </p:tgtEl>
                                        <p:attrNameLst>
                                          <p:attrName>fill.type</p:attrName>
                                        </p:attrNameLst>
                                      </p:cBhvr>
                                      <p:to>
                                        <p:strVal val="solid"/>
                                      </p:to>
                                    </p:set>
                                    <p:set>
                                      <p:cBhvr>
                                        <p:cTn id="45" dur="500" fill="hold"/>
                                        <p:tgtEl>
                                          <p:spTgt spid="184"/>
                                        </p:tgtEl>
                                        <p:attrNameLst>
                                          <p:attrName>fill.on</p:attrName>
                                        </p:attrNameLst>
                                      </p:cBhvr>
                                      <p:to>
                                        <p:strVal val="true"/>
                                      </p:to>
                                    </p:set>
                                  </p:childTnLst>
                                </p:cTn>
                              </p:par>
                              <p:par>
                                <p:cTn id="46" presetID="19" presetClass="emph" presetSubtype="0" fill="hold" grpId="0" nodeType="withEffect">
                                  <p:stCondLst>
                                    <p:cond delay="0"/>
                                  </p:stCondLst>
                                  <p:childTnLst>
                                    <p:animClr clrSpc="rgb" dir="cw">
                                      <p:cBhvr override="childStyle">
                                        <p:cTn id="47" dur="500" fill="hold"/>
                                        <p:tgtEl>
                                          <p:spTgt spid="215"/>
                                        </p:tgtEl>
                                        <p:attrNameLst>
                                          <p:attrName>style.color</p:attrName>
                                        </p:attrNameLst>
                                      </p:cBhvr>
                                      <p:to>
                                        <a:srgbClr val="757070"/>
                                      </p:to>
                                    </p:animClr>
                                    <p:animClr clrSpc="rgb" dir="cw">
                                      <p:cBhvr>
                                        <p:cTn id="48" dur="500" fill="hold"/>
                                        <p:tgtEl>
                                          <p:spTgt spid="215"/>
                                        </p:tgtEl>
                                        <p:attrNameLst>
                                          <p:attrName>fillcolor</p:attrName>
                                        </p:attrNameLst>
                                      </p:cBhvr>
                                      <p:to>
                                        <a:srgbClr val="757070"/>
                                      </p:to>
                                    </p:animClr>
                                    <p:set>
                                      <p:cBhvr>
                                        <p:cTn id="49" dur="500" fill="hold"/>
                                        <p:tgtEl>
                                          <p:spTgt spid="215"/>
                                        </p:tgtEl>
                                        <p:attrNameLst>
                                          <p:attrName>fill.type</p:attrName>
                                        </p:attrNameLst>
                                      </p:cBhvr>
                                      <p:to>
                                        <p:strVal val="solid"/>
                                      </p:to>
                                    </p:set>
                                    <p:set>
                                      <p:cBhvr>
                                        <p:cTn id="50" dur="500" fill="hold"/>
                                        <p:tgtEl>
                                          <p:spTgt spid="215"/>
                                        </p:tgtEl>
                                        <p:attrNameLst>
                                          <p:attrName>fill.on</p:attrName>
                                        </p:attrNameLst>
                                      </p:cBhvr>
                                      <p:to>
                                        <p:strVal val="true"/>
                                      </p:to>
                                    </p:se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453"/>
                                        </p:tgtEl>
                                        <p:attrNameLst>
                                          <p:attrName>style.visibility</p:attrName>
                                        </p:attrNameLst>
                                      </p:cBhvr>
                                      <p:to>
                                        <p:strVal val="visible"/>
                                      </p:to>
                                    </p:set>
                                    <p:animEffect transition="in" filter="fade">
                                      <p:cBhvr>
                                        <p:cTn id="55" dur="500"/>
                                        <p:tgtEl>
                                          <p:spTgt spid="453"/>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500"/>
                                        <p:tgtEl>
                                          <p:spTgt spid="42"/>
                                        </p:tgtEl>
                                      </p:cBhvr>
                                    </p:animEffect>
                                  </p:childTnLst>
                                </p:cTn>
                              </p:par>
                              <p:par>
                                <p:cTn id="61" presetID="10" presetClass="entr" presetSubtype="0" fill="hold" nodeType="withEffect">
                                  <p:stCondLst>
                                    <p:cond delay="0"/>
                                  </p:stCondLst>
                                  <p:childTnLst>
                                    <p:set>
                                      <p:cBhvr>
                                        <p:cTn id="62" dur="1" fill="hold">
                                          <p:stCondLst>
                                            <p:cond delay="0"/>
                                          </p:stCondLst>
                                        </p:cTn>
                                        <p:tgtEl>
                                          <p:spTgt spid="426"/>
                                        </p:tgtEl>
                                        <p:attrNameLst>
                                          <p:attrName>style.visibility</p:attrName>
                                        </p:attrNameLst>
                                      </p:cBhvr>
                                      <p:to>
                                        <p:strVal val="visible"/>
                                      </p:to>
                                    </p:set>
                                    <p:animEffect transition="in" filter="fade">
                                      <p:cBhvr>
                                        <p:cTn id="63" dur="500"/>
                                        <p:tgtEl>
                                          <p:spTgt spid="426"/>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427"/>
                                        </p:tgtEl>
                                        <p:attrNameLst>
                                          <p:attrName>style.visibility</p:attrName>
                                        </p:attrNameLst>
                                      </p:cBhvr>
                                      <p:to>
                                        <p:strVal val="visible"/>
                                      </p:to>
                                    </p:set>
                                    <p:animEffect transition="in" filter="fade">
                                      <p:cBhvr>
                                        <p:cTn id="68" dur="500"/>
                                        <p:tgtEl>
                                          <p:spTgt spid="4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4" grpId="0" animBg="1"/>
      <p:bldP spid="455" grpId="0" animBg="1"/>
      <p:bldP spid="456" grpId="0" animBg="1"/>
      <p:bldP spid="457" grpId="0" animBg="1"/>
      <p:bldP spid="458" grpId="0"/>
      <p:bldP spid="459" grpId="0"/>
      <p:bldP spid="460" grpId="0"/>
      <p:bldP spid="461" grpId="0"/>
      <p:bldP spid="94" grpId="0" animBg="1"/>
      <p:bldP spid="168" grpId="0" animBg="1"/>
      <p:bldP spid="184" grpId="0" animBg="1"/>
      <p:bldP spid="215" grpId="0" animBg="1"/>
      <p:bldP spid="453" grpId="0" animBg="1"/>
      <p:bldGraphic spid="42" grpId="0">
        <p:bldAsOne/>
      </p:bldGraphic>
      <p:bldP spid="42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Originally, outermost ring was connected to the inner neighbor</a:t>
            </a:r>
          </a:p>
          <a:p>
            <a:pPr lvl="1"/>
            <a:r>
              <a:rPr lang="en-US" altLang="zh-TW" dirty="0" smtClean="0"/>
              <a:t>Support inner neighbor shifting</a:t>
            </a:r>
          </a:p>
          <a:p>
            <a:endParaRPr lang="en-US" altLang="zh-TW" dirty="0" smtClean="0"/>
          </a:p>
        </p:txBody>
      </p:sp>
      <p:sp>
        <p:nvSpPr>
          <p:cNvPr id="3" name="標題 2"/>
          <p:cNvSpPr>
            <a:spLocks noGrp="1"/>
          </p:cNvSpPr>
          <p:nvPr>
            <p:ph type="title"/>
          </p:nvPr>
        </p:nvSpPr>
        <p:spPr/>
        <p:txBody>
          <a:bodyPr/>
          <a:lstStyle/>
          <a:p>
            <a:r>
              <a:rPr lang="en-US" altLang="zh-TW" dirty="0" smtClean="0"/>
              <a:t>Outermost Ring MUX-area Reduction</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25</a:t>
            </a:fld>
            <a:endParaRPr lang="en-US" noProof="1"/>
          </a:p>
        </p:txBody>
      </p:sp>
      <p:sp>
        <p:nvSpPr>
          <p:cNvPr id="240"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242" name="矩形 241"/>
          <p:cNvSpPr/>
          <p:nvPr/>
        </p:nvSpPr>
        <p:spPr>
          <a:xfrm>
            <a:off x="420826" y="2093881"/>
            <a:ext cx="2401238" cy="2328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1" name="文字方塊 450"/>
          <p:cNvSpPr txBox="1"/>
          <p:nvPr/>
        </p:nvSpPr>
        <p:spPr>
          <a:xfrm>
            <a:off x="1116592" y="1792047"/>
            <a:ext cx="1832233" cy="369332"/>
          </a:xfrm>
          <a:prstGeom prst="rect">
            <a:avLst/>
          </a:prstGeom>
          <a:noFill/>
        </p:spPr>
        <p:txBody>
          <a:bodyPr wrap="none" rtlCol="0">
            <a:spAutoFit/>
          </a:bodyPr>
          <a:lstStyle/>
          <a:p>
            <a:r>
              <a:rPr lang="en-US" altLang="zh-TW" dirty="0" smtClean="0"/>
              <a:t>With connections</a:t>
            </a:r>
            <a:endParaRPr lang="zh-TW" altLang="en-US" dirty="0"/>
          </a:p>
        </p:txBody>
      </p:sp>
      <p:grpSp>
        <p:nvGrpSpPr>
          <p:cNvPr id="680" name="群組 679"/>
          <p:cNvGrpSpPr/>
          <p:nvPr/>
        </p:nvGrpSpPr>
        <p:grpSpPr>
          <a:xfrm>
            <a:off x="468136" y="2158623"/>
            <a:ext cx="2307432" cy="2229432"/>
            <a:chOff x="1083261" y="2248252"/>
            <a:chExt cx="2307432" cy="2229432"/>
          </a:xfrm>
        </p:grpSpPr>
        <p:grpSp>
          <p:nvGrpSpPr>
            <p:cNvPr id="681" name="群組 680"/>
            <p:cNvGrpSpPr/>
            <p:nvPr/>
          </p:nvGrpSpPr>
          <p:grpSpPr>
            <a:xfrm>
              <a:off x="1083261" y="2248252"/>
              <a:ext cx="2307432" cy="2229432"/>
              <a:chOff x="-1452015" y="2255229"/>
              <a:chExt cx="2307432" cy="2229432"/>
            </a:xfrm>
          </p:grpSpPr>
          <p:grpSp>
            <p:nvGrpSpPr>
              <p:cNvPr id="840" name="群組 839"/>
              <p:cNvGrpSpPr/>
              <p:nvPr/>
            </p:nvGrpSpPr>
            <p:grpSpPr>
              <a:xfrm>
                <a:off x="-516652" y="3168514"/>
                <a:ext cx="421500" cy="393950"/>
                <a:chOff x="6548895" y="2829521"/>
                <a:chExt cx="421500" cy="393950"/>
              </a:xfrm>
              <a:solidFill>
                <a:schemeClr val="accent1"/>
              </a:solidFill>
            </p:grpSpPr>
            <p:sp>
              <p:nvSpPr>
                <p:cNvPr id="857" name="矩形 856"/>
                <p:cNvSpPr/>
                <p:nvPr/>
              </p:nvSpPr>
              <p:spPr>
                <a:xfrm>
                  <a:off x="6550957" y="2829521"/>
                  <a:ext cx="419438" cy="11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8" name="矩形 857"/>
                <p:cNvSpPr/>
                <p:nvPr/>
              </p:nvSpPr>
              <p:spPr>
                <a:xfrm>
                  <a:off x="6550957" y="3100604"/>
                  <a:ext cx="419438" cy="122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9" name="矩形 858"/>
                <p:cNvSpPr/>
                <p:nvPr/>
              </p:nvSpPr>
              <p:spPr>
                <a:xfrm>
                  <a:off x="685161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0" name="矩形 859"/>
                <p:cNvSpPr/>
                <p:nvPr/>
              </p:nvSpPr>
              <p:spPr>
                <a:xfrm>
                  <a:off x="654889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1" name="群組 840"/>
              <p:cNvGrpSpPr/>
              <p:nvPr/>
            </p:nvGrpSpPr>
            <p:grpSpPr>
              <a:xfrm>
                <a:off x="-1367665" y="2325955"/>
                <a:ext cx="2121136" cy="2068982"/>
                <a:chOff x="5697882" y="1986962"/>
                <a:chExt cx="2121136" cy="2068982"/>
              </a:xfrm>
              <a:solidFill>
                <a:schemeClr val="accent1"/>
              </a:solidFill>
            </p:grpSpPr>
            <p:sp>
              <p:nvSpPr>
                <p:cNvPr id="853" name="矩形 852"/>
                <p:cNvSpPr/>
                <p:nvPr/>
              </p:nvSpPr>
              <p:spPr>
                <a:xfrm>
                  <a:off x="5698953" y="1986962"/>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4" name="矩形 853"/>
                <p:cNvSpPr/>
                <p:nvPr/>
              </p:nvSpPr>
              <p:spPr>
                <a:xfrm>
                  <a:off x="5698953" y="3936126"/>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5" name="矩形 854"/>
                <p:cNvSpPr/>
                <p:nvPr/>
              </p:nvSpPr>
              <p:spPr>
                <a:xfrm>
                  <a:off x="5697882" y="1986962"/>
                  <a:ext cx="124365" cy="20689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6" name="矩形 855"/>
                <p:cNvSpPr/>
                <p:nvPr/>
              </p:nvSpPr>
              <p:spPr>
                <a:xfrm>
                  <a:off x="7694164" y="1986962"/>
                  <a:ext cx="123295" cy="2068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2" name="群組 841"/>
              <p:cNvGrpSpPr/>
              <p:nvPr/>
            </p:nvGrpSpPr>
            <p:grpSpPr>
              <a:xfrm>
                <a:off x="-1081916" y="2600083"/>
                <a:ext cx="1550157" cy="1520725"/>
                <a:chOff x="5983631" y="2261090"/>
                <a:chExt cx="1550157" cy="1520725"/>
              </a:xfrm>
              <a:solidFill>
                <a:schemeClr val="accent1"/>
              </a:solidFill>
            </p:grpSpPr>
            <p:sp>
              <p:nvSpPr>
                <p:cNvPr id="849" name="矩形 848"/>
                <p:cNvSpPr/>
                <p:nvPr/>
              </p:nvSpPr>
              <p:spPr>
                <a:xfrm>
                  <a:off x="5984703" y="2261091"/>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0" name="矩形 849"/>
                <p:cNvSpPr/>
                <p:nvPr/>
              </p:nvSpPr>
              <p:spPr>
                <a:xfrm>
                  <a:off x="5984703" y="3661997"/>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1" name="矩形 850"/>
                <p:cNvSpPr/>
                <p:nvPr/>
              </p:nvSpPr>
              <p:spPr>
                <a:xfrm>
                  <a:off x="5983631" y="2261090"/>
                  <a:ext cx="118779" cy="1515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2" name="矩形 851"/>
                <p:cNvSpPr/>
                <p:nvPr/>
              </p:nvSpPr>
              <p:spPr>
                <a:xfrm>
                  <a:off x="7415009" y="2264136"/>
                  <a:ext cx="118779" cy="151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43" name="群組 842"/>
              <p:cNvGrpSpPr/>
              <p:nvPr/>
            </p:nvGrpSpPr>
            <p:grpSpPr>
              <a:xfrm>
                <a:off x="-800340" y="2882303"/>
                <a:ext cx="987347" cy="961330"/>
                <a:chOff x="6265207" y="2543310"/>
                <a:chExt cx="987347" cy="961330"/>
              </a:xfrm>
              <a:solidFill>
                <a:schemeClr val="accent1"/>
              </a:solidFill>
            </p:grpSpPr>
            <p:sp>
              <p:nvSpPr>
                <p:cNvPr id="845" name="矩形 844"/>
                <p:cNvSpPr/>
                <p:nvPr/>
              </p:nvSpPr>
              <p:spPr>
                <a:xfrm>
                  <a:off x="6265207" y="2545306"/>
                  <a:ext cx="982312"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6" name="矩形 845"/>
                <p:cNvSpPr/>
                <p:nvPr/>
              </p:nvSpPr>
              <p:spPr>
                <a:xfrm>
                  <a:off x="6265207" y="3377779"/>
                  <a:ext cx="982312" cy="126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7" name="矩形 846"/>
                <p:cNvSpPr/>
                <p:nvPr/>
              </p:nvSpPr>
              <p:spPr>
                <a:xfrm>
                  <a:off x="6266458" y="2545306"/>
                  <a:ext cx="129059" cy="959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8" name="矩形 847"/>
                <p:cNvSpPr/>
                <p:nvPr/>
              </p:nvSpPr>
              <p:spPr>
                <a:xfrm>
                  <a:off x="7125836" y="2543310"/>
                  <a:ext cx="126718" cy="961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44" name="矩形 843"/>
              <p:cNvSpPr/>
              <p:nvPr/>
            </p:nvSpPr>
            <p:spPr>
              <a:xfrm>
                <a:off x="-1452015" y="2255229"/>
                <a:ext cx="2307432" cy="2229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82" name="群組 681"/>
            <p:cNvGrpSpPr/>
            <p:nvPr/>
          </p:nvGrpSpPr>
          <p:grpSpPr>
            <a:xfrm>
              <a:off x="1852620" y="3004119"/>
              <a:ext cx="737431" cy="717699"/>
              <a:chOff x="6390271" y="2665126"/>
              <a:chExt cx="737431" cy="717699"/>
            </a:xfrm>
          </p:grpSpPr>
          <p:cxnSp>
            <p:nvCxnSpPr>
              <p:cNvPr id="832" name="直線單箭頭接點 831"/>
              <p:cNvCxnSpPr>
                <a:stCxn id="706" idx="6"/>
                <a:endCxn id="719" idx="2"/>
              </p:cNvCxnSpPr>
              <p:nvPr/>
            </p:nvCxnSpPr>
            <p:spPr>
              <a:xfrm>
                <a:off x="639027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33" name="直線單箭頭接點 832"/>
              <p:cNvCxnSpPr>
                <a:stCxn id="703" idx="4"/>
                <a:endCxn id="719" idx="0"/>
              </p:cNvCxnSpPr>
              <p:nvPr/>
            </p:nvCxnSpPr>
            <p:spPr>
              <a:xfrm>
                <a:off x="66161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34" name="直線單箭頭接點 833"/>
              <p:cNvCxnSpPr>
                <a:stCxn id="718" idx="6"/>
                <a:endCxn id="710" idx="2"/>
              </p:cNvCxnSpPr>
              <p:nvPr/>
            </p:nvCxnSpPr>
            <p:spPr>
              <a:xfrm>
                <a:off x="6961770" y="2884389"/>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35" name="直線單箭頭接點 834"/>
              <p:cNvCxnSpPr>
                <a:stCxn id="694" idx="4"/>
                <a:endCxn id="718" idx="0"/>
              </p:cNvCxnSpPr>
              <p:nvPr/>
            </p:nvCxnSpPr>
            <p:spPr>
              <a:xfrm>
                <a:off x="690186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36" name="直線單箭頭接點 835"/>
              <p:cNvCxnSpPr>
                <a:stCxn id="698" idx="6"/>
                <a:endCxn id="717" idx="2"/>
              </p:cNvCxnSpPr>
              <p:nvPr/>
            </p:nvCxnSpPr>
            <p:spPr>
              <a:xfrm>
                <a:off x="639027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37" name="直線單箭頭接點 836"/>
              <p:cNvCxnSpPr>
                <a:stCxn id="717" idx="4"/>
                <a:endCxn id="708" idx="0"/>
              </p:cNvCxnSpPr>
              <p:nvPr/>
            </p:nvCxnSpPr>
            <p:spPr>
              <a:xfrm>
                <a:off x="6616112"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38" name="直線單箭頭接點 837"/>
              <p:cNvCxnSpPr>
                <a:stCxn id="716" idx="6"/>
                <a:endCxn id="705" idx="2"/>
              </p:cNvCxnSpPr>
              <p:nvPr/>
            </p:nvCxnSpPr>
            <p:spPr>
              <a:xfrm>
                <a:off x="6961770" y="3163562"/>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39" name="直線單箭頭接點 838"/>
              <p:cNvCxnSpPr>
                <a:stCxn id="716" idx="4"/>
                <a:endCxn id="709" idx="0"/>
              </p:cNvCxnSpPr>
              <p:nvPr/>
            </p:nvCxnSpPr>
            <p:spPr>
              <a:xfrm>
                <a:off x="6901861"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683" name="群組 682"/>
            <p:cNvGrpSpPr/>
            <p:nvPr/>
          </p:nvGrpSpPr>
          <p:grpSpPr>
            <a:xfrm>
              <a:off x="1566870" y="2724946"/>
              <a:ext cx="1308929" cy="1276045"/>
              <a:chOff x="6104521" y="2385953"/>
              <a:chExt cx="1308929" cy="1276045"/>
            </a:xfrm>
          </p:grpSpPr>
          <p:cxnSp>
            <p:nvCxnSpPr>
              <p:cNvPr id="816" name="直線單箭頭接點 815"/>
              <p:cNvCxnSpPr>
                <a:stCxn id="782" idx="6"/>
                <a:endCxn id="690" idx="2"/>
              </p:cNvCxnSpPr>
              <p:nvPr/>
            </p:nvCxnSpPr>
            <p:spPr>
              <a:xfrm>
                <a:off x="610452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17" name="直線單箭頭接點 816"/>
              <p:cNvCxnSpPr>
                <a:stCxn id="808" idx="6"/>
                <a:endCxn id="706" idx="2"/>
              </p:cNvCxnSpPr>
              <p:nvPr/>
            </p:nvCxnSpPr>
            <p:spPr>
              <a:xfrm>
                <a:off x="610452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18" name="直線單箭頭接點 817"/>
              <p:cNvCxnSpPr>
                <a:stCxn id="780" idx="4"/>
                <a:endCxn id="690" idx="0"/>
              </p:cNvCxnSpPr>
              <p:nvPr/>
            </p:nvCxnSpPr>
            <p:spPr>
              <a:xfrm>
                <a:off x="633036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19" name="直線單箭頭接點 818"/>
              <p:cNvCxnSpPr>
                <a:stCxn id="804" idx="4"/>
                <a:endCxn id="703" idx="0"/>
              </p:cNvCxnSpPr>
              <p:nvPr/>
            </p:nvCxnSpPr>
            <p:spPr>
              <a:xfrm>
                <a:off x="66161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20" name="直線單箭頭接點 819"/>
              <p:cNvCxnSpPr>
                <a:stCxn id="785" idx="4"/>
                <a:endCxn id="694" idx="0"/>
              </p:cNvCxnSpPr>
              <p:nvPr/>
            </p:nvCxnSpPr>
            <p:spPr>
              <a:xfrm>
                <a:off x="690186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21" name="直線單箭頭接點 820"/>
              <p:cNvCxnSpPr>
                <a:stCxn id="806" idx="4"/>
                <a:endCxn id="704" idx="0"/>
              </p:cNvCxnSpPr>
              <p:nvPr/>
            </p:nvCxnSpPr>
            <p:spPr>
              <a:xfrm>
                <a:off x="718761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22" name="直線單箭頭接點 821"/>
              <p:cNvCxnSpPr>
                <a:stCxn id="704" idx="6"/>
                <a:endCxn id="810" idx="2"/>
              </p:cNvCxnSpPr>
              <p:nvPr/>
            </p:nvCxnSpPr>
            <p:spPr>
              <a:xfrm>
                <a:off x="7247520" y="260521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23" name="直線單箭頭接點 822"/>
              <p:cNvCxnSpPr>
                <a:stCxn id="710" idx="6"/>
                <a:endCxn id="811" idx="2"/>
              </p:cNvCxnSpPr>
              <p:nvPr/>
            </p:nvCxnSpPr>
            <p:spPr>
              <a:xfrm>
                <a:off x="7247520" y="2884389"/>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24" name="直線單箭頭接點 823"/>
              <p:cNvCxnSpPr>
                <a:stCxn id="791" idx="6"/>
                <a:endCxn id="698" idx="2"/>
              </p:cNvCxnSpPr>
              <p:nvPr/>
            </p:nvCxnSpPr>
            <p:spPr>
              <a:xfrm>
                <a:off x="610452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25" name="直線單箭頭接點 824"/>
              <p:cNvCxnSpPr>
                <a:stCxn id="812" idx="6"/>
                <a:endCxn id="707" idx="2"/>
              </p:cNvCxnSpPr>
              <p:nvPr/>
            </p:nvCxnSpPr>
            <p:spPr>
              <a:xfrm>
                <a:off x="6104521" y="3442734"/>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26" name="直線單箭頭接點 825"/>
              <p:cNvCxnSpPr>
                <a:stCxn id="705" idx="6"/>
                <a:endCxn id="813" idx="2"/>
              </p:cNvCxnSpPr>
              <p:nvPr/>
            </p:nvCxnSpPr>
            <p:spPr>
              <a:xfrm>
                <a:off x="7247520" y="316356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27" name="直線單箭頭接點 826"/>
              <p:cNvCxnSpPr>
                <a:stCxn id="711" idx="6"/>
                <a:endCxn id="814" idx="2"/>
              </p:cNvCxnSpPr>
              <p:nvPr/>
            </p:nvCxnSpPr>
            <p:spPr>
              <a:xfrm>
                <a:off x="7247520" y="3442734"/>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28" name="直線單箭頭接點 827"/>
              <p:cNvCxnSpPr>
                <a:stCxn id="707" idx="4"/>
                <a:endCxn id="797" idx="0"/>
              </p:cNvCxnSpPr>
              <p:nvPr/>
            </p:nvCxnSpPr>
            <p:spPr>
              <a:xfrm>
                <a:off x="633036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29" name="直線單箭頭接點 828"/>
              <p:cNvCxnSpPr>
                <a:stCxn id="708" idx="4"/>
                <a:endCxn id="805" idx="0"/>
              </p:cNvCxnSpPr>
              <p:nvPr/>
            </p:nvCxnSpPr>
            <p:spPr>
              <a:xfrm>
                <a:off x="661611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30" name="直線單箭頭接點 829"/>
              <p:cNvCxnSpPr>
                <a:stCxn id="709" idx="4"/>
                <a:endCxn id="801" idx="0"/>
              </p:cNvCxnSpPr>
              <p:nvPr/>
            </p:nvCxnSpPr>
            <p:spPr>
              <a:xfrm>
                <a:off x="690186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831" name="直線單箭頭接點 830"/>
              <p:cNvCxnSpPr>
                <a:stCxn id="711" idx="4"/>
                <a:endCxn id="807" idx="0"/>
              </p:cNvCxnSpPr>
              <p:nvPr/>
            </p:nvCxnSpPr>
            <p:spPr>
              <a:xfrm>
                <a:off x="718761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684" name="群組 683"/>
            <p:cNvGrpSpPr/>
            <p:nvPr/>
          </p:nvGrpSpPr>
          <p:grpSpPr>
            <a:xfrm>
              <a:off x="1447052" y="2605128"/>
              <a:ext cx="1548565" cy="1515681"/>
              <a:chOff x="5984703" y="2266135"/>
              <a:chExt cx="1548565" cy="1515681"/>
            </a:xfrm>
          </p:grpSpPr>
          <p:cxnSp>
            <p:nvCxnSpPr>
              <p:cNvPr id="776" name="直線單箭頭接點 775"/>
              <p:cNvCxnSpPr>
                <a:stCxn id="781" idx="6"/>
                <a:endCxn id="780" idx="2"/>
              </p:cNvCxnSpPr>
              <p:nvPr/>
            </p:nvCxnSpPr>
            <p:spPr>
              <a:xfrm>
                <a:off x="610452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77" name="直線單箭頭接點 776"/>
              <p:cNvCxnSpPr>
                <a:stCxn id="780" idx="6"/>
                <a:endCxn id="804" idx="2"/>
              </p:cNvCxnSpPr>
              <p:nvPr/>
            </p:nvCxnSpPr>
            <p:spPr>
              <a:xfrm>
                <a:off x="639027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78" name="直線單箭頭接點 777"/>
              <p:cNvCxnSpPr>
                <a:stCxn id="781" idx="4"/>
                <a:endCxn id="782" idx="0"/>
              </p:cNvCxnSpPr>
              <p:nvPr/>
            </p:nvCxnSpPr>
            <p:spPr>
              <a:xfrm>
                <a:off x="60446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79" name="直線單箭頭接點 778"/>
              <p:cNvCxnSpPr>
                <a:stCxn id="782" idx="4"/>
                <a:endCxn id="808" idx="0"/>
              </p:cNvCxnSpPr>
              <p:nvPr/>
            </p:nvCxnSpPr>
            <p:spPr>
              <a:xfrm>
                <a:off x="60446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780" name="橢圓 779"/>
              <p:cNvSpPr/>
              <p:nvPr/>
            </p:nvSpPr>
            <p:spPr>
              <a:xfrm>
                <a:off x="62704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1" name="橢圓 780"/>
              <p:cNvSpPr/>
              <p:nvPr/>
            </p:nvSpPr>
            <p:spPr>
              <a:xfrm>
                <a:off x="59847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2" name="橢圓 781"/>
              <p:cNvSpPr/>
              <p:nvPr/>
            </p:nvSpPr>
            <p:spPr>
              <a:xfrm>
                <a:off x="59847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83" name="直線單箭頭接點 782"/>
              <p:cNvCxnSpPr>
                <a:stCxn id="804" idx="6"/>
                <a:endCxn id="785" idx="2"/>
              </p:cNvCxnSpPr>
              <p:nvPr/>
            </p:nvCxnSpPr>
            <p:spPr>
              <a:xfrm>
                <a:off x="6676021" y="232604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84" name="直線單箭頭接點 783"/>
              <p:cNvCxnSpPr>
                <a:stCxn id="785" idx="6"/>
                <a:endCxn id="806" idx="2"/>
              </p:cNvCxnSpPr>
              <p:nvPr/>
            </p:nvCxnSpPr>
            <p:spPr>
              <a:xfrm>
                <a:off x="6961770"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785" name="橢圓 784"/>
              <p:cNvSpPr/>
              <p:nvPr/>
            </p:nvSpPr>
            <p:spPr>
              <a:xfrm>
                <a:off x="684195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86" name="直線單箭頭接點 785"/>
              <p:cNvCxnSpPr>
                <a:stCxn id="806" idx="6"/>
                <a:endCxn id="809" idx="2"/>
              </p:cNvCxnSpPr>
              <p:nvPr/>
            </p:nvCxnSpPr>
            <p:spPr>
              <a:xfrm>
                <a:off x="7247520" y="2326044"/>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87" name="直線單箭頭接點 786"/>
              <p:cNvCxnSpPr>
                <a:stCxn id="809" idx="4"/>
                <a:endCxn id="810" idx="0"/>
              </p:cNvCxnSpPr>
              <p:nvPr/>
            </p:nvCxnSpPr>
            <p:spPr>
              <a:xfrm>
                <a:off x="7473359" y="238595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88" name="直線單箭頭接點 787"/>
              <p:cNvCxnSpPr>
                <a:stCxn id="810" idx="4"/>
                <a:endCxn id="811" idx="0"/>
              </p:cNvCxnSpPr>
              <p:nvPr/>
            </p:nvCxnSpPr>
            <p:spPr>
              <a:xfrm>
                <a:off x="7473359" y="2665126"/>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89" name="直線單箭頭接點 788"/>
              <p:cNvCxnSpPr>
                <a:stCxn id="808" idx="4"/>
                <a:endCxn id="791" idx="0"/>
              </p:cNvCxnSpPr>
              <p:nvPr/>
            </p:nvCxnSpPr>
            <p:spPr>
              <a:xfrm>
                <a:off x="60446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90" name="直線單箭頭接點 789"/>
              <p:cNvCxnSpPr>
                <a:stCxn id="791" idx="4"/>
                <a:endCxn id="812" idx="0"/>
              </p:cNvCxnSpPr>
              <p:nvPr/>
            </p:nvCxnSpPr>
            <p:spPr>
              <a:xfrm>
                <a:off x="6044612"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791" name="橢圓 790"/>
              <p:cNvSpPr/>
              <p:nvPr/>
            </p:nvSpPr>
            <p:spPr>
              <a:xfrm>
                <a:off x="59847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92" name="直線單箭頭接點 791"/>
              <p:cNvCxnSpPr>
                <a:stCxn id="811" idx="4"/>
                <a:endCxn id="813" idx="0"/>
              </p:cNvCxnSpPr>
              <p:nvPr/>
            </p:nvCxnSpPr>
            <p:spPr>
              <a:xfrm>
                <a:off x="7473359"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93" name="直線單箭頭接點 792"/>
              <p:cNvCxnSpPr>
                <a:stCxn id="813" idx="4"/>
                <a:endCxn id="814" idx="0"/>
              </p:cNvCxnSpPr>
              <p:nvPr/>
            </p:nvCxnSpPr>
            <p:spPr>
              <a:xfrm>
                <a:off x="7473359"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94" name="直線單箭頭接點 793"/>
              <p:cNvCxnSpPr>
                <a:stCxn id="798" idx="6"/>
                <a:endCxn id="797" idx="2"/>
              </p:cNvCxnSpPr>
              <p:nvPr/>
            </p:nvCxnSpPr>
            <p:spPr>
              <a:xfrm>
                <a:off x="610452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95" name="直線單箭頭接點 794"/>
              <p:cNvCxnSpPr>
                <a:stCxn id="797" idx="6"/>
                <a:endCxn id="805" idx="2"/>
              </p:cNvCxnSpPr>
              <p:nvPr/>
            </p:nvCxnSpPr>
            <p:spPr>
              <a:xfrm>
                <a:off x="639027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96" name="直線單箭頭接點 795"/>
              <p:cNvCxnSpPr>
                <a:stCxn id="812" idx="4"/>
                <a:endCxn id="798" idx="0"/>
              </p:cNvCxnSpPr>
              <p:nvPr/>
            </p:nvCxnSpPr>
            <p:spPr>
              <a:xfrm>
                <a:off x="6044612" y="350264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797" name="橢圓 796"/>
              <p:cNvSpPr/>
              <p:nvPr/>
            </p:nvSpPr>
            <p:spPr>
              <a:xfrm>
                <a:off x="62704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8" name="橢圓 797"/>
              <p:cNvSpPr/>
              <p:nvPr/>
            </p:nvSpPr>
            <p:spPr>
              <a:xfrm>
                <a:off x="59847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99" name="直線單箭頭接點 798"/>
              <p:cNvCxnSpPr>
                <a:stCxn id="805" idx="6"/>
                <a:endCxn id="801" idx="2"/>
              </p:cNvCxnSpPr>
              <p:nvPr/>
            </p:nvCxnSpPr>
            <p:spPr>
              <a:xfrm>
                <a:off x="6676021" y="372190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00" name="直線單箭頭接點 799"/>
              <p:cNvCxnSpPr>
                <a:stCxn id="801" idx="6"/>
                <a:endCxn id="807" idx="2"/>
              </p:cNvCxnSpPr>
              <p:nvPr/>
            </p:nvCxnSpPr>
            <p:spPr>
              <a:xfrm>
                <a:off x="6961770"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801" name="橢圓 800"/>
              <p:cNvSpPr/>
              <p:nvPr/>
            </p:nvSpPr>
            <p:spPr>
              <a:xfrm>
                <a:off x="684195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02" name="直線單箭頭接點 801"/>
              <p:cNvCxnSpPr>
                <a:stCxn id="807" idx="6"/>
                <a:endCxn id="815" idx="2"/>
              </p:cNvCxnSpPr>
              <p:nvPr/>
            </p:nvCxnSpPr>
            <p:spPr>
              <a:xfrm>
                <a:off x="7247520" y="3721907"/>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803" name="直線單箭頭接點 802"/>
              <p:cNvCxnSpPr>
                <a:stCxn id="814" idx="4"/>
                <a:endCxn id="815" idx="0"/>
              </p:cNvCxnSpPr>
              <p:nvPr/>
            </p:nvCxnSpPr>
            <p:spPr>
              <a:xfrm>
                <a:off x="7473359" y="350264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804" name="橢圓 803"/>
              <p:cNvSpPr/>
              <p:nvPr/>
            </p:nvSpPr>
            <p:spPr>
              <a:xfrm>
                <a:off x="65562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5" name="橢圓 804"/>
              <p:cNvSpPr/>
              <p:nvPr/>
            </p:nvSpPr>
            <p:spPr>
              <a:xfrm>
                <a:off x="65562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6" name="橢圓 805"/>
              <p:cNvSpPr/>
              <p:nvPr/>
            </p:nvSpPr>
            <p:spPr>
              <a:xfrm>
                <a:off x="712770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7" name="橢圓 806"/>
              <p:cNvSpPr/>
              <p:nvPr/>
            </p:nvSpPr>
            <p:spPr>
              <a:xfrm>
                <a:off x="712770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8" name="橢圓 807"/>
              <p:cNvSpPr/>
              <p:nvPr/>
            </p:nvSpPr>
            <p:spPr>
              <a:xfrm>
                <a:off x="59847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9" name="橢圓 808"/>
              <p:cNvSpPr/>
              <p:nvPr/>
            </p:nvSpPr>
            <p:spPr>
              <a:xfrm>
                <a:off x="741345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0" name="橢圓 809"/>
              <p:cNvSpPr/>
              <p:nvPr/>
            </p:nvSpPr>
            <p:spPr>
              <a:xfrm>
                <a:off x="741345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1" name="橢圓 810"/>
              <p:cNvSpPr/>
              <p:nvPr/>
            </p:nvSpPr>
            <p:spPr>
              <a:xfrm>
                <a:off x="741345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2" name="橢圓 811"/>
              <p:cNvSpPr/>
              <p:nvPr/>
            </p:nvSpPr>
            <p:spPr>
              <a:xfrm>
                <a:off x="59847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3" name="橢圓 812"/>
              <p:cNvSpPr/>
              <p:nvPr/>
            </p:nvSpPr>
            <p:spPr>
              <a:xfrm>
                <a:off x="741345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4" name="橢圓 813"/>
              <p:cNvSpPr/>
              <p:nvPr/>
            </p:nvSpPr>
            <p:spPr>
              <a:xfrm>
                <a:off x="741345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5" name="橢圓 814"/>
              <p:cNvSpPr/>
              <p:nvPr/>
            </p:nvSpPr>
            <p:spPr>
              <a:xfrm>
                <a:off x="741345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85" name="群組 684"/>
            <p:cNvGrpSpPr/>
            <p:nvPr/>
          </p:nvGrpSpPr>
          <p:grpSpPr>
            <a:xfrm>
              <a:off x="1161302" y="2325955"/>
              <a:ext cx="2120065" cy="2074026"/>
              <a:chOff x="5698953" y="1986962"/>
              <a:chExt cx="2120065" cy="2074026"/>
            </a:xfrm>
          </p:grpSpPr>
          <p:cxnSp>
            <p:nvCxnSpPr>
              <p:cNvPr id="720" name="直線單箭頭接點 719"/>
              <p:cNvCxnSpPr>
                <a:stCxn id="730" idx="6"/>
                <a:endCxn id="726" idx="2"/>
              </p:cNvCxnSpPr>
              <p:nvPr/>
            </p:nvCxnSpPr>
            <p:spPr>
              <a:xfrm>
                <a:off x="610452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1" name="直線單箭頭接點 720"/>
              <p:cNvCxnSpPr>
                <a:stCxn id="726" idx="6"/>
                <a:endCxn id="768" idx="2"/>
              </p:cNvCxnSpPr>
              <p:nvPr/>
            </p:nvCxnSpPr>
            <p:spPr>
              <a:xfrm>
                <a:off x="63902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2" name="直線單箭頭接點 721"/>
              <p:cNvCxnSpPr>
                <a:stCxn id="727" idx="6"/>
                <a:endCxn id="730" idx="2"/>
              </p:cNvCxnSpPr>
              <p:nvPr/>
            </p:nvCxnSpPr>
            <p:spPr>
              <a:xfrm>
                <a:off x="58187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3" name="直線單箭頭接點 722"/>
              <p:cNvCxnSpPr>
                <a:stCxn id="727" idx="4"/>
                <a:endCxn id="728" idx="0"/>
              </p:cNvCxnSpPr>
              <p:nvPr/>
            </p:nvCxnSpPr>
            <p:spPr>
              <a:xfrm>
                <a:off x="57588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4" name="直線單箭頭接點 723"/>
              <p:cNvCxnSpPr>
                <a:stCxn id="728" idx="4"/>
                <a:endCxn id="729" idx="0"/>
              </p:cNvCxnSpPr>
              <p:nvPr/>
            </p:nvCxnSpPr>
            <p:spPr>
              <a:xfrm>
                <a:off x="5758862"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5" name="直線單箭頭接點 724"/>
              <p:cNvCxnSpPr>
                <a:stCxn id="729" idx="4"/>
                <a:endCxn id="772" idx="0"/>
              </p:cNvCxnSpPr>
              <p:nvPr/>
            </p:nvCxnSpPr>
            <p:spPr>
              <a:xfrm>
                <a:off x="5758862"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26" name="橢圓 725"/>
              <p:cNvSpPr/>
              <p:nvPr/>
            </p:nvSpPr>
            <p:spPr>
              <a:xfrm>
                <a:off x="627045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7" name="橢圓 726"/>
              <p:cNvSpPr/>
              <p:nvPr/>
            </p:nvSpPr>
            <p:spPr>
              <a:xfrm>
                <a:off x="5698953"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8" name="橢圓 727"/>
              <p:cNvSpPr/>
              <p:nvPr/>
            </p:nvSpPr>
            <p:spPr>
              <a:xfrm>
                <a:off x="56989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9" name="橢圓 728"/>
              <p:cNvSpPr/>
              <p:nvPr/>
            </p:nvSpPr>
            <p:spPr>
              <a:xfrm>
                <a:off x="5698953" y="25453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0" name="橢圓 729"/>
              <p:cNvSpPr/>
              <p:nvPr/>
            </p:nvSpPr>
            <p:spPr>
              <a:xfrm>
                <a:off x="59847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1" name="直線單箭頭接點 730"/>
              <p:cNvCxnSpPr>
                <a:stCxn id="768" idx="6"/>
                <a:endCxn id="733" idx="2"/>
              </p:cNvCxnSpPr>
              <p:nvPr/>
            </p:nvCxnSpPr>
            <p:spPr>
              <a:xfrm>
                <a:off x="6676021" y="2046871"/>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2" name="直線單箭頭接點 731"/>
              <p:cNvCxnSpPr>
                <a:stCxn id="733" idx="6"/>
                <a:endCxn id="770" idx="2"/>
              </p:cNvCxnSpPr>
              <p:nvPr/>
            </p:nvCxnSpPr>
            <p:spPr>
              <a:xfrm>
                <a:off x="6961770"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33" name="橢圓 732"/>
              <p:cNvSpPr/>
              <p:nvPr/>
            </p:nvSpPr>
            <p:spPr>
              <a:xfrm>
                <a:off x="684195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4" name="直線單箭頭接點 733"/>
              <p:cNvCxnSpPr>
                <a:stCxn id="770" idx="6"/>
                <a:endCxn id="773" idx="2"/>
              </p:cNvCxnSpPr>
              <p:nvPr/>
            </p:nvCxnSpPr>
            <p:spPr>
              <a:xfrm>
                <a:off x="7247520" y="2046871"/>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5" name="直線單箭頭接點 734"/>
              <p:cNvCxnSpPr>
                <a:stCxn id="773" idx="6"/>
                <a:endCxn id="739" idx="2"/>
              </p:cNvCxnSpPr>
              <p:nvPr/>
            </p:nvCxnSpPr>
            <p:spPr>
              <a:xfrm>
                <a:off x="7533268"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6" name="直線單箭頭接點 735"/>
              <p:cNvCxnSpPr>
                <a:stCxn id="739" idx="4"/>
                <a:endCxn id="740" idx="0"/>
              </p:cNvCxnSpPr>
              <p:nvPr/>
            </p:nvCxnSpPr>
            <p:spPr>
              <a:xfrm>
                <a:off x="775910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7" name="直線單箭頭接點 736"/>
              <p:cNvCxnSpPr>
                <a:stCxn id="740" idx="4"/>
                <a:endCxn id="741" idx="0"/>
              </p:cNvCxnSpPr>
              <p:nvPr/>
            </p:nvCxnSpPr>
            <p:spPr>
              <a:xfrm>
                <a:off x="7759109"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8" name="直線單箭頭接點 737"/>
              <p:cNvCxnSpPr>
                <a:stCxn id="741" idx="4"/>
                <a:endCxn id="742" idx="0"/>
              </p:cNvCxnSpPr>
              <p:nvPr/>
            </p:nvCxnSpPr>
            <p:spPr>
              <a:xfrm>
                <a:off x="7759109"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39" name="橢圓 738"/>
              <p:cNvSpPr/>
              <p:nvPr/>
            </p:nvSpPr>
            <p:spPr>
              <a:xfrm>
                <a:off x="7699200"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0" name="橢圓 739"/>
              <p:cNvSpPr/>
              <p:nvPr/>
            </p:nvSpPr>
            <p:spPr>
              <a:xfrm>
                <a:off x="769920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1" name="橢圓 740"/>
              <p:cNvSpPr/>
              <p:nvPr/>
            </p:nvSpPr>
            <p:spPr>
              <a:xfrm>
                <a:off x="769920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2" name="橢圓 741"/>
              <p:cNvSpPr/>
              <p:nvPr/>
            </p:nvSpPr>
            <p:spPr>
              <a:xfrm>
                <a:off x="769920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3" name="直線單箭頭接點 742"/>
              <p:cNvCxnSpPr>
                <a:endCxn id="745" idx="0"/>
              </p:cNvCxnSpPr>
              <p:nvPr/>
            </p:nvCxnSpPr>
            <p:spPr>
              <a:xfrm>
                <a:off x="5758862"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4" name="直線單箭頭接點 743"/>
              <p:cNvCxnSpPr>
                <a:stCxn id="745" idx="4"/>
                <a:endCxn id="774" idx="0"/>
              </p:cNvCxnSpPr>
              <p:nvPr/>
            </p:nvCxnSpPr>
            <p:spPr>
              <a:xfrm>
                <a:off x="5758862"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45" name="橢圓 744"/>
              <p:cNvSpPr/>
              <p:nvPr/>
            </p:nvSpPr>
            <p:spPr>
              <a:xfrm>
                <a:off x="56989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6" name="直線單箭頭接點 745"/>
              <p:cNvCxnSpPr>
                <a:stCxn id="742" idx="4"/>
                <a:endCxn id="748" idx="0"/>
              </p:cNvCxnSpPr>
              <p:nvPr/>
            </p:nvCxnSpPr>
            <p:spPr>
              <a:xfrm>
                <a:off x="7759109"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7" name="直線單箭頭接點 746"/>
              <p:cNvCxnSpPr>
                <a:stCxn id="748" idx="4"/>
                <a:endCxn id="749" idx="0"/>
              </p:cNvCxnSpPr>
              <p:nvPr/>
            </p:nvCxnSpPr>
            <p:spPr>
              <a:xfrm>
                <a:off x="7759109"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48" name="橢圓 747"/>
              <p:cNvSpPr/>
              <p:nvPr/>
            </p:nvSpPr>
            <p:spPr>
              <a:xfrm>
                <a:off x="769920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9" name="橢圓 748"/>
              <p:cNvSpPr/>
              <p:nvPr/>
            </p:nvSpPr>
            <p:spPr>
              <a:xfrm>
                <a:off x="7699200" y="3382825"/>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50" name="直線單箭頭接點 749"/>
              <p:cNvCxnSpPr>
                <a:stCxn id="758" idx="6"/>
                <a:endCxn id="755" idx="2"/>
              </p:cNvCxnSpPr>
              <p:nvPr/>
            </p:nvCxnSpPr>
            <p:spPr>
              <a:xfrm>
                <a:off x="610452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51" name="直線單箭頭接點 750"/>
              <p:cNvCxnSpPr>
                <a:stCxn id="755" idx="6"/>
                <a:endCxn id="769" idx="2"/>
              </p:cNvCxnSpPr>
              <p:nvPr/>
            </p:nvCxnSpPr>
            <p:spPr>
              <a:xfrm>
                <a:off x="63902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52" name="直線單箭頭接點 751"/>
              <p:cNvCxnSpPr>
                <a:stCxn id="757" idx="6"/>
                <a:endCxn id="758" idx="2"/>
              </p:cNvCxnSpPr>
              <p:nvPr/>
            </p:nvCxnSpPr>
            <p:spPr>
              <a:xfrm>
                <a:off x="58187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53" name="直線單箭頭接點 752"/>
              <p:cNvCxnSpPr>
                <a:endCxn id="756" idx="0"/>
              </p:cNvCxnSpPr>
              <p:nvPr/>
            </p:nvCxnSpPr>
            <p:spPr>
              <a:xfrm>
                <a:off x="5758862"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54" name="直線單箭頭接點 753"/>
              <p:cNvCxnSpPr>
                <a:stCxn id="756" idx="4"/>
                <a:endCxn id="757" idx="0"/>
              </p:cNvCxnSpPr>
              <p:nvPr/>
            </p:nvCxnSpPr>
            <p:spPr>
              <a:xfrm>
                <a:off x="57588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55" name="橢圓 754"/>
              <p:cNvSpPr/>
              <p:nvPr/>
            </p:nvSpPr>
            <p:spPr>
              <a:xfrm>
                <a:off x="62704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6" name="橢圓 755"/>
              <p:cNvSpPr/>
              <p:nvPr/>
            </p:nvSpPr>
            <p:spPr>
              <a:xfrm>
                <a:off x="56989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7" name="橢圓 756"/>
              <p:cNvSpPr/>
              <p:nvPr/>
            </p:nvSpPr>
            <p:spPr>
              <a:xfrm>
                <a:off x="56989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8" name="橢圓 757"/>
              <p:cNvSpPr/>
              <p:nvPr/>
            </p:nvSpPr>
            <p:spPr>
              <a:xfrm>
                <a:off x="59847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59" name="直線單箭頭接點 758"/>
              <p:cNvCxnSpPr>
                <a:stCxn id="769" idx="6"/>
                <a:endCxn id="761" idx="2"/>
              </p:cNvCxnSpPr>
              <p:nvPr/>
            </p:nvCxnSpPr>
            <p:spPr>
              <a:xfrm>
                <a:off x="6676021" y="400107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60" name="直線單箭頭接點 759"/>
              <p:cNvCxnSpPr>
                <a:stCxn id="761" idx="6"/>
                <a:endCxn id="771" idx="2"/>
              </p:cNvCxnSpPr>
              <p:nvPr/>
            </p:nvCxnSpPr>
            <p:spPr>
              <a:xfrm>
                <a:off x="6961770"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61" name="橢圓 760"/>
              <p:cNvSpPr/>
              <p:nvPr/>
            </p:nvSpPr>
            <p:spPr>
              <a:xfrm>
                <a:off x="684195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2" name="直線單箭頭接點 761"/>
              <p:cNvCxnSpPr>
                <a:stCxn id="771" idx="6"/>
                <a:endCxn id="775" idx="2"/>
              </p:cNvCxnSpPr>
              <p:nvPr/>
            </p:nvCxnSpPr>
            <p:spPr>
              <a:xfrm>
                <a:off x="7247520" y="4001079"/>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63" name="直線單箭頭接點 762"/>
              <p:cNvCxnSpPr>
                <a:stCxn id="775" idx="6"/>
                <a:endCxn id="767" idx="2"/>
              </p:cNvCxnSpPr>
              <p:nvPr/>
            </p:nvCxnSpPr>
            <p:spPr>
              <a:xfrm>
                <a:off x="7533268"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64" name="直線單箭頭接點 763"/>
              <p:cNvCxnSpPr>
                <a:stCxn id="749" idx="4"/>
                <a:endCxn id="766" idx="0"/>
              </p:cNvCxnSpPr>
              <p:nvPr/>
            </p:nvCxnSpPr>
            <p:spPr>
              <a:xfrm>
                <a:off x="7759109"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65" name="直線單箭頭接點 764"/>
              <p:cNvCxnSpPr>
                <a:stCxn id="766" idx="4"/>
                <a:endCxn id="767" idx="0"/>
              </p:cNvCxnSpPr>
              <p:nvPr/>
            </p:nvCxnSpPr>
            <p:spPr>
              <a:xfrm>
                <a:off x="775910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66" name="橢圓 765"/>
              <p:cNvSpPr/>
              <p:nvPr/>
            </p:nvSpPr>
            <p:spPr>
              <a:xfrm>
                <a:off x="769920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7" name="橢圓 766"/>
              <p:cNvSpPr/>
              <p:nvPr/>
            </p:nvSpPr>
            <p:spPr>
              <a:xfrm>
                <a:off x="7699200"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8" name="橢圓 767"/>
              <p:cNvSpPr/>
              <p:nvPr/>
            </p:nvSpPr>
            <p:spPr>
              <a:xfrm>
                <a:off x="65562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9" name="橢圓 768"/>
              <p:cNvSpPr/>
              <p:nvPr/>
            </p:nvSpPr>
            <p:spPr>
              <a:xfrm>
                <a:off x="65562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0" name="橢圓 769"/>
              <p:cNvSpPr/>
              <p:nvPr/>
            </p:nvSpPr>
            <p:spPr>
              <a:xfrm>
                <a:off x="7127702"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1" name="橢圓 770"/>
              <p:cNvSpPr/>
              <p:nvPr/>
            </p:nvSpPr>
            <p:spPr>
              <a:xfrm>
                <a:off x="712770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2" name="橢圓 771"/>
              <p:cNvSpPr/>
              <p:nvPr/>
            </p:nvSpPr>
            <p:spPr>
              <a:xfrm>
                <a:off x="56989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3" name="橢圓 772"/>
              <p:cNvSpPr/>
              <p:nvPr/>
            </p:nvSpPr>
            <p:spPr>
              <a:xfrm>
                <a:off x="7413450"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4" name="橢圓 773"/>
              <p:cNvSpPr/>
              <p:nvPr/>
            </p:nvSpPr>
            <p:spPr>
              <a:xfrm>
                <a:off x="56989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5" name="橢圓 774"/>
              <p:cNvSpPr/>
              <p:nvPr/>
            </p:nvSpPr>
            <p:spPr>
              <a:xfrm>
                <a:off x="7413450"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86" name="群組 685"/>
            <p:cNvGrpSpPr/>
            <p:nvPr/>
          </p:nvGrpSpPr>
          <p:grpSpPr>
            <a:xfrm>
              <a:off x="2018552" y="3163473"/>
              <a:ext cx="405567" cy="398991"/>
              <a:chOff x="6556203" y="2824480"/>
              <a:chExt cx="405567" cy="398991"/>
            </a:xfrm>
          </p:grpSpPr>
          <p:cxnSp>
            <p:nvCxnSpPr>
              <p:cNvPr id="712" name="直線單箭頭接點 711"/>
              <p:cNvCxnSpPr>
                <a:stCxn id="719" idx="6"/>
                <a:endCxn id="718" idx="2"/>
              </p:cNvCxnSpPr>
              <p:nvPr/>
            </p:nvCxnSpPr>
            <p:spPr>
              <a:xfrm>
                <a:off x="6676021" y="288438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3" name="直線單箭頭接點 712"/>
              <p:cNvCxnSpPr>
                <a:stCxn id="719" idx="4"/>
                <a:endCxn id="717" idx="0"/>
              </p:cNvCxnSpPr>
              <p:nvPr/>
            </p:nvCxnSpPr>
            <p:spPr>
              <a:xfrm>
                <a:off x="66161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14" name="直線單箭頭接點 713"/>
              <p:cNvCxnSpPr>
                <a:stCxn id="717" idx="6"/>
                <a:endCxn id="716" idx="2"/>
              </p:cNvCxnSpPr>
              <p:nvPr/>
            </p:nvCxnSpPr>
            <p:spPr>
              <a:xfrm>
                <a:off x="6676021" y="316356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15" name="直線單箭頭接點 714"/>
              <p:cNvCxnSpPr>
                <a:stCxn id="718" idx="4"/>
                <a:endCxn id="716" idx="0"/>
              </p:cNvCxnSpPr>
              <p:nvPr/>
            </p:nvCxnSpPr>
            <p:spPr>
              <a:xfrm>
                <a:off x="6901861"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716" name="橢圓 715"/>
              <p:cNvSpPr/>
              <p:nvPr/>
            </p:nvSpPr>
            <p:spPr>
              <a:xfrm>
                <a:off x="684195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 name="橢圓 716"/>
              <p:cNvSpPr/>
              <p:nvPr/>
            </p:nvSpPr>
            <p:spPr>
              <a:xfrm>
                <a:off x="65562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8" name="橢圓 717"/>
              <p:cNvSpPr/>
              <p:nvPr/>
            </p:nvSpPr>
            <p:spPr>
              <a:xfrm>
                <a:off x="684195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9" name="橢圓 718"/>
              <p:cNvSpPr/>
              <p:nvPr/>
            </p:nvSpPr>
            <p:spPr>
              <a:xfrm>
                <a:off x="65562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87" name="群組 686"/>
            <p:cNvGrpSpPr/>
            <p:nvPr/>
          </p:nvGrpSpPr>
          <p:grpSpPr>
            <a:xfrm>
              <a:off x="1732802" y="2884301"/>
              <a:ext cx="977067" cy="957335"/>
              <a:chOff x="6270453" y="2545308"/>
              <a:chExt cx="977067" cy="957335"/>
            </a:xfrm>
          </p:grpSpPr>
          <p:cxnSp>
            <p:nvCxnSpPr>
              <p:cNvPr id="688" name="直線單箭頭接點 687"/>
              <p:cNvCxnSpPr>
                <a:stCxn id="690" idx="6"/>
                <a:endCxn id="703" idx="2"/>
              </p:cNvCxnSpPr>
              <p:nvPr/>
            </p:nvCxnSpPr>
            <p:spPr>
              <a:xfrm>
                <a:off x="639027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89" name="直線單箭頭接點 688"/>
              <p:cNvCxnSpPr>
                <a:stCxn id="690" idx="4"/>
                <a:endCxn id="706" idx="0"/>
              </p:cNvCxnSpPr>
              <p:nvPr/>
            </p:nvCxnSpPr>
            <p:spPr>
              <a:xfrm>
                <a:off x="6330362" y="2665126"/>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90" name="橢圓 689"/>
              <p:cNvSpPr/>
              <p:nvPr/>
            </p:nvSpPr>
            <p:spPr>
              <a:xfrm>
                <a:off x="62704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1" name="直線單箭頭接點 690"/>
              <p:cNvCxnSpPr>
                <a:stCxn id="703" idx="6"/>
                <a:endCxn id="694" idx="2"/>
              </p:cNvCxnSpPr>
              <p:nvPr/>
            </p:nvCxnSpPr>
            <p:spPr>
              <a:xfrm>
                <a:off x="6676021" y="260521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92" name="直線單箭頭接點 691"/>
              <p:cNvCxnSpPr>
                <a:stCxn id="694" idx="6"/>
                <a:endCxn id="704" idx="2"/>
              </p:cNvCxnSpPr>
              <p:nvPr/>
            </p:nvCxnSpPr>
            <p:spPr>
              <a:xfrm>
                <a:off x="6961770"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93" name="直線單箭頭接點 692"/>
              <p:cNvCxnSpPr>
                <a:stCxn id="704" idx="4"/>
                <a:endCxn id="710" idx="0"/>
              </p:cNvCxnSpPr>
              <p:nvPr/>
            </p:nvCxnSpPr>
            <p:spPr>
              <a:xfrm>
                <a:off x="718761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694" name="橢圓 693"/>
              <p:cNvSpPr/>
              <p:nvPr/>
            </p:nvSpPr>
            <p:spPr>
              <a:xfrm>
                <a:off x="684195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5" name="直線單箭頭接點 694"/>
              <p:cNvCxnSpPr>
                <a:stCxn id="707" idx="6"/>
                <a:endCxn id="708" idx="2"/>
              </p:cNvCxnSpPr>
              <p:nvPr/>
            </p:nvCxnSpPr>
            <p:spPr>
              <a:xfrm>
                <a:off x="6390271"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6" name="直線單箭頭接點 695"/>
              <p:cNvCxnSpPr>
                <a:stCxn id="706" idx="4"/>
                <a:endCxn id="698" idx="0"/>
              </p:cNvCxnSpPr>
              <p:nvPr/>
            </p:nvCxnSpPr>
            <p:spPr>
              <a:xfrm>
                <a:off x="6330362"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7" name="直線單箭頭接點 696"/>
              <p:cNvCxnSpPr>
                <a:stCxn id="698" idx="4"/>
                <a:endCxn id="707" idx="0"/>
              </p:cNvCxnSpPr>
              <p:nvPr/>
            </p:nvCxnSpPr>
            <p:spPr>
              <a:xfrm>
                <a:off x="6330362"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698" name="橢圓 697"/>
              <p:cNvSpPr/>
              <p:nvPr/>
            </p:nvSpPr>
            <p:spPr>
              <a:xfrm>
                <a:off x="62704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9" name="直線單箭頭接點 698"/>
              <p:cNvCxnSpPr>
                <a:stCxn id="708" idx="6"/>
                <a:endCxn id="709" idx="2"/>
              </p:cNvCxnSpPr>
              <p:nvPr/>
            </p:nvCxnSpPr>
            <p:spPr>
              <a:xfrm>
                <a:off x="6676021" y="344273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0" name="直線單箭頭接點 699"/>
              <p:cNvCxnSpPr>
                <a:stCxn id="709" idx="6"/>
                <a:endCxn id="711" idx="2"/>
              </p:cNvCxnSpPr>
              <p:nvPr/>
            </p:nvCxnSpPr>
            <p:spPr>
              <a:xfrm>
                <a:off x="6961770"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1" name="直線單箭頭接點 700"/>
              <p:cNvCxnSpPr>
                <a:stCxn id="710" idx="4"/>
                <a:endCxn id="705" idx="0"/>
              </p:cNvCxnSpPr>
              <p:nvPr/>
            </p:nvCxnSpPr>
            <p:spPr>
              <a:xfrm>
                <a:off x="7187611"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02" name="直線單箭頭接點 701"/>
              <p:cNvCxnSpPr>
                <a:stCxn id="705" idx="4"/>
                <a:endCxn id="711" idx="0"/>
              </p:cNvCxnSpPr>
              <p:nvPr/>
            </p:nvCxnSpPr>
            <p:spPr>
              <a:xfrm>
                <a:off x="7187611"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703" name="橢圓 702"/>
              <p:cNvSpPr/>
              <p:nvPr/>
            </p:nvSpPr>
            <p:spPr>
              <a:xfrm>
                <a:off x="65562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4" name="橢圓 703"/>
              <p:cNvSpPr/>
              <p:nvPr/>
            </p:nvSpPr>
            <p:spPr>
              <a:xfrm>
                <a:off x="712770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5" name="橢圓 704"/>
              <p:cNvSpPr/>
              <p:nvPr/>
            </p:nvSpPr>
            <p:spPr>
              <a:xfrm>
                <a:off x="712770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6" name="橢圓 705"/>
              <p:cNvSpPr/>
              <p:nvPr/>
            </p:nvSpPr>
            <p:spPr>
              <a:xfrm>
                <a:off x="62704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7" name="橢圓 706"/>
              <p:cNvSpPr/>
              <p:nvPr/>
            </p:nvSpPr>
            <p:spPr>
              <a:xfrm>
                <a:off x="62704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8" name="橢圓 707"/>
              <p:cNvSpPr/>
              <p:nvPr/>
            </p:nvSpPr>
            <p:spPr>
              <a:xfrm>
                <a:off x="65562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9" name="橢圓 708"/>
              <p:cNvSpPr/>
              <p:nvPr/>
            </p:nvSpPr>
            <p:spPr>
              <a:xfrm>
                <a:off x="684195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0" name="橢圓 709"/>
              <p:cNvSpPr/>
              <p:nvPr/>
            </p:nvSpPr>
            <p:spPr>
              <a:xfrm>
                <a:off x="712770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1" name="橢圓 710"/>
              <p:cNvSpPr/>
              <p:nvPr/>
            </p:nvSpPr>
            <p:spPr>
              <a:xfrm>
                <a:off x="712770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861" name="群組 860"/>
          <p:cNvGrpSpPr/>
          <p:nvPr/>
        </p:nvGrpSpPr>
        <p:grpSpPr>
          <a:xfrm>
            <a:off x="665995" y="2356144"/>
            <a:ext cx="1880429" cy="1834390"/>
            <a:chOff x="3787711" y="2445773"/>
            <a:chExt cx="1880429" cy="1834390"/>
          </a:xfrm>
        </p:grpSpPr>
        <p:cxnSp>
          <p:nvCxnSpPr>
            <p:cNvPr id="862" name="直線單箭頭接點 861"/>
            <p:cNvCxnSpPr/>
            <p:nvPr/>
          </p:nvCxnSpPr>
          <p:spPr>
            <a:xfrm>
              <a:off x="3787711" y="2665037"/>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3" name="直線單箭頭接點 862"/>
            <p:cNvCxnSpPr/>
            <p:nvPr/>
          </p:nvCxnSpPr>
          <p:spPr>
            <a:xfrm>
              <a:off x="3787711" y="2944210"/>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4" name="直線單箭頭接點 863"/>
            <p:cNvCxnSpPr/>
            <p:nvPr/>
          </p:nvCxnSpPr>
          <p:spPr>
            <a:xfrm>
              <a:off x="3787711" y="3223382"/>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5" name="直線單箭頭接點 864"/>
            <p:cNvCxnSpPr/>
            <p:nvPr/>
          </p:nvCxnSpPr>
          <p:spPr>
            <a:xfrm>
              <a:off x="4013552" y="2445773"/>
              <a:ext cx="0" cy="159355"/>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6" name="直線單箭頭接點 865"/>
            <p:cNvCxnSpPr/>
            <p:nvPr/>
          </p:nvCxnSpPr>
          <p:spPr>
            <a:xfrm>
              <a:off x="4299302" y="2445773"/>
              <a:ext cx="0" cy="159355"/>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7" name="直線單箭頭接點 866"/>
            <p:cNvCxnSpPr/>
            <p:nvPr/>
          </p:nvCxnSpPr>
          <p:spPr>
            <a:xfrm>
              <a:off x="4585052" y="2445773"/>
              <a:ext cx="0" cy="159355"/>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8" name="直線單箭頭接點 867"/>
            <p:cNvCxnSpPr/>
            <p:nvPr/>
          </p:nvCxnSpPr>
          <p:spPr>
            <a:xfrm>
              <a:off x="4870801" y="2445773"/>
              <a:ext cx="0" cy="159355"/>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69" name="直線單箭頭接點 868"/>
            <p:cNvCxnSpPr/>
            <p:nvPr/>
          </p:nvCxnSpPr>
          <p:spPr>
            <a:xfrm>
              <a:off x="5156551" y="2445773"/>
              <a:ext cx="0" cy="159355"/>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0" name="直線單箭頭接點 869"/>
            <p:cNvCxnSpPr/>
            <p:nvPr/>
          </p:nvCxnSpPr>
          <p:spPr>
            <a:xfrm>
              <a:off x="5502208" y="2665037"/>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1" name="直線單箭頭接點 870"/>
            <p:cNvCxnSpPr/>
            <p:nvPr/>
          </p:nvCxnSpPr>
          <p:spPr>
            <a:xfrm>
              <a:off x="5502208" y="2944210"/>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2" name="直線單箭頭接點 871"/>
            <p:cNvCxnSpPr/>
            <p:nvPr/>
          </p:nvCxnSpPr>
          <p:spPr>
            <a:xfrm>
              <a:off x="5502208" y="3223382"/>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3" name="直線單箭頭接點 872"/>
            <p:cNvCxnSpPr/>
            <p:nvPr/>
          </p:nvCxnSpPr>
          <p:spPr>
            <a:xfrm>
              <a:off x="5442299" y="2445773"/>
              <a:ext cx="0" cy="159355"/>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4" name="直線單箭頭接點 873"/>
            <p:cNvCxnSpPr/>
            <p:nvPr/>
          </p:nvCxnSpPr>
          <p:spPr>
            <a:xfrm>
              <a:off x="3787711" y="3502555"/>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5" name="直線單箭頭接點 874"/>
            <p:cNvCxnSpPr/>
            <p:nvPr/>
          </p:nvCxnSpPr>
          <p:spPr>
            <a:xfrm>
              <a:off x="3787711" y="3781727"/>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6" name="直線單箭頭接點 875"/>
            <p:cNvCxnSpPr/>
            <p:nvPr/>
          </p:nvCxnSpPr>
          <p:spPr>
            <a:xfrm>
              <a:off x="5502208" y="3502555"/>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7" name="直線單箭頭接點 876"/>
            <p:cNvCxnSpPr/>
            <p:nvPr/>
          </p:nvCxnSpPr>
          <p:spPr>
            <a:xfrm>
              <a:off x="5502208" y="3781727"/>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8" name="直線單箭頭接點 877"/>
            <p:cNvCxnSpPr/>
            <p:nvPr/>
          </p:nvCxnSpPr>
          <p:spPr>
            <a:xfrm>
              <a:off x="3787711" y="4060900"/>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79" name="直線單箭頭接點 878"/>
            <p:cNvCxnSpPr/>
            <p:nvPr/>
          </p:nvCxnSpPr>
          <p:spPr>
            <a:xfrm>
              <a:off x="4013552" y="4120809"/>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80" name="直線單箭頭接點 879"/>
            <p:cNvCxnSpPr/>
            <p:nvPr/>
          </p:nvCxnSpPr>
          <p:spPr>
            <a:xfrm>
              <a:off x="4299302" y="4120809"/>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81" name="直線單箭頭接點 880"/>
            <p:cNvCxnSpPr/>
            <p:nvPr/>
          </p:nvCxnSpPr>
          <p:spPr>
            <a:xfrm>
              <a:off x="4585052" y="4120809"/>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82" name="直線單箭頭接點 881"/>
            <p:cNvCxnSpPr/>
            <p:nvPr/>
          </p:nvCxnSpPr>
          <p:spPr>
            <a:xfrm>
              <a:off x="4870801" y="4120809"/>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83" name="直線單箭頭接點 882"/>
            <p:cNvCxnSpPr/>
            <p:nvPr/>
          </p:nvCxnSpPr>
          <p:spPr>
            <a:xfrm>
              <a:off x="5156551" y="4120809"/>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84" name="直線單箭頭接點 883"/>
            <p:cNvCxnSpPr/>
            <p:nvPr/>
          </p:nvCxnSpPr>
          <p:spPr>
            <a:xfrm>
              <a:off x="5502208" y="4060900"/>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885" name="直線單箭頭接點 884"/>
            <p:cNvCxnSpPr/>
            <p:nvPr/>
          </p:nvCxnSpPr>
          <p:spPr>
            <a:xfrm>
              <a:off x="5442299" y="4120809"/>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sp>
        <p:nvSpPr>
          <p:cNvPr id="911" name="橢圓 910"/>
          <p:cNvSpPr/>
          <p:nvPr/>
        </p:nvSpPr>
        <p:spPr>
          <a:xfrm>
            <a:off x="1648646" y="2326484"/>
            <a:ext cx="193482" cy="21362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3" name="矩形 452"/>
          <p:cNvSpPr/>
          <p:nvPr/>
        </p:nvSpPr>
        <p:spPr>
          <a:xfrm>
            <a:off x="1883715" y="2715960"/>
            <a:ext cx="2401238" cy="2328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920" name="群組 919"/>
          <p:cNvGrpSpPr/>
          <p:nvPr/>
        </p:nvGrpSpPr>
        <p:grpSpPr>
          <a:xfrm>
            <a:off x="1928721" y="2765820"/>
            <a:ext cx="2307432" cy="2229432"/>
            <a:chOff x="1083261" y="2248252"/>
            <a:chExt cx="2307432" cy="2229432"/>
          </a:xfrm>
        </p:grpSpPr>
        <p:grpSp>
          <p:nvGrpSpPr>
            <p:cNvPr id="921" name="群組 920"/>
            <p:cNvGrpSpPr/>
            <p:nvPr/>
          </p:nvGrpSpPr>
          <p:grpSpPr>
            <a:xfrm>
              <a:off x="1083261" y="2248252"/>
              <a:ext cx="2307432" cy="2229432"/>
              <a:chOff x="-1452015" y="2255229"/>
              <a:chExt cx="2307432" cy="2229432"/>
            </a:xfrm>
          </p:grpSpPr>
          <p:grpSp>
            <p:nvGrpSpPr>
              <p:cNvPr id="1080" name="群組 1079"/>
              <p:cNvGrpSpPr/>
              <p:nvPr/>
            </p:nvGrpSpPr>
            <p:grpSpPr>
              <a:xfrm>
                <a:off x="-516652" y="3168514"/>
                <a:ext cx="421500" cy="393950"/>
                <a:chOff x="6548895" y="2829521"/>
                <a:chExt cx="421500" cy="393950"/>
              </a:xfrm>
              <a:solidFill>
                <a:schemeClr val="accent1"/>
              </a:solidFill>
            </p:grpSpPr>
            <p:sp>
              <p:nvSpPr>
                <p:cNvPr id="1097" name="矩形 1096"/>
                <p:cNvSpPr/>
                <p:nvPr/>
              </p:nvSpPr>
              <p:spPr>
                <a:xfrm>
                  <a:off x="6550957" y="2829521"/>
                  <a:ext cx="419438" cy="11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8" name="矩形 1097"/>
                <p:cNvSpPr/>
                <p:nvPr/>
              </p:nvSpPr>
              <p:spPr>
                <a:xfrm>
                  <a:off x="6550957" y="3100604"/>
                  <a:ext cx="419438" cy="122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9" name="矩形 1098"/>
                <p:cNvSpPr/>
                <p:nvPr/>
              </p:nvSpPr>
              <p:spPr>
                <a:xfrm>
                  <a:off x="685161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0" name="矩形 1099"/>
                <p:cNvSpPr/>
                <p:nvPr/>
              </p:nvSpPr>
              <p:spPr>
                <a:xfrm>
                  <a:off x="654889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81" name="群組 1080"/>
              <p:cNvGrpSpPr/>
              <p:nvPr/>
            </p:nvGrpSpPr>
            <p:grpSpPr>
              <a:xfrm>
                <a:off x="-1367665" y="2325955"/>
                <a:ext cx="2121136" cy="2068982"/>
                <a:chOff x="5697882" y="1986962"/>
                <a:chExt cx="2121136" cy="2068982"/>
              </a:xfrm>
              <a:solidFill>
                <a:schemeClr val="accent1"/>
              </a:solidFill>
            </p:grpSpPr>
            <p:sp>
              <p:nvSpPr>
                <p:cNvPr id="1093" name="矩形 1092"/>
                <p:cNvSpPr/>
                <p:nvPr/>
              </p:nvSpPr>
              <p:spPr>
                <a:xfrm>
                  <a:off x="5698953" y="1986962"/>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4" name="矩形 1093"/>
                <p:cNvSpPr/>
                <p:nvPr/>
              </p:nvSpPr>
              <p:spPr>
                <a:xfrm>
                  <a:off x="5698953" y="3936126"/>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5" name="矩形 1094"/>
                <p:cNvSpPr/>
                <p:nvPr/>
              </p:nvSpPr>
              <p:spPr>
                <a:xfrm>
                  <a:off x="5697882" y="1986962"/>
                  <a:ext cx="124365" cy="20689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6" name="矩形 1095"/>
                <p:cNvSpPr/>
                <p:nvPr/>
              </p:nvSpPr>
              <p:spPr>
                <a:xfrm>
                  <a:off x="7694164" y="1986962"/>
                  <a:ext cx="123295" cy="2068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82" name="群組 1081"/>
              <p:cNvGrpSpPr/>
              <p:nvPr/>
            </p:nvGrpSpPr>
            <p:grpSpPr>
              <a:xfrm>
                <a:off x="-1081916" y="2600083"/>
                <a:ext cx="1550157" cy="1520725"/>
                <a:chOff x="5983631" y="2261090"/>
                <a:chExt cx="1550157" cy="1520725"/>
              </a:xfrm>
              <a:solidFill>
                <a:schemeClr val="accent1"/>
              </a:solidFill>
            </p:grpSpPr>
            <p:sp>
              <p:nvSpPr>
                <p:cNvPr id="1089" name="矩形 1088"/>
                <p:cNvSpPr/>
                <p:nvPr/>
              </p:nvSpPr>
              <p:spPr>
                <a:xfrm>
                  <a:off x="5984703" y="2261091"/>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0" name="矩形 1089"/>
                <p:cNvSpPr/>
                <p:nvPr/>
              </p:nvSpPr>
              <p:spPr>
                <a:xfrm>
                  <a:off x="5984703" y="3661997"/>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1" name="矩形 1090"/>
                <p:cNvSpPr/>
                <p:nvPr/>
              </p:nvSpPr>
              <p:spPr>
                <a:xfrm>
                  <a:off x="5983631" y="2261090"/>
                  <a:ext cx="118779" cy="1515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2" name="矩形 1091"/>
                <p:cNvSpPr/>
                <p:nvPr/>
              </p:nvSpPr>
              <p:spPr>
                <a:xfrm>
                  <a:off x="7415009" y="2264136"/>
                  <a:ext cx="118779" cy="151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083" name="群組 1082"/>
              <p:cNvGrpSpPr/>
              <p:nvPr/>
            </p:nvGrpSpPr>
            <p:grpSpPr>
              <a:xfrm>
                <a:off x="-800340" y="2882303"/>
                <a:ext cx="987347" cy="961330"/>
                <a:chOff x="6265207" y="2543310"/>
                <a:chExt cx="987347" cy="961330"/>
              </a:xfrm>
              <a:solidFill>
                <a:schemeClr val="accent1"/>
              </a:solidFill>
            </p:grpSpPr>
            <p:sp>
              <p:nvSpPr>
                <p:cNvPr id="1085" name="矩形 1084"/>
                <p:cNvSpPr/>
                <p:nvPr/>
              </p:nvSpPr>
              <p:spPr>
                <a:xfrm>
                  <a:off x="6265207" y="2545306"/>
                  <a:ext cx="982312"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6" name="矩形 1085"/>
                <p:cNvSpPr/>
                <p:nvPr/>
              </p:nvSpPr>
              <p:spPr>
                <a:xfrm>
                  <a:off x="6265207" y="3377779"/>
                  <a:ext cx="982312" cy="126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7" name="矩形 1086"/>
                <p:cNvSpPr/>
                <p:nvPr/>
              </p:nvSpPr>
              <p:spPr>
                <a:xfrm>
                  <a:off x="6266458" y="2545306"/>
                  <a:ext cx="129059" cy="959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8" name="矩形 1087"/>
                <p:cNvSpPr/>
                <p:nvPr/>
              </p:nvSpPr>
              <p:spPr>
                <a:xfrm>
                  <a:off x="7125836" y="2543310"/>
                  <a:ext cx="126718" cy="961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084" name="矩形 1083"/>
              <p:cNvSpPr/>
              <p:nvPr/>
            </p:nvSpPr>
            <p:spPr>
              <a:xfrm>
                <a:off x="-1452015" y="2255229"/>
                <a:ext cx="2307432" cy="2229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22" name="群組 921"/>
            <p:cNvGrpSpPr/>
            <p:nvPr/>
          </p:nvGrpSpPr>
          <p:grpSpPr>
            <a:xfrm>
              <a:off x="1852620" y="3004119"/>
              <a:ext cx="737431" cy="717699"/>
              <a:chOff x="6390271" y="2665126"/>
              <a:chExt cx="737431" cy="717699"/>
            </a:xfrm>
          </p:grpSpPr>
          <p:cxnSp>
            <p:nvCxnSpPr>
              <p:cNvPr id="1072" name="直線單箭頭接點 1071"/>
              <p:cNvCxnSpPr>
                <a:stCxn id="946" idx="6"/>
                <a:endCxn id="959" idx="2"/>
              </p:cNvCxnSpPr>
              <p:nvPr/>
            </p:nvCxnSpPr>
            <p:spPr>
              <a:xfrm>
                <a:off x="639027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73" name="直線單箭頭接點 1072"/>
              <p:cNvCxnSpPr>
                <a:stCxn id="943" idx="4"/>
                <a:endCxn id="959" idx="0"/>
              </p:cNvCxnSpPr>
              <p:nvPr/>
            </p:nvCxnSpPr>
            <p:spPr>
              <a:xfrm>
                <a:off x="66161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74" name="直線單箭頭接點 1073"/>
              <p:cNvCxnSpPr>
                <a:stCxn id="958" idx="6"/>
                <a:endCxn id="950" idx="2"/>
              </p:cNvCxnSpPr>
              <p:nvPr/>
            </p:nvCxnSpPr>
            <p:spPr>
              <a:xfrm>
                <a:off x="6961770" y="2884389"/>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75" name="直線單箭頭接點 1074"/>
              <p:cNvCxnSpPr>
                <a:stCxn id="934" idx="4"/>
                <a:endCxn id="958" idx="0"/>
              </p:cNvCxnSpPr>
              <p:nvPr/>
            </p:nvCxnSpPr>
            <p:spPr>
              <a:xfrm>
                <a:off x="690186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76" name="直線單箭頭接點 1075"/>
              <p:cNvCxnSpPr>
                <a:stCxn id="938" idx="6"/>
                <a:endCxn id="957" idx="2"/>
              </p:cNvCxnSpPr>
              <p:nvPr/>
            </p:nvCxnSpPr>
            <p:spPr>
              <a:xfrm>
                <a:off x="639027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77" name="直線單箭頭接點 1076"/>
              <p:cNvCxnSpPr>
                <a:stCxn id="957" idx="4"/>
                <a:endCxn id="948" idx="0"/>
              </p:cNvCxnSpPr>
              <p:nvPr/>
            </p:nvCxnSpPr>
            <p:spPr>
              <a:xfrm>
                <a:off x="6616112"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78" name="直線單箭頭接點 1077"/>
              <p:cNvCxnSpPr>
                <a:stCxn id="956" idx="6"/>
                <a:endCxn id="945" idx="2"/>
              </p:cNvCxnSpPr>
              <p:nvPr/>
            </p:nvCxnSpPr>
            <p:spPr>
              <a:xfrm>
                <a:off x="6961770" y="3163562"/>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79" name="直線單箭頭接點 1078"/>
              <p:cNvCxnSpPr>
                <a:stCxn id="956" idx="4"/>
                <a:endCxn id="949" idx="0"/>
              </p:cNvCxnSpPr>
              <p:nvPr/>
            </p:nvCxnSpPr>
            <p:spPr>
              <a:xfrm>
                <a:off x="6901861"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923" name="群組 922"/>
            <p:cNvGrpSpPr/>
            <p:nvPr/>
          </p:nvGrpSpPr>
          <p:grpSpPr>
            <a:xfrm>
              <a:off x="1566870" y="2724946"/>
              <a:ext cx="1308929" cy="1276045"/>
              <a:chOff x="6104521" y="2385953"/>
              <a:chExt cx="1308929" cy="1276045"/>
            </a:xfrm>
          </p:grpSpPr>
          <p:cxnSp>
            <p:nvCxnSpPr>
              <p:cNvPr id="1056" name="直線單箭頭接點 1055"/>
              <p:cNvCxnSpPr>
                <a:stCxn id="1022" idx="6"/>
                <a:endCxn id="930" idx="2"/>
              </p:cNvCxnSpPr>
              <p:nvPr/>
            </p:nvCxnSpPr>
            <p:spPr>
              <a:xfrm>
                <a:off x="610452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7" name="直線單箭頭接點 1056"/>
              <p:cNvCxnSpPr>
                <a:stCxn id="1048" idx="6"/>
                <a:endCxn id="946" idx="2"/>
              </p:cNvCxnSpPr>
              <p:nvPr/>
            </p:nvCxnSpPr>
            <p:spPr>
              <a:xfrm>
                <a:off x="610452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8" name="直線單箭頭接點 1057"/>
              <p:cNvCxnSpPr>
                <a:stCxn id="1020" idx="4"/>
                <a:endCxn id="930" idx="0"/>
              </p:cNvCxnSpPr>
              <p:nvPr/>
            </p:nvCxnSpPr>
            <p:spPr>
              <a:xfrm>
                <a:off x="633036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59" name="直線單箭頭接點 1058"/>
              <p:cNvCxnSpPr>
                <a:stCxn id="1044" idx="4"/>
                <a:endCxn id="943" idx="0"/>
              </p:cNvCxnSpPr>
              <p:nvPr/>
            </p:nvCxnSpPr>
            <p:spPr>
              <a:xfrm>
                <a:off x="66161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0" name="直線單箭頭接點 1059"/>
              <p:cNvCxnSpPr>
                <a:stCxn id="1025" idx="4"/>
                <a:endCxn id="934" idx="0"/>
              </p:cNvCxnSpPr>
              <p:nvPr/>
            </p:nvCxnSpPr>
            <p:spPr>
              <a:xfrm>
                <a:off x="690186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1" name="直線單箭頭接點 1060"/>
              <p:cNvCxnSpPr>
                <a:stCxn id="1046" idx="4"/>
                <a:endCxn id="944" idx="0"/>
              </p:cNvCxnSpPr>
              <p:nvPr/>
            </p:nvCxnSpPr>
            <p:spPr>
              <a:xfrm>
                <a:off x="718761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2" name="直線單箭頭接點 1061"/>
              <p:cNvCxnSpPr>
                <a:stCxn id="944" idx="6"/>
                <a:endCxn id="1050" idx="2"/>
              </p:cNvCxnSpPr>
              <p:nvPr/>
            </p:nvCxnSpPr>
            <p:spPr>
              <a:xfrm>
                <a:off x="7247520" y="260521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3" name="直線單箭頭接點 1062"/>
              <p:cNvCxnSpPr>
                <a:stCxn id="950" idx="6"/>
                <a:endCxn id="1051" idx="2"/>
              </p:cNvCxnSpPr>
              <p:nvPr/>
            </p:nvCxnSpPr>
            <p:spPr>
              <a:xfrm>
                <a:off x="7247520" y="2884389"/>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4" name="直線單箭頭接點 1063"/>
              <p:cNvCxnSpPr>
                <a:stCxn id="1031" idx="6"/>
                <a:endCxn id="938" idx="2"/>
              </p:cNvCxnSpPr>
              <p:nvPr/>
            </p:nvCxnSpPr>
            <p:spPr>
              <a:xfrm>
                <a:off x="610452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5" name="直線單箭頭接點 1064"/>
              <p:cNvCxnSpPr>
                <a:stCxn id="1052" idx="6"/>
                <a:endCxn id="947" idx="2"/>
              </p:cNvCxnSpPr>
              <p:nvPr/>
            </p:nvCxnSpPr>
            <p:spPr>
              <a:xfrm>
                <a:off x="6104521" y="3442734"/>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66" name="直線單箭頭接點 1065"/>
              <p:cNvCxnSpPr>
                <a:stCxn id="945" idx="6"/>
                <a:endCxn id="1053" idx="2"/>
              </p:cNvCxnSpPr>
              <p:nvPr/>
            </p:nvCxnSpPr>
            <p:spPr>
              <a:xfrm>
                <a:off x="7247520" y="316356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7" name="直線單箭頭接點 1066"/>
              <p:cNvCxnSpPr>
                <a:stCxn id="951" idx="6"/>
                <a:endCxn id="1054" idx="2"/>
              </p:cNvCxnSpPr>
              <p:nvPr/>
            </p:nvCxnSpPr>
            <p:spPr>
              <a:xfrm>
                <a:off x="7247520" y="3442734"/>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8" name="直線單箭頭接點 1067"/>
              <p:cNvCxnSpPr>
                <a:stCxn id="947" idx="4"/>
                <a:endCxn id="1037" idx="0"/>
              </p:cNvCxnSpPr>
              <p:nvPr/>
            </p:nvCxnSpPr>
            <p:spPr>
              <a:xfrm>
                <a:off x="633036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69" name="直線單箭頭接點 1068"/>
              <p:cNvCxnSpPr>
                <a:stCxn id="948" idx="4"/>
                <a:endCxn id="1045" idx="0"/>
              </p:cNvCxnSpPr>
              <p:nvPr/>
            </p:nvCxnSpPr>
            <p:spPr>
              <a:xfrm>
                <a:off x="661611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70" name="直線單箭頭接點 1069"/>
              <p:cNvCxnSpPr>
                <a:stCxn id="949" idx="4"/>
                <a:endCxn id="1041" idx="0"/>
              </p:cNvCxnSpPr>
              <p:nvPr/>
            </p:nvCxnSpPr>
            <p:spPr>
              <a:xfrm>
                <a:off x="690186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71" name="直線單箭頭接點 1070"/>
              <p:cNvCxnSpPr>
                <a:stCxn id="951" idx="4"/>
                <a:endCxn id="1047" idx="0"/>
              </p:cNvCxnSpPr>
              <p:nvPr/>
            </p:nvCxnSpPr>
            <p:spPr>
              <a:xfrm>
                <a:off x="718761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924" name="群組 923"/>
            <p:cNvGrpSpPr/>
            <p:nvPr/>
          </p:nvGrpSpPr>
          <p:grpSpPr>
            <a:xfrm>
              <a:off x="1447052" y="2605128"/>
              <a:ext cx="1548565" cy="1515681"/>
              <a:chOff x="5984703" y="2266135"/>
              <a:chExt cx="1548565" cy="1515681"/>
            </a:xfrm>
          </p:grpSpPr>
          <p:cxnSp>
            <p:nvCxnSpPr>
              <p:cNvPr id="1016" name="直線單箭頭接點 1015"/>
              <p:cNvCxnSpPr>
                <a:stCxn id="1021" idx="6"/>
                <a:endCxn id="1020" idx="2"/>
              </p:cNvCxnSpPr>
              <p:nvPr/>
            </p:nvCxnSpPr>
            <p:spPr>
              <a:xfrm>
                <a:off x="610452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17" name="直線單箭頭接點 1016"/>
              <p:cNvCxnSpPr>
                <a:stCxn id="1020" idx="6"/>
                <a:endCxn id="1044" idx="2"/>
              </p:cNvCxnSpPr>
              <p:nvPr/>
            </p:nvCxnSpPr>
            <p:spPr>
              <a:xfrm>
                <a:off x="639027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18" name="直線單箭頭接點 1017"/>
              <p:cNvCxnSpPr>
                <a:stCxn id="1021" idx="4"/>
                <a:endCxn id="1022" idx="0"/>
              </p:cNvCxnSpPr>
              <p:nvPr/>
            </p:nvCxnSpPr>
            <p:spPr>
              <a:xfrm>
                <a:off x="60446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19" name="直線單箭頭接點 1018"/>
              <p:cNvCxnSpPr>
                <a:stCxn id="1022" idx="4"/>
                <a:endCxn id="1048" idx="0"/>
              </p:cNvCxnSpPr>
              <p:nvPr/>
            </p:nvCxnSpPr>
            <p:spPr>
              <a:xfrm>
                <a:off x="60446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020" name="橢圓 1019"/>
              <p:cNvSpPr/>
              <p:nvPr/>
            </p:nvSpPr>
            <p:spPr>
              <a:xfrm>
                <a:off x="62704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1" name="橢圓 1020"/>
              <p:cNvSpPr/>
              <p:nvPr/>
            </p:nvSpPr>
            <p:spPr>
              <a:xfrm>
                <a:off x="59847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2" name="橢圓 1021"/>
              <p:cNvSpPr/>
              <p:nvPr/>
            </p:nvSpPr>
            <p:spPr>
              <a:xfrm>
                <a:off x="59847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3" name="直線單箭頭接點 1022"/>
              <p:cNvCxnSpPr>
                <a:stCxn id="1044" idx="6"/>
                <a:endCxn id="1025" idx="2"/>
              </p:cNvCxnSpPr>
              <p:nvPr/>
            </p:nvCxnSpPr>
            <p:spPr>
              <a:xfrm>
                <a:off x="6676021" y="232604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4" name="直線單箭頭接點 1023"/>
              <p:cNvCxnSpPr>
                <a:stCxn id="1025" idx="6"/>
                <a:endCxn id="1046" idx="2"/>
              </p:cNvCxnSpPr>
              <p:nvPr/>
            </p:nvCxnSpPr>
            <p:spPr>
              <a:xfrm>
                <a:off x="6961770"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1025" name="橢圓 1024"/>
              <p:cNvSpPr/>
              <p:nvPr/>
            </p:nvSpPr>
            <p:spPr>
              <a:xfrm>
                <a:off x="684195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6" name="直線單箭頭接點 1025"/>
              <p:cNvCxnSpPr>
                <a:stCxn id="1046" idx="6"/>
                <a:endCxn id="1049" idx="2"/>
              </p:cNvCxnSpPr>
              <p:nvPr/>
            </p:nvCxnSpPr>
            <p:spPr>
              <a:xfrm>
                <a:off x="7247520" y="2326044"/>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7" name="直線單箭頭接點 1026"/>
              <p:cNvCxnSpPr>
                <a:stCxn id="1049" idx="4"/>
                <a:endCxn id="1050" idx="0"/>
              </p:cNvCxnSpPr>
              <p:nvPr/>
            </p:nvCxnSpPr>
            <p:spPr>
              <a:xfrm>
                <a:off x="7473359" y="238595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8" name="直線單箭頭接點 1027"/>
              <p:cNvCxnSpPr>
                <a:stCxn id="1050" idx="4"/>
                <a:endCxn id="1051" idx="0"/>
              </p:cNvCxnSpPr>
              <p:nvPr/>
            </p:nvCxnSpPr>
            <p:spPr>
              <a:xfrm>
                <a:off x="7473359" y="2665126"/>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9" name="直線單箭頭接點 1028"/>
              <p:cNvCxnSpPr>
                <a:stCxn id="1048" idx="4"/>
                <a:endCxn id="1031" idx="0"/>
              </p:cNvCxnSpPr>
              <p:nvPr/>
            </p:nvCxnSpPr>
            <p:spPr>
              <a:xfrm>
                <a:off x="60446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0" name="直線單箭頭接點 1029"/>
              <p:cNvCxnSpPr>
                <a:stCxn id="1031" idx="4"/>
                <a:endCxn id="1052" idx="0"/>
              </p:cNvCxnSpPr>
              <p:nvPr/>
            </p:nvCxnSpPr>
            <p:spPr>
              <a:xfrm>
                <a:off x="6044612"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031" name="橢圓 1030"/>
              <p:cNvSpPr/>
              <p:nvPr/>
            </p:nvSpPr>
            <p:spPr>
              <a:xfrm>
                <a:off x="59847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2" name="直線單箭頭接點 1031"/>
              <p:cNvCxnSpPr>
                <a:stCxn id="1051" idx="4"/>
                <a:endCxn id="1053" idx="0"/>
              </p:cNvCxnSpPr>
              <p:nvPr/>
            </p:nvCxnSpPr>
            <p:spPr>
              <a:xfrm>
                <a:off x="7473359"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3" name="直線單箭頭接點 1032"/>
              <p:cNvCxnSpPr>
                <a:stCxn id="1053" idx="4"/>
                <a:endCxn id="1054" idx="0"/>
              </p:cNvCxnSpPr>
              <p:nvPr/>
            </p:nvCxnSpPr>
            <p:spPr>
              <a:xfrm>
                <a:off x="7473359"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4" name="直線單箭頭接點 1033"/>
              <p:cNvCxnSpPr>
                <a:stCxn id="1038" idx="6"/>
                <a:endCxn id="1037" idx="2"/>
              </p:cNvCxnSpPr>
              <p:nvPr/>
            </p:nvCxnSpPr>
            <p:spPr>
              <a:xfrm>
                <a:off x="610452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5" name="直線單箭頭接點 1034"/>
              <p:cNvCxnSpPr>
                <a:stCxn id="1037" idx="6"/>
                <a:endCxn id="1045" idx="2"/>
              </p:cNvCxnSpPr>
              <p:nvPr/>
            </p:nvCxnSpPr>
            <p:spPr>
              <a:xfrm>
                <a:off x="639027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36" name="直線單箭頭接點 1035"/>
              <p:cNvCxnSpPr>
                <a:stCxn id="1052" idx="4"/>
                <a:endCxn id="1038" idx="0"/>
              </p:cNvCxnSpPr>
              <p:nvPr/>
            </p:nvCxnSpPr>
            <p:spPr>
              <a:xfrm>
                <a:off x="6044612" y="350264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037" name="橢圓 1036"/>
              <p:cNvSpPr/>
              <p:nvPr/>
            </p:nvSpPr>
            <p:spPr>
              <a:xfrm>
                <a:off x="62704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8" name="橢圓 1037"/>
              <p:cNvSpPr/>
              <p:nvPr/>
            </p:nvSpPr>
            <p:spPr>
              <a:xfrm>
                <a:off x="59847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9" name="直線單箭頭接點 1038"/>
              <p:cNvCxnSpPr>
                <a:stCxn id="1045" idx="6"/>
                <a:endCxn id="1041" idx="2"/>
              </p:cNvCxnSpPr>
              <p:nvPr/>
            </p:nvCxnSpPr>
            <p:spPr>
              <a:xfrm>
                <a:off x="6676021" y="372190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0" name="直線單箭頭接點 1039"/>
              <p:cNvCxnSpPr>
                <a:stCxn id="1041" idx="6"/>
                <a:endCxn id="1047" idx="2"/>
              </p:cNvCxnSpPr>
              <p:nvPr/>
            </p:nvCxnSpPr>
            <p:spPr>
              <a:xfrm>
                <a:off x="6961770"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041" name="橢圓 1040"/>
              <p:cNvSpPr/>
              <p:nvPr/>
            </p:nvSpPr>
            <p:spPr>
              <a:xfrm>
                <a:off x="684195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42" name="直線單箭頭接點 1041"/>
              <p:cNvCxnSpPr>
                <a:stCxn id="1047" idx="6"/>
                <a:endCxn id="1055" idx="2"/>
              </p:cNvCxnSpPr>
              <p:nvPr/>
            </p:nvCxnSpPr>
            <p:spPr>
              <a:xfrm>
                <a:off x="7247520" y="3721907"/>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043" name="直線單箭頭接點 1042"/>
              <p:cNvCxnSpPr>
                <a:stCxn id="1054" idx="4"/>
                <a:endCxn id="1055" idx="0"/>
              </p:cNvCxnSpPr>
              <p:nvPr/>
            </p:nvCxnSpPr>
            <p:spPr>
              <a:xfrm>
                <a:off x="7473359" y="350264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1044" name="橢圓 1043"/>
              <p:cNvSpPr/>
              <p:nvPr/>
            </p:nvSpPr>
            <p:spPr>
              <a:xfrm>
                <a:off x="65562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5" name="橢圓 1044"/>
              <p:cNvSpPr/>
              <p:nvPr/>
            </p:nvSpPr>
            <p:spPr>
              <a:xfrm>
                <a:off x="65562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6" name="橢圓 1045"/>
              <p:cNvSpPr/>
              <p:nvPr/>
            </p:nvSpPr>
            <p:spPr>
              <a:xfrm>
                <a:off x="712770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7" name="橢圓 1046"/>
              <p:cNvSpPr/>
              <p:nvPr/>
            </p:nvSpPr>
            <p:spPr>
              <a:xfrm>
                <a:off x="712770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8" name="橢圓 1047"/>
              <p:cNvSpPr/>
              <p:nvPr/>
            </p:nvSpPr>
            <p:spPr>
              <a:xfrm>
                <a:off x="59847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9" name="橢圓 1048"/>
              <p:cNvSpPr/>
              <p:nvPr/>
            </p:nvSpPr>
            <p:spPr>
              <a:xfrm>
                <a:off x="741345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0" name="橢圓 1049"/>
              <p:cNvSpPr/>
              <p:nvPr/>
            </p:nvSpPr>
            <p:spPr>
              <a:xfrm>
                <a:off x="741345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1" name="橢圓 1050"/>
              <p:cNvSpPr/>
              <p:nvPr/>
            </p:nvSpPr>
            <p:spPr>
              <a:xfrm>
                <a:off x="741345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2" name="橢圓 1051"/>
              <p:cNvSpPr/>
              <p:nvPr/>
            </p:nvSpPr>
            <p:spPr>
              <a:xfrm>
                <a:off x="59847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3" name="橢圓 1052"/>
              <p:cNvSpPr/>
              <p:nvPr/>
            </p:nvSpPr>
            <p:spPr>
              <a:xfrm>
                <a:off x="741345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4" name="橢圓 1053"/>
              <p:cNvSpPr/>
              <p:nvPr/>
            </p:nvSpPr>
            <p:spPr>
              <a:xfrm>
                <a:off x="741345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5" name="橢圓 1054"/>
              <p:cNvSpPr/>
              <p:nvPr/>
            </p:nvSpPr>
            <p:spPr>
              <a:xfrm>
                <a:off x="741345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25" name="群組 924"/>
            <p:cNvGrpSpPr/>
            <p:nvPr/>
          </p:nvGrpSpPr>
          <p:grpSpPr>
            <a:xfrm>
              <a:off x="1161302" y="2325955"/>
              <a:ext cx="2120065" cy="2074026"/>
              <a:chOff x="5698953" y="1986962"/>
              <a:chExt cx="2120065" cy="2074026"/>
            </a:xfrm>
          </p:grpSpPr>
          <p:cxnSp>
            <p:nvCxnSpPr>
              <p:cNvPr id="960" name="直線單箭頭接點 959"/>
              <p:cNvCxnSpPr>
                <a:stCxn id="970" idx="6"/>
                <a:endCxn id="966" idx="2"/>
              </p:cNvCxnSpPr>
              <p:nvPr/>
            </p:nvCxnSpPr>
            <p:spPr>
              <a:xfrm>
                <a:off x="610452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1" name="直線單箭頭接點 960"/>
              <p:cNvCxnSpPr>
                <a:stCxn id="966" idx="6"/>
                <a:endCxn id="1008" idx="2"/>
              </p:cNvCxnSpPr>
              <p:nvPr/>
            </p:nvCxnSpPr>
            <p:spPr>
              <a:xfrm>
                <a:off x="63902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2" name="直線單箭頭接點 961"/>
              <p:cNvCxnSpPr>
                <a:stCxn id="967" idx="6"/>
                <a:endCxn id="970" idx="2"/>
              </p:cNvCxnSpPr>
              <p:nvPr/>
            </p:nvCxnSpPr>
            <p:spPr>
              <a:xfrm>
                <a:off x="58187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3" name="直線單箭頭接點 962"/>
              <p:cNvCxnSpPr>
                <a:stCxn id="967" idx="4"/>
                <a:endCxn id="968" idx="0"/>
              </p:cNvCxnSpPr>
              <p:nvPr/>
            </p:nvCxnSpPr>
            <p:spPr>
              <a:xfrm>
                <a:off x="57588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4" name="直線單箭頭接點 963"/>
              <p:cNvCxnSpPr>
                <a:stCxn id="968" idx="4"/>
                <a:endCxn id="969" idx="0"/>
              </p:cNvCxnSpPr>
              <p:nvPr/>
            </p:nvCxnSpPr>
            <p:spPr>
              <a:xfrm>
                <a:off x="5758862"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5" name="直線單箭頭接點 964"/>
              <p:cNvCxnSpPr>
                <a:stCxn id="969" idx="4"/>
                <a:endCxn id="1012" idx="0"/>
              </p:cNvCxnSpPr>
              <p:nvPr/>
            </p:nvCxnSpPr>
            <p:spPr>
              <a:xfrm>
                <a:off x="5758862"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66" name="橢圓 965"/>
              <p:cNvSpPr/>
              <p:nvPr/>
            </p:nvSpPr>
            <p:spPr>
              <a:xfrm>
                <a:off x="627045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7" name="橢圓 966"/>
              <p:cNvSpPr/>
              <p:nvPr/>
            </p:nvSpPr>
            <p:spPr>
              <a:xfrm>
                <a:off x="5698953"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8" name="橢圓 967"/>
              <p:cNvSpPr/>
              <p:nvPr/>
            </p:nvSpPr>
            <p:spPr>
              <a:xfrm>
                <a:off x="56989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9" name="橢圓 968"/>
              <p:cNvSpPr/>
              <p:nvPr/>
            </p:nvSpPr>
            <p:spPr>
              <a:xfrm>
                <a:off x="5698953" y="25453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0" name="橢圓 969"/>
              <p:cNvSpPr/>
              <p:nvPr/>
            </p:nvSpPr>
            <p:spPr>
              <a:xfrm>
                <a:off x="59847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1" name="直線單箭頭接點 970"/>
              <p:cNvCxnSpPr>
                <a:stCxn id="1008" idx="6"/>
                <a:endCxn id="973" idx="2"/>
              </p:cNvCxnSpPr>
              <p:nvPr/>
            </p:nvCxnSpPr>
            <p:spPr>
              <a:xfrm>
                <a:off x="6676021" y="2046871"/>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2" name="直線單箭頭接點 971"/>
              <p:cNvCxnSpPr>
                <a:stCxn id="973" idx="6"/>
                <a:endCxn id="1010" idx="2"/>
              </p:cNvCxnSpPr>
              <p:nvPr/>
            </p:nvCxnSpPr>
            <p:spPr>
              <a:xfrm>
                <a:off x="6961770"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73" name="橢圓 972"/>
              <p:cNvSpPr/>
              <p:nvPr/>
            </p:nvSpPr>
            <p:spPr>
              <a:xfrm>
                <a:off x="684195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4" name="直線單箭頭接點 973"/>
              <p:cNvCxnSpPr>
                <a:stCxn id="1010" idx="6"/>
                <a:endCxn id="1013" idx="2"/>
              </p:cNvCxnSpPr>
              <p:nvPr/>
            </p:nvCxnSpPr>
            <p:spPr>
              <a:xfrm>
                <a:off x="7247520" y="2046871"/>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5" name="直線單箭頭接點 974"/>
              <p:cNvCxnSpPr>
                <a:stCxn id="1013" idx="6"/>
                <a:endCxn id="979" idx="2"/>
              </p:cNvCxnSpPr>
              <p:nvPr/>
            </p:nvCxnSpPr>
            <p:spPr>
              <a:xfrm>
                <a:off x="7533268"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6" name="直線單箭頭接點 975"/>
              <p:cNvCxnSpPr>
                <a:stCxn id="979" idx="4"/>
                <a:endCxn id="980" idx="0"/>
              </p:cNvCxnSpPr>
              <p:nvPr/>
            </p:nvCxnSpPr>
            <p:spPr>
              <a:xfrm>
                <a:off x="775910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7" name="直線單箭頭接點 976"/>
              <p:cNvCxnSpPr>
                <a:stCxn id="980" idx="4"/>
                <a:endCxn id="981" idx="0"/>
              </p:cNvCxnSpPr>
              <p:nvPr/>
            </p:nvCxnSpPr>
            <p:spPr>
              <a:xfrm>
                <a:off x="7759109"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8" name="直線單箭頭接點 977"/>
              <p:cNvCxnSpPr>
                <a:stCxn id="981" idx="4"/>
                <a:endCxn id="982" idx="0"/>
              </p:cNvCxnSpPr>
              <p:nvPr/>
            </p:nvCxnSpPr>
            <p:spPr>
              <a:xfrm>
                <a:off x="7759109"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79" name="橢圓 978"/>
              <p:cNvSpPr/>
              <p:nvPr/>
            </p:nvSpPr>
            <p:spPr>
              <a:xfrm>
                <a:off x="7699200"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0" name="橢圓 979"/>
              <p:cNvSpPr/>
              <p:nvPr/>
            </p:nvSpPr>
            <p:spPr>
              <a:xfrm>
                <a:off x="769920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1" name="橢圓 980"/>
              <p:cNvSpPr/>
              <p:nvPr/>
            </p:nvSpPr>
            <p:spPr>
              <a:xfrm>
                <a:off x="769920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2" name="橢圓 981"/>
              <p:cNvSpPr/>
              <p:nvPr/>
            </p:nvSpPr>
            <p:spPr>
              <a:xfrm>
                <a:off x="769920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3" name="直線單箭頭接點 982"/>
              <p:cNvCxnSpPr>
                <a:endCxn id="985" idx="0"/>
              </p:cNvCxnSpPr>
              <p:nvPr/>
            </p:nvCxnSpPr>
            <p:spPr>
              <a:xfrm>
                <a:off x="5758862"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4" name="直線單箭頭接點 983"/>
              <p:cNvCxnSpPr>
                <a:stCxn id="985" idx="4"/>
                <a:endCxn id="1014" idx="0"/>
              </p:cNvCxnSpPr>
              <p:nvPr/>
            </p:nvCxnSpPr>
            <p:spPr>
              <a:xfrm>
                <a:off x="5758862"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85" name="橢圓 984"/>
              <p:cNvSpPr/>
              <p:nvPr/>
            </p:nvSpPr>
            <p:spPr>
              <a:xfrm>
                <a:off x="56989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6" name="直線單箭頭接點 985"/>
              <p:cNvCxnSpPr>
                <a:stCxn id="982" idx="4"/>
                <a:endCxn id="988" idx="0"/>
              </p:cNvCxnSpPr>
              <p:nvPr/>
            </p:nvCxnSpPr>
            <p:spPr>
              <a:xfrm>
                <a:off x="7759109"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87" name="直線單箭頭接點 986"/>
              <p:cNvCxnSpPr>
                <a:stCxn id="988" idx="4"/>
                <a:endCxn id="989" idx="0"/>
              </p:cNvCxnSpPr>
              <p:nvPr/>
            </p:nvCxnSpPr>
            <p:spPr>
              <a:xfrm>
                <a:off x="7759109"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88" name="橢圓 987"/>
              <p:cNvSpPr/>
              <p:nvPr/>
            </p:nvSpPr>
            <p:spPr>
              <a:xfrm>
                <a:off x="769920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9" name="橢圓 988"/>
              <p:cNvSpPr/>
              <p:nvPr/>
            </p:nvSpPr>
            <p:spPr>
              <a:xfrm>
                <a:off x="7699200" y="3382825"/>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90" name="直線單箭頭接點 989"/>
              <p:cNvCxnSpPr>
                <a:stCxn id="998" idx="6"/>
                <a:endCxn id="995" idx="2"/>
              </p:cNvCxnSpPr>
              <p:nvPr/>
            </p:nvCxnSpPr>
            <p:spPr>
              <a:xfrm>
                <a:off x="610452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1" name="直線單箭頭接點 990"/>
              <p:cNvCxnSpPr>
                <a:stCxn id="995" idx="6"/>
                <a:endCxn id="1009" idx="2"/>
              </p:cNvCxnSpPr>
              <p:nvPr/>
            </p:nvCxnSpPr>
            <p:spPr>
              <a:xfrm>
                <a:off x="63902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2" name="直線單箭頭接點 991"/>
              <p:cNvCxnSpPr>
                <a:stCxn id="997" idx="6"/>
                <a:endCxn id="998" idx="2"/>
              </p:cNvCxnSpPr>
              <p:nvPr/>
            </p:nvCxnSpPr>
            <p:spPr>
              <a:xfrm>
                <a:off x="58187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3" name="直線單箭頭接點 992"/>
              <p:cNvCxnSpPr>
                <a:endCxn id="996" idx="0"/>
              </p:cNvCxnSpPr>
              <p:nvPr/>
            </p:nvCxnSpPr>
            <p:spPr>
              <a:xfrm>
                <a:off x="5758862"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4" name="直線單箭頭接點 993"/>
              <p:cNvCxnSpPr>
                <a:stCxn id="996" idx="4"/>
                <a:endCxn id="997" idx="0"/>
              </p:cNvCxnSpPr>
              <p:nvPr/>
            </p:nvCxnSpPr>
            <p:spPr>
              <a:xfrm>
                <a:off x="57588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995" name="橢圓 994"/>
              <p:cNvSpPr/>
              <p:nvPr/>
            </p:nvSpPr>
            <p:spPr>
              <a:xfrm>
                <a:off x="62704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6" name="橢圓 995"/>
              <p:cNvSpPr/>
              <p:nvPr/>
            </p:nvSpPr>
            <p:spPr>
              <a:xfrm>
                <a:off x="56989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7" name="橢圓 996"/>
              <p:cNvSpPr/>
              <p:nvPr/>
            </p:nvSpPr>
            <p:spPr>
              <a:xfrm>
                <a:off x="56989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8" name="橢圓 997"/>
              <p:cNvSpPr/>
              <p:nvPr/>
            </p:nvSpPr>
            <p:spPr>
              <a:xfrm>
                <a:off x="59847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99" name="直線單箭頭接點 998"/>
              <p:cNvCxnSpPr>
                <a:stCxn id="1009" idx="6"/>
                <a:endCxn id="1001" idx="2"/>
              </p:cNvCxnSpPr>
              <p:nvPr/>
            </p:nvCxnSpPr>
            <p:spPr>
              <a:xfrm>
                <a:off x="6676021" y="400107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0" name="直線單箭頭接點 999"/>
              <p:cNvCxnSpPr>
                <a:stCxn id="1001" idx="6"/>
                <a:endCxn id="1011" idx="2"/>
              </p:cNvCxnSpPr>
              <p:nvPr/>
            </p:nvCxnSpPr>
            <p:spPr>
              <a:xfrm>
                <a:off x="6961770"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01" name="橢圓 1000"/>
              <p:cNvSpPr/>
              <p:nvPr/>
            </p:nvSpPr>
            <p:spPr>
              <a:xfrm>
                <a:off x="684195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02" name="直線單箭頭接點 1001"/>
              <p:cNvCxnSpPr>
                <a:stCxn id="1011" idx="6"/>
                <a:endCxn id="1015" idx="2"/>
              </p:cNvCxnSpPr>
              <p:nvPr/>
            </p:nvCxnSpPr>
            <p:spPr>
              <a:xfrm>
                <a:off x="7247520" y="4001079"/>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3" name="直線單箭頭接點 1002"/>
              <p:cNvCxnSpPr>
                <a:stCxn id="1015" idx="6"/>
                <a:endCxn id="1007" idx="2"/>
              </p:cNvCxnSpPr>
              <p:nvPr/>
            </p:nvCxnSpPr>
            <p:spPr>
              <a:xfrm>
                <a:off x="7533268"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4" name="直線單箭頭接點 1003"/>
              <p:cNvCxnSpPr>
                <a:stCxn id="989" idx="4"/>
                <a:endCxn id="1006" idx="0"/>
              </p:cNvCxnSpPr>
              <p:nvPr/>
            </p:nvCxnSpPr>
            <p:spPr>
              <a:xfrm>
                <a:off x="7759109"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5" name="直線單箭頭接點 1004"/>
              <p:cNvCxnSpPr>
                <a:stCxn id="1006" idx="4"/>
                <a:endCxn id="1007" idx="0"/>
              </p:cNvCxnSpPr>
              <p:nvPr/>
            </p:nvCxnSpPr>
            <p:spPr>
              <a:xfrm>
                <a:off x="775910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006" name="橢圓 1005"/>
              <p:cNvSpPr/>
              <p:nvPr/>
            </p:nvSpPr>
            <p:spPr>
              <a:xfrm>
                <a:off x="769920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7" name="橢圓 1006"/>
              <p:cNvSpPr/>
              <p:nvPr/>
            </p:nvSpPr>
            <p:spPr>
              <a:xfrm>
                <a:off x="7699200"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8" name="橢圓 1007"/>
              <p:cNvSpPr/>
              <p:nvPr/>
            </p:nvSpPr>
            <p:spPr>
              <a:xfrm>
                <a:off x="65562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9" name="橢圓 1008"/>
              <p:cNvSpPr/>
              <p:nvPr/>
            </p:nvSpPr>
            <p:spPr>
              <a:xfrm>
                <a:off x="65562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0" name="橢圓 1009"/>
              <p:cNvSpPr/>
              <p:nvPr/>
            </p:nvSpPr>
            <p:spPr>
              <a:xfrm>
                <a:off x="7127702"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1" name="橢圓 1010"/>
              <p:cNvSpPr/>
              <p:nvPr/>
            </p:nvSpPr>
            <p:spPr>
              <a:xfrm>
                <a:off x="712770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2" name="橢圓 1011"/>
              <p:cNvSpPr/>
              <p:nvPr/>
            </p:nvSpPr>
            <p:spPr>
              <a:xfrm>
                <a:off x="56989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3" name="橢圓 1012"/>
              <p:cNvSpPr/>
              <p:nvPr/>
            </p:nvSpPr>
            <p:spPr>
              <a:xfrm>
                <a:off x="7413450"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4" name="橢圓 1013"/>
              <p:cNvSpPr/>
              <p:nvPr/>
            </p:nvSpPr>
            <p:spPr>
              <a:xfrm>
                <a:off x="56989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5" name="橢圓 1014"/>
              <p:cNvSpPr/>
              <p:nvPr/>
            </p:nvSpPr>
            <p:spPr>
              <a:xfrm>
                <a:off x="7413450"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26" name="群組 925"/>
            <p:cNvGrpSpPr/>
            <p:nvPr/>
          </p:nvGrpSpPr>
          <p:grpSpPr>
            <a:xfrm>
              <a:off x="2018552" y="3163473"/>
              <a:ext cx="405567" cy="398991"/>
              <a:chOff x="6556203" y="2824480"/>
              <a:chExt cx="405567" cy="398991"/>
            </a:xfrm>
          </p:grpSpPr>
          <p:cxnSp>
            <p:nvCxnSpPr>
              <p:cNvPr id="952" name="直線單箭頭接點 951"/>
              <p:cNvCxnSpPr>
                <a:stCxn id="959" idx="6"/>
                <a:endCxn id="958" idx="2"/>
              </p:cNvCxnSpPr>
              <p:nvPr/>
            </p:nvCxnSpPr>
            <p:spPr>
              <a:xfrm>
                <a:off x="6676021" y="288438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953" name="直線單箭頭接點 952"/>
              <p:cNvCxnSpPr>
                <a:stCxn id="959" idx="4"/>
                <a:endCxn id="957" idx="0"/>
              </p:cNvCxnSpPr>
              <p:nvPr/>
            </p:nvCxnSpPr>
            <p:spPr>
              <a:xfrm>
                <a:off x="66161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54" name="直線單箭頭接點 953"/>
              <p:cNvCxnSpPr>
                <a:stCxn id="957" idx="6"/>
                <a:endCxn id="956" idx="2"/>
              </p:cNvCxnSpPr>
              <p:nvPr/>
            </p:nvCxnSpPr>
            <p:spPr>
              <a:xfrm>
                <a:off x="6676021" y="316356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55" name="直線單箭頭接點 954"/>
              <p:cNvCxnSpPr>
                <a:stCxn id="958" idx="4"/>
                <a:endCxn id="956" idx="0"/>
              </p:cNvCxnSpPr>
              <p:nvPr/>
            </p:nvCxnSpPr>
            <p:spPr>
              <a:xfrm>
                <a:off x="6901861"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956" name="橢圓 955"/>
              <p:cNvSpPr/>
              <p:nvPr/>
            </p:nvSpPr>
            <p:spPr>
              <a:xfrm>
                <a:off x="684195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7" name="橢圓 956"/>
              <p:cNvSpPr/>
              <p:nvPr/>
            </p:nvSpPr>
            <p:spPr>
              <a:xfrm>
                <a:off x="65562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8" name="橢圓 957"/>
              <p:cNvSpPr/>
              <p:nvPr/>
            </p:nvSpPr>
            <p:spPr>
              <a:xfrm>
                <a:off x="684195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9" name="橢圓 958"/>
              <p:cNvSpPr/>
              <p:nvPr/>
            </p:nvSpPr>
            <p:spPr>
              <a:xfrm>
                <a:off x="65562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927" name="群組 926"/>
            <p:cNvGrpSpPr/>
            <p:nvPr/>
          </p:nvGrpSpPr>
          <p:grpSpPr>
            <a:xfrm>
              <a:off x="1732802" y="2884301"/>
              <a:ext cx="977067" cy="957335"/>
              <a:chOff x="6270453" y="2545308"/>
              <a:chExt cx="977067" cy="957335"/>
            </a:xfrm>
          </p:grpSpPr>
          <p:cxnSp>
            <p:nvCxnSpPr>
              <p:cNvPr id="928" name="直線單箭頭接點 927"/>
              <p:cNvCxnSpPr>
                <a:stCxn id="930" idx="6"/>
                <a:endCxn id="943" idx="2"/>
              </p:cNvCxnSpPr>
              <p:nvPr/>
            </p:nvCxnSpPr>
            <p:spPr>
              <a:xfrm>
                <a:off x="639027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29" name="直線單箭頭接點 928"/>
              <p:cNvCxnSpPr>
                <a:stCxn id="930" idx="4"/>
                <a:endCxn id="946" idx="0"/>
              </p:cNvCxnSpPr>
              <p:nvPr/>
            </p:nvCxnSpPr>
            <p:spPr>
              <a:xfrm>
                <a:off x="6330362" y="2665126"/>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930" name="橢圓 929"/>
              <p:cNvSpPr/>
              <p:nvPr/>
            </p:nvSpPr>
            <p:spPr>
              <a:xfrm>
                <a:off x="62704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1" name="直線單箭頭接點 930"/>
              <p:cNvCxnSpPr>
                <a:stCxn id="943" idx="6"/>
                <a:endCxn id="934" idx="2"/>
              </p:cNvCxnSpPr>
              <p:nvPr/>
            </p:nvCxnSpPr>
            <p:spPr>
              <a:xfrm>
                <a:off x="6676021" y="260521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32" name="直線單箭頭接點 931"/>
              <p:cNvCxnSpPr>
                <a:stCxn id="934" idx="6"/>
                <a:endCxn id="944" idx="2"/>
              </p:cNvCxnSpPr>
              <p:nvPr/>
            </p:nvCxnSpPr>
            <p:spPr>
              <a:xfrm>
                <a:off x="6961770"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33" name="直線單箭頭接點 932"/>
              <p:cNvCxnSpPr>
                <a:stCxn id="944" idx="4"/>
                <a:endCxn id="950" idx="0"/>
              </p:cNvCxnSpPr>
              <p:nvPr/>
            </p:nvCxnSpPr>
            <p:spPr>
              <a:xfrm>
                <a:off x="718761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934" name="橢圓 933"/>
              <p:cNvSpPr/>
              <p:nvPr/>
            </p:nvSpPr>
            <p:spPr>
              <a:xfrm>
                <a:off x="684195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5" name="直線單箭頭接點 934"/>
              <p:cNvCxnSpPr>
                <a:stCxn id="947" idx="6"/>
                <a:endCxn id="948" idx="2"/>
              </p:cNvCxnSpPr>
              <p:nvPr/>
            </p:nvCxnSpPr>
            <p:spPr>
              <a:xfrm>
                <a:off x="6390271"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6" name="直線單箭頭接點 935"/>
              <p:cNvCxnSpPr>
                <a:stCxn id="946" idx="4"/>
                <a:endCxn id="938" idx="0"/>
              </p:cNvCxnSpPr>
              <p:nvPr/>
            </p:nvCxnSpPr>
            <p:spPr>
              <a:xfrm>
                <a:off x="6330362"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7" name="直線單箭頭接點 936"/>
              <p:cNvCxnSpPr>
                <a:stCxn id="938" idx="4"/>
                <a:endCxn id="947" idx="0"/>
              </p:cNvCxnSpPr>
              <p:nvPr/>
            </p:nvCxnSpPr>
            <p:spPr>
              <a:xfrm>
                <a:off x="6330362"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938" name="橢圓 937"/>
              <p:cNvSpPr/>
              <p:nvPr/>
            </p:nvSpPr>
            <p:spPr>
              <a:xfrm>
                <a:off x="62704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9" name="直線單箭頭接點 938"/>
              <p:cNvCxnSpPr>
                <a:stCxn id="948" idx="6"/>
                <a:endCxn id="949" idx="2"/>
              </p:cNvCxnSpPr>
              <p:nvPr/>
            </p:nvCxnSpPr>
            <p:spPr>
              <a:xfrm>
                <a:off x="6676021" y="344273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40" name="直線單箭頭接點 939"/>
              <p:cNvCxnSpPr>
                <a:stCxn id="949" idx="6"/>
                <a:endCxn id="951" idx="2"/>
              </p:cNvCxnSpPr>
              <p:nvPr/>
            </p:nvCxnSpPr>
            <p:spPr>
              <a:xfrm>
                <a:off x="6961770"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941" name="直線單箭頭接點 940"/>
              <p:cNvCxnSpPr>
                <a:stCxn id="950" idx="4"/>
                <a:endCxn id="945" idx="0"/>
              </p:cNvCxnSpPr>
              <p:nvPr/>
            </p:nvCxnSpPr>
            <p:spPr>
              <a:xfrm>
                <a:off x="7187611"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942" name="直線單箭頭接點 941"/>
              <p:cNvCxnSpPr>
                <a:stCxn id="945" idx="4"/>
                <a:endCxn id="951" idx="0"/>
              </p:cNvCxnSpPr>
              <p:nvPr/>
            </p:nvCxnSpPr>
            <p:spPr>
              <a:xfrm>
                <a:off x="7187611"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943" name="橢圓 942"/>
              <p:cNvSpPr/>
              <p:nvPr/>
            </p:nvSpPr>
            <p:spPr>
              <a:xfrm>
                <a:off x="65562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4" name="橢圓 943"/>
              <p:cNvSpPr/>
              <p:nvPr/>
            </p:nvSpPr>
            <p:spPr>
              <a:xfrm>
                <a:off x="712770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5" name="橢圓 944"/>
              <p:cNvSpPr/>
              <p:nvPr/>
            </p:nvSpPr>
            <p:spPr>
              <a:xfrm>
                <a:off x="712770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6" name="橢圓 945"/>
              <p:cNvSpPr/>
              <p:nvPr/>
            </p:nvSpPr>
            <p:spPr>
              <a:xfrm>
                <a:off x="62704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7" name="橢圓 946"/>
              <p:cNvSpPr/>
              <p:nvPr/>
            </p:nvSpPr>
            <p:spPr>
              <a:xfrm>
                <a:off x="62704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8" name="橢圓 947"/>
              <p:cNvSpPr/>
              <p:nvPr/>
            </p:nvSpPr>
            <p:spPr>
              <a:xfrm>
                <a:off x="65562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9" name="橢圓 948"/>
              <p:cNvSpPr/>
              <p:nvPr/>
            </p:nvSpPr>
            <p:spPr>
              <a:xfrm>
                <a:off x="684195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0" name="橢圓 949"/>
              <p:cNvSpPr/>
              <p:nvPr/>
            </p:nvSpPr>
            <p:spPr>
              <a:xfrm>
                <a:off x="712770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1" name="橢圓 950"/>
              <p:cNvSpPr/>
              <p:nvPr/>
            </p:nvSpPr>
            <p:spPr>
              <a:xfrm>
                <a:off x="712770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1101" name="群組 1100"/>
          <p:cNvGrpSpPr/>
          <p:nvPr/>
        </p:nvGrpSpPr>
        <p:grpSpPr>
          <a:xfrm>
            <a:off x="2126580" y="2963341"/>
            <a:ext cx="1880429" cy="1834390"/>
            <a:chOff x="3787711" y="2445773"/>
            <a:chExt cx="1880429" cy="1834390"/>
          </a:xfrm>
        </p:grpSpPr>
        <p:cxnSp>
          <p:nvCxnSpPr>
            <p:cNvPr id="1102" name="直線單箭頭接點 1101"/>
            <p:cNvCxnSpPr/>
            <p:nvPr/>
          </p:nvCxnSpPr>
          <p:spPr>
            <a:xfrm>
              <a:off x="3787711" y="2665037"/>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3" name="直線單箭頭接點 1102"/>
            <p:cNvCxnSpPr/>
            <p:nvPr/>
          </p:nvCxnSpPr>
          <p:spPr>
            <a:xfrm>
              <a:off x="3787711" y="2944210"/>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4" name="直線單箭頭接點 1103"/>
            <p:cNvCxnSpPr/>
            <p:nvPr/>
          </p:nvCxnSpPr>
          <p:spPr>
            <a:xfrm>
              <a:off x="3787711" y="3223382"/>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5" name="直線單箭頭接點 1104"/>
            <p:cNvCxnSpPr/>
            <p:nvPr/>
          </p:nvCxnSpPr>
          <p:spPr>
            <a:xfrm>
              <a:off x="4013552"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6" name="直線單箭頭接點 1105"/>
            <p:cNvCxnSpPr/>
            <p:nvPr/>
          </p:nvCxnSpPr>
          <p:spPr>
            <a:xfrm>
              <a:off x="4299302"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7" name="直線單箭頭接點 1106"/>
            <p:cNvCxnSpPr/>
            <p:nvPr/>
          </p:nvCxnSpPr>
          <p:spPr>
            <a:xfrm>
              <a:off x="4585052"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8" name="直線單箭頭接點 1107"/>
            <p:cNvCxnSpPr/>
            <p:nvPr/>
          </p:nvCxnSpPr>
          <p:spPr>
            <a:xfrm>
              <a:off x="4870801"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09" name="直線單箭頭接點 1108"/>
            <p:cNvCxnSpPr/>
            <p:nvPr/>
          </p:nvCxnSpPr>
          <p:spPr>
            <a:xfrm>
              <a:off x="5156551"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10" name="直線單箭頭接點 1109"/>
            <p:cNvCxnSpPr/>
            <p:nvPr/>
          </p:nvCxnSpPr>
          <p:spPr>
            <a:xfrm>
              <a:off x="5502208" y="266503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11" name="直線單箭頭接點 1110"/>
            <p:cNvCxnSpPr/>
            <p:nvPr/>
          </p:nvCxnSpPr>
          <p:spPr>
            <a:xfrm>
              <a:off x="5502208" y="2944210"/>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12" name="直線單箭頭接點 1111"/>
            <p:cNvCxnSpPr/>
            <p:nvPr/>
          </p:nvCxnSpPr>
          <p:spPr>
            <a:xfrm>
              <a:off x="5502208" y="322338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13" name="直線單箭頭接點 1112"/>
            <p:cNvCxnSpPr/>
            <p:nvPr/>
          </p:nvCxnSpPr>
          <p:spPr>
            <a:xfrm>
              <a:off x="5442299"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14" name="直線單箭頭接點 1113"/>
            <p:cNvCxnSpPr/>
            <p:nvPr/>
          </p:nvCxnSpPr>
          <p:spPr>
            <a:xfrm>
              <a:off x="3787711" y="3502555"/>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15" name="直線單箭頭接點 1114"/>
            <p:cNvCxnSpPr/>
            <p:nvPr/>
          </p:nvCxnSpPr>
          <p:spPr>
            <a:xfrm>
              <a:off x="3787711" y="3781727"/>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16" name="直線單箭頭接點 1115"/>
            <p:cNvCxnSpPr/>
            <p:nvPr/>
          </p:nvCxnSpPr>
          <p:spPr>
            <a:xfrm>
              <a:off x="5502208" y="3502555"/>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17" name="直線單箭頭接點 1116"/>
            <p:cNvCxnSpPr/>
            <p:nvPr/>
          </p:nvCxnSpPr>
          <p:spPr>
            <a:xfrm>
              <a:off x="5502208" y="378172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18" name="直線單箭頭接點 1117"/>
            <p:cNvCxnSpPr/>
            <p:nvPr/>
          </p:nvCxnSpPr>
          <p:spPr>
            <a:xfrm>
              <a:off x="3787711" y="4060900"/>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119" name="直線單箭頭接點 1118"/>
            <p:cNvCxnSpPr/>
            <p:nvPr/>
          </p:nvCxnSpPr>
          <p:spPr>
            <a:xfrm>
              <a:off x="4013552"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20" name="直線單箭頭接點 1119"/>
            <p:cNvCxnSpPr/>
            <p:nvPr/>
          </p:nvCxnSpPr>
          <p:spPr>
            <a:xfrm>
              <a:off x="4299302"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21" name="直線單箭頭接點 1120"/>
            <p:cNvCxnSpPr/>
            <p:nvPr/>
          </p:nvCxnSpPr>
          <p:spPr>
            <a:xfrm>
              <a:off x="4585052"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22" name="直線單箭頭接點 1121"/>
            <p:cNvCxnSpPr/>
            <p:nvPr/>
          </p:nvCxnSpPr>
          <p:spPr>
            <a:xfrm>
              <a:off x="4870801"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23" name="直線單箭頭接點 1122"/>
            <p:cNvCxnSpPr/>
            <p:nvPr/>
          </p:nvCxnSpPr>
          <p:spPr>
            <a:xfrm>
              <a:off x="5156551"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24" name="直線單箭頭接點 1123"/>
            <p:cNvCxnSpPr/>
            <p:nvPr/>
          </p:nvCxnSpPr>
          <p:spPr>
            <a:xfrm>
              <a:off x="5502208" y="4060900"/>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25" name="直線單箭頭接點 1124"/>
            <p:cNvCxnSpPr/>
            <p:nvPr/>
          </p:nvCxnSpPr>
          <p:spPr>
            <a:xfrm>
              <a:off x="5442299"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sp>
        <p:nvSpPr>
          <p:cNvPr id="1151" name="橢圓 1150"/>
          <p:cNvSpPr/>
          <p:nvPr/>
        </p:nvSpPr>
        <p:spPr>
          <a:xfrm>
            <a:off x="3109231" y="2933681"/>
            <a:ext cx="193482" cy="21362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aphicFrame>
        <p:nvGraphicFramePr>
          <p:cNvPr id="428" name="圖表 427"/>
          <p:cNvGraphicFramePr>
            <a:graphicFrameLocks/>
          </p:cNvGraphicFramePr>
          <p:nvPr>
            <p:extLst>
              <p:ext uri="{D42A27DB-BD31-4B8C-83A1-F6EECF244321}">
                <p14:modId xmlns:p14="http://schemas.microsoft.com/office/powerpoint/2010/main" val="2856337600"/>
              </p:ext>
            </p:extLst>
          </p:nvPr>
        </p:nvGraphicFramePr>
        <p:xfrm>
          <a:off x="4334809" y="1901974"/>
          <a:ext cx="4860000" cy="252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群組 8"/>
          <p:cNvGrpSpPr/>
          <p:nvPr/>
        </p:nvGrpSpPr>
        <p:grpSpPr>
          <a:xfrm>
            <a:off x="2261647" y="2423723"/>
            <a:ext cx="2152833" cy="369332"/>
            <a:chOff x="2261647" y="2423723"/>
            <a:chExt cx="2152833" cy="369332"/>
          </a:xfrm>
        </p:grpSpPr>
        <p:sp>
          <p:nvSpPr>
            <p:cNvPr id="8" name="矩形 7"/>
            <p:cNvSpPr/>
            <p:nvPr/>
          </p:nvSpPr>
          <p:spPr>
            <a:xfrm>
              <a:off x="2319610" y="2499265"/>
              <a:ext cx="816428" cy="20035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2" name="文字方塊 1151"/>
            <p:cNvSpPr txBox="1"/>
            <p:nvPr/>
          </p:nvSpPr>
          <p:spPr>
            <a:xfrm>
              <a:off x="2261647" y="2423723"/>
              <a:ext cx="2152833" cy="369332"/>
            </a:xfrm>
            <a:prstGeom prst="rect">
              <a:avLst/>
            </a:prstGeom>
            <a:noFill/>
          </p:spPr>
          <p:txBody>
            <a:bodyPr wrap="none" rtlCol="0">
              <a:spAutoFit/>
            </a:bodyPr>
            <a:lstStyle/>
            <a:p>
              <a:r>
                <a:rPr lang="en-US" altLang="zh-TW" dirty="0" smtClean="0"/>
                <a:t>Without connections</a:t>
              </a:r>
              <a:endParaRPr lang="zh-TW" altLang="en-US" dirty="0"/>
            </a:p>
          </p:txBody>
        </p:sp>
      </p:grpSp>
      <p:grpSp>
        <p:nvGrpSpPr>
          <p:cNvPr id="429" name="群組 428"/>
          <p:cNvGrpSpPr/>
          <p:nvPr/>
        </p:nvGrpSpPr>
        <p:grpSpPr>
          <a:xfrm>
            <a:off x="7509768" y="2796881"/>
            <a:ext cx="1636410" cy="642716"/>
            <a:chOff x="7146000" y="2912941"/>
            <a:chExt cx="1636410" cy="642716"/>
          </a:xfrm>
        </p:grpSpPr>
        <p:sp>
          <p:nvSpPr>
            <p:cNvPr id="430" name="向下箭號 429"/>
            <p:cNvSpPr/>
            <p:nvPr/>
          </p:nvSpPr>
          <p:spPr>
            <a:xfrm rot="10800000">
              <a:off x="7751896" y="291294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1" name="文字方塊 430"/>
            <p:cNvSpPr txBox="1"/>
            <p:nvPr/>
          </p:nvSpPr>
          <p:spPr>
            <a:xfrm>
              <a:off x="7146000" y="3052932"/>
              <a:ext cx="1636410" cy="369332"/>
            </a:xfrm>
            <a:prstGeom prst="rect">
              <a:avLst/>
            </a:prstGeom>
            <a:noFill/>
          </p:spPr>
          <p:txBody>
            <a:bodyPr wrap="none" rtlCol="0">
              <a:spAutoFit/>
            </a:bodyPr>
            <a:lstStyle/>
            <a:p>
              <a:r>
                <a:rPr lang="en-US" altLang="zh-TW" dirty="0" smtClean="0"/>
                <a:t>Higher is better</a:t>
              </a:r>
              <a:endParaRPr lang="zh-TW" altLang="en-US" dirty="0"/>
            </a:p>
          </p:txBody>
        </p:sp>
      </p:grpSp>
      <p:sp>
        <p:nvSpPr>
          <p:cNvPr id="433" name="文字方塊 432"/>
          <p:cNvSpPr txBox="1"/>
          <p:nvPr/>
        </p:nvSpPr>
        <p:spPr>
          <a:xfrm>
            <a:off x="829147" y="2655163"/>
            <a:ext cx="7485704" cy="707886"/>
          </a:xfrm>
          <a:prstGeom prst="rect">
            <a:avLst/>
          </a:prstGeom>
          <a:solidFill>
            <a:schemeClr val="bg2"/>
          </a:solidFill>
          <a:ln>
            <a:solidFill>
              <a:schemeClr val="tx1"/>
            </a:solidFill>
          </a:ln>
        </p:spPr>
        <p:txBody>
          <a:bodyPr wrap="none" rtlCol="0">
            <a:spAutoFit/>
          </a:bodyPr>
          <a:lstStyle/>
          <a:p>
            <a:r>
              <a:rPr lang="en-US" altLang="zh-TW" sz="2000" b="1" dirty="0">
                <a:latin typeface="Times New Roman" panose="02020603050405020304" pitchFamily="18" charset="0"/>
                <a:cs typeface="Times New Roman" panose="02020603050405020304" pitchFamily="18" charset="0"/>
              </a:rPr>
              <a:t>Repair rates </a:t>
            </a:r>
            <a:r>
              <a:rPr lang="en-US" altLang="zh-TW" sz="2000" b="1" dirty="0" smtClean="0">
                <a:latin typeface="Times New Roman" panose="02020603050405020304" pitchFamily="18" charset="0"/>
                <a:cs typeface="Times New Roman" panose="02020603050405020304" pitchFamily="18" charset="0"/>
              </a:rPr>
              <a:t>w/ or w/o connections </a:t>
            </a:r>
            <a:r>
              <a:rPr lang="en-US" altLang="zh-TW" sz="2000" b="1" dirty="0">
                <a:latin typeface="Times New Roman" panose="02020603050405020304" pitchFamily="18" charset="0"/>
                <a:cs typeface="Times New Roman" panose="02020603050405020304" pitchFamily="18" charset="0"/>
              </a:rPr>
              <a:t>to inner neighbor are the </a:t>
            </a:r>
            <a:r>
              <a:rPr lang="en-US" altLang="zh-TW" sz="2000" b="1" dirty="0" smtClean="0">
                <a:latin typeface="Times New Roman" panose="02020603050405020304" pitchFamily="18" charset="0"/>
                <a:cs typeface="Times New Roman" panose="02020603050405020304" pitchFamily="18" charset="0"/>
              </a:rPr>
              <a:t>same. </a:t>
            </a:r>
            <a:br>
              <a:rPr lang="en-US" altLang="zh-TW" sz="2000" b="1" dirty="0" smtClean="0">
                <a:latin typeface="Times New Roman" panose="02020603050405020304" pitchFamily="18" charset="0"/>
                <a:cs typeface="Times New Roman" panose="02020603050405020304" pitchFamily="18" charset="0"/>
              </a:rPr>
            </a:br>
            <a:r>
              <a:rPr lang="en-US" altLang="zh-TW" sz="2000" b="1" dirty="0" smtClean="0">
                <a:latin typeface="Times New Roman" panose="02020603050405020304" pitchFamily="18" charset="0"/>
                <a:cs typeface="Times New Roman" panose="02020603050405020304" pitchFamily="18" charset="0"/>
              </a:rPr>
              <a:t>Thus, the connections are removed in the following experiments.</a:t>
            </a:r>
            <a:endParaRPr lang="en-US" altLang="zh-TW"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12190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53"/>
                                        </p:tgtEl>
                                        <p:attrNameLst>
                                          <p:attrName>style.visibility</p:attrName>
                                        </p:attrNameLst>
                                      </p:cBhvr>
                                      <p:to>
                                        <p:strVal val="visible"/>
                                      </p:to>
                                    </p:set>
                                    <p:animEffect transition="in" filter="fade">
                                      <p:cBhvr>
                                        <p:cTn id="7" dur="500"/>
                                        <p:tgtEl>
                                          <p:spTgt spid="453"/>
                                        </p:tgtEl>
                                      </p:cBhvr>
                                    </p:animEffect>
                                  </p:childTnLst>
                                </p:cTn>
                              </p:par>
                              <p:par>
                                <p:cTn id="8" presetID="10" presetClass="entr" presetSubtype="0" fill="hold" nodeType="withEffect">
                                  <p:stCondLst>
                                    <p:cond delay="0"/>
                                  </p:stCondLst>
                                  <p:childTnLst>
                                    <p:set>
                                      <p:cBhvr>
                                        <p:cTn id="9" dur="1" fill="hold">
                                          <p:stCondLst>
                                            <p:cond delay="0"/>
                                          </p:stCondLst>
                                        </p:cTn>
                                        <p:tgtEl>
                                          <p:spTgt spid="920"/>
                                        </p:tgtEl>
                                        <p:attrNameLst>
                                          <p:attrName>style.visibility</p:attrName>
                                        </p:attrNameLst>
                                      </p:cBhvr>
                                      <p:to>
                                        <p:strVal val="visible"/>
                                      </p:to>
                                    </p:set>
                                    <p:animEffect transition="in" filter="fade">
                                      <p:cBhvr>
                                        <p:cTn id="10" dur="500"/>
                                        <p:tgtEl>
                                          <p:spTgt spid="920"/>
                                        </p:tgtEl>
                                      </p:cBhvr>
                                    </p:animEffect>
                                  </p:childTnLst>
                                </p:cTn>
                              </p:par>
                              <p:par>
                                <p:cTn id="11" presetID="10" presetClass="entr" presetSubtype="0" fill="hold" nodeType="withEffect">
                                  <p:stCondLst>
                                    <p:cond delay="0"/>
                                  </p:stCondLst>
                                  <p:childTnLst>
                                    <p:set>
                                      <p:cBhvr>
                                        <p:cTn id="12" dur="1" fill="hold">
                                          <p:stCondLst>
                                            <p:cond delay="0"/>
                                          </p:stCondLst>
                                        </p:cTn>
                                        <p:tgtEl>
                                          <p:spTgt spid="1101"/>
                                        </p:tgtEl>
                                        <p:attrNameLst>
                                          <p:attrName>style.visibility</p:attrName>
                                        </p:attrNameLst>
                                      </p:cBhvr>
                                      <p:to>
                                        <p:strVal val="visible"/>
                                      </p:to>
                                    </p:set>
                                    <p:animEffect transition="in" filter="fade">
                                      <p:cBhvr>
                                        <p:cTn id="13" dur="500"/>
                                        <p:tgtEl>
                                          <p:spTgt spid="1101"/>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51"/>
                                        </p:tgtEl>
                                        <p:attrNameLst>
                                          <p:attrName>style.visibility</p:attrName>
                                        </p:attrNameLst>
                                      </p:cBhvr>
                                      <p:to>
                                        <p:strVal val="visible"/>
                                      </p:to>
                                    </p:set>
                                    <p:animEffect transition="in" filter="fade">
                                      <p:cBhvr>
                                        <p:cTn id="16" dur="500"/>
                                        <p:tgtEl>
                                          <p:spTgt spid="1151"/>
                                        </p:tgtEl>
                                      </p:cBhvr>
                                    </p:animEffec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428"/>
                                        </p:tgtEl>
                                        <p:attrNameLst>
                                          <p:attrName>style.visibility</p:attrName>
                                        </p:attrNameLst>
                                      </p:cBhvr>
                                      <p:to>
                                        <p:strVal val="visible"/>
                                      </p:to>
                                    </p:set>
                                    <p:animEffect transition="in" filter="fade">
                                      <p:cBhvr>
                                        <p:cTn id="24" dur="500"/>
                                        <p:tgtEl>
                                          <p:spTgt spid="428"/>
                                        </p:tgtEl>
                                      </p:cBhvr>
                                    </p:animEffect>
                                  </p:childTnLst>
                                </p:cTn>
                              </p:par>
                              <p:par>
                                <p:cTn id="25" presetID="10" presetClass="entr" presetSubtype="0" fill="hold" nodeType="withEffect">
                                  <p:stCondLst>
                                    <p:cond delay="0"/>
                                  </p:stCondLst>
                                  <p:childTnLst>
                                    <p:set>
                                      <p:cBhvr>
                                        <p:cTn id="26" dur="1" fill="hold">
                                          <p:stCondLst>
                                            <p:cond delay="0"/>
                                          </p:stCondLst>
                                        </p:cTn>
                                        <p:tgtEl>
                                          <p:spTgt spid="429"/>
                                        </p:tgtEl>
                                        <p:attrNameLst>
                                          <p:attrName>style.visibility</p:attrName>
                                        </p:attrNameLst>
                                      </p:cBhvr>
                                      <p:to>
                                        <p:strVal val="visible"/>
                                      </p:to>
                                    </p:set>
                                    <p:animEffect transition="in" filter="fade">
                                      <p:cBhvr>
                                        <p:cTn id="27" dur="500"/>
                                        <p:tgtEl>
                                          <p:spTgt spid="4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33"/>
                                        </p:tgtEl>
                                        <p:attrNameLst>
                                          <p:attrName>style.visibility</p:attrName>
                                        </p:attrNameLst>
                                      </p:cBhvr>
                                      <p:to>
                                        <p:strVal val="visible"/>
                                      </p:to>
                                    </p:set>
                                    <p:animEffect transition="in" filter="fade">
                                      <p:cBhvr>
                                        <p:cTn id="32" dur="500"/>
                                        <p:tgtEl>
                                          <p:spTgt spid="4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3" grpId="0" animBg="1"/>
      <p:bldP spid="1151" grpId="0" animBg="1"/>
      <p:bldGraphic spid="428" grpId="0">
        <p:bldAsOne/>
      </p:bldGraphic>
      <p:bldP spid="4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79" name="圖表 478"/>
          <p:cNvGraphicFramePr>
            <a:graphicFrameLocks/>
          </p:cNvGraphicFramePr>
          <p:nvPr>
            <p:extLst>
              <p:ext uri="{D42A27DB-BD31-4B8C-83A1-F6EECF244321}">
                <p14:modId xmlns:p14="http://schemas.microsoft.com/office/powerpoint/2010/main" val="1773493004"/>
              </p:ext>
            </p:extLst>
          </p:nvPr>
        </p:nvGraphicFramePr>
        <p:xfrm>
          <a:off x="4339736" y="1901974"/>
          <a:ext cx="486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411"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mc:AlternateContent xmlns:mc="http://schemas.openxmlformats.org/markup-compatibility/2006" xmlns:a14="http://schemas.microsoft.com/office/drawing/2010/main">
        <mc:Choice Requires="a14">
          <p:sp>
            <p:nvSpPr>
              <p:cNvPr id="2" name="內容版面配置區 1"/>
              <p:cNvSpPr>
                <a:spLocks noGrp="1"/>
              </p:cNvSpPr>
              <p:nvPr>
                <p:ph idx="1"/>
              </p:nvPr>
            </p:nvSpPr>
            <p:spPr/>
            <p:txBody>
              <a:bodyPr/>
              <a:lstStyle/>
              <a:p>
                <a14:m>
                  <m:oMath xmlns:m="http://schemas.openxmlformats.org/officeDocument/2006/math">
                    <m:r>
                      <a:rPr lang="en-US" altLang="zh-TW" b="1" i="1" smtClean="0">
                        <a:latin typeface="Cambria Math" panose="02040503050406030204" pitchFamily="18" charset="0"/>
                      </a:rPr>
                      <m:t>𝑵𝒖𝒎</m:t>
                    </m:r>
                    <m:r>
                      <a:rPr lang="en-US" altLang="zh-TW" b="1" i="1" smtClean="0">
                        <a:latin typeface="Cambria Math" panose="02040503050406030204" pitchFamily="18" charset="0"/>
                      </a:rPr>
                      <m:t>_</m:t>
                    </m:r>
                    <m:r>
                      <a:rPr lang="en-US" altLang="zh-TW" b="1" i="1" smtClean="0">
                        <a:latin typeface="Cambria Math" panose="02040503050406030204" pitchFamily="18" charset="0"/>
                      </a:rPr>
                      <m:t>𝒔𝒉𝒂𝒓𝒆</m:t>
                    </m:r>
                  </m:oMath>
                </a14:m>
                <a:r>
                  <a:rPr lang="en-US" altLang="zh-TW" dirty="0" smtClean="0"/>
                  <a:t>:</a:t>
                </a:r>
                <a:r>
                  <a:rPr lang="zh-TW" altLang="en-US" dirty="0" smtClean="0"/>
                  <a:t> </a:t>
                </a:r>
                <a:r>
                  <a:rPr lang="en-US" altLang="zh-TW" dirty="0" smtClean="0"/>
                  <a:t># of TSVs share a MUX to shift to outer neighbor</a:t>
                </a:r>
              </a:p>
              <a:p>
                <a:pPr lvl="1"/>
                <a:r>
                  <a:rPr lang="en-US" altLang="zh-TW" dirty="0" smtClean="0"/>
                  <a:t>Share-[</a:t>
                </a:r>
                <a14:m>
                  <m:oMath xmlns:m="http://schemas.openxmlformats.org/officeDocument/2006/math">
                    <m:r>
                      <a:rPr lang="en-US" altLang="zh-TW" b="1" i="1" smtClean="0">
                        <a:latin typeface="Cambria Math" panose="02040503050406030204" pitchFamily="18" charset="0"/>
                      </a:rPr>
                      <m:t>𝒏</m:t>
                    </m:r>
                    <m:r>
                      <a:rPr lang="en-US" altLang="zh-TW" i="1">
                        <a:latin typeface="Cambria Math" panose="02040503050406030204" pitchFamily="18" charset="0"/>
                      </a:rPr>
                      <m:t>𝒖𝒎</m:t>
                    </m:r>
                    <m:r>
                      <a:rPr lang="en-US" altLang="zh-TW" i="1">
                        <a:latin typeface="Cambria Math" panose="02040503050406030204" pitchFamily="18" charset="0"/>
                      </a:rPr>
                      <m:t>_</m:t>
                    </m:r>
                    <m:r>
                      <a:rPr lang="en-US" altLang="zh-TW" i="1">
                        <a:latin typeface="Cambria Math" panose="02040503050406030204" pitchFamily="18" charset="0"/>
                      </a:rPr>
                      <m:t>𝒔𝒉𝒂𝒓𝒆</m:t>
                    </m:r>
                  </m:oMath>
                </a14:m>
                <a:r>
                  <a:rPr lang="en-US" altLang="zh-TW" dirty="0" smtClean="0"/>
                  <a:t>], Ring-</a:t>
                </a:r>
                <a:r>
                  <a:rPr lang="en-US" altLang="zh-TW" dirty="0"/>
                  <a:t>[</a:t>
                </a:r>
                <a14:m>
                  <m:oMath xmlns:m="http://schemas.openxmlformats.org/officeDocument/2006/math">
                    <m:r>
                      <a:rPr lang="en-US" altLang="zh-TW" i="1">
                        <a:latin typeface="Cambria Math" panose="02040503050406030204" pitchFamily="18" charset="0"/>
                      </a:rPr>
                      <m:t>𝒏𝒖𝒎</m:t>
                    </m:r>
                    <m:r>
                      <a:rPr lang="en-US" altLang="zh-TW" i="1">
                        <a:latin typeface="Cambria Math" panose="02040503050406030204" pitchFamily="18" charset="0"/>
                      </a:rPr>
                      <m:t>_</m:t>
                    </m:r>
                    <m:r>
                      <a:rPr lang="en-US" altLang="zh-TW" i="1">
                        <a:latin typeface="Cambria Math" panose="02040503050406030204" pitchFamily="18" charset="0"/>
                      </a:rPr>
                      <m:t>𝒔𝒉𝒂𝒓𝒆</m:t>
                    </m:r>
                  </m:oMath>
                </a14:m>
                <a:r>
                  <a:rPr lang="en-US" altLang="zh-TW" dirty="0"/>
                  <a:t>]</a:t>
                </a:r>
                <a:endParaRPr lang="en-US" altLang="zh-TW" dirty="0" smtClean="0"/>
              </a:p>
              <a:p>
                <a:pPr lvl="1"/>
                <a:endParaRPr lang="en-US" altLang="zh-TW" dirty="0"/>
              </a:p>
              <a:p>
                <a:endParaRPr lang="zh-TW" altLang="en-US" dirty="0"/>
              </a:p>
            </p:txBody>
          </p:sp>
        </mc:Choice>
        <mc:Fallback xmlns="">
          <p:sp>
            <p:nvSpPr>
              <p:cNvPr id="2" name="內容版面配置區 1"/>
              <p:cNvSpPr>
                <a:spLocks noGrp="1" noRot="1" noChangeAspect="1" noMove="1" noResize="1" noEditPoints="1" noAdjustHandles="1" noChangeArrowheads="1" noChangeShapeType="1" noTextEdit="1"/>
              </p:cNvSpPr>
              <p:nvPr>
                <p:ph idx="1"/>
              </p:nvPr>
            </p:nvSpPr>
            <p:spPr>
              <a:blipFill>
                <a:blip r:embed="rId4"/>
                <a:stretch>
                  <a:fillRect l="-935" t="-2361"/>
                </a:stretch>
              </a:blipFill>
            </p:spPr>
            <p:txBody>
              <a:bodyPr/>
              <a:lstStyle/>
              <a:p>
                <a:r>
                  <a:rPr lang="zh-TW" altLang="en-US">
                    <a:noFill/>
                  </a:rPr>
                  <a:t> </a:t>
                </a:r>
              </a:p>
            </p:txBody>
          </p:sp>
        </mc:Fallback>
      </mc:AlternateContent>
      <p:sp>
        <p:nvSpPr>
          <p:cNvPr id="3" name="標題 2"/>
          <p:cNvSpPr>
            <a:spLocks noGrp="1"/>
          </p:cNvSpPr>
          <p:nvPr>
            <p:ph type="title"/>
          </p:nvPr>
        </p:nvSpPr>
        <p:spPr/>
        <p:txBody>
          <a:bodyPr/>
          <a:lstStyle/>
          <a:p>
            <a:r>
              <a:rPr lang="en-US" altLang="zh-TW" dirty="0" smtClean="0"/>
              <a:t>Inner Rings MUX-area Reduction</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26</a:t>
            </a:fld>
            <a:endParaRPr lang="en-US" noProof="1"/>
          </a:p>
        </p:txBody>
      </p:sp>
      <p:grpSp>
        <p:nvGrpSpPr>
          <p:cNvPr id="722" name="群組 721"/>
          <p:cNvGrpSpPr/>
          <p:nvPr/>
        </p:nvGrpSpPr>
        <p:grpSpPr>
          <a:xfrm>
            <a:off x="420826" y="2088605"/>
            <a:ext cx="2401238" cy="2328093"/>
            <a:chOff x="143938" y="1337008"/>
            <a:chExt cx="2401238" cy="2328093"/>
          </a:xfrm>
        </p:grpSpPr>
        <p:sp>
          <p:nvSpPr>
            <p:cNvPr id="719" name="矩形 718"/>
            <p:cNvSpPr/>
            <p:nvPr/>
          </p:nvSpPr>
          <p:spPr>
            <a:xfrm>
              <a:off x="143938" y="1337008"/>
              <a:ext cx="2401238" cy="2328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20" name="群組 719"/>
            <p:cNvGrpSpPr/>
            <p:nvPr/>
          </p:nvGrpSpPr>
          <p:grpSpPr>
            <a:xfrm>
              <a:off x="206483" y="1401750"/>
              <a:ext cx="2307432" cy="2229432"/>
              <a:chOff x="206483" y="1401750"/>
              <a:chExt cx="2307432" cy="2229432"/>
            </a:xfrm>
          </p:grpSpPr>
          <p:grpSp>
            <p:nvGrpSpPr>
              <p:cNvPr id="510" name="群組 509"/>
              <p:cNvGrpSpPr/>
              <p:nvPr/>
            </p:nvGrpSpPr>
            <p:grpSpPr>
              <a:xfrm>
                <a:off x="206483" y="1401750"/>
                <a:ext cx="2307432" cy="2229432"/>
                <a:chOff x="1083261" y="2248252"/>
                <a:chExt cx="2307432" cy="2229432"/>
              </a:xfrm>
            </p:grpSpPr>
            <p:grpSp>
              <p:nvGrpSpPr>
                <p:cNvPr id="453" name="群組 452"/>
                <p:cNvGrpSpPr/>
                <p:nvPr/>
              </p:nvGrpSpPr>
              <p:grpSpPr>
                <a:xfrm>
                  <a:off x="1083261" y="2248252"/>
                  <a:ext cx="2307432" cy="2229432"/>
                  <a:chOff x="-1452015" y="2255229"/>
                  <a:chExt cx="2307432" cy="2229432"/>
                </a:xfrm>
              </p:grpSpPr>
              <p:grpSp>
                <p:nvGrpSpPr>
                  <p:cNvPr id="84" name="群組 83"/>
                  <p:cNvGrpSpPr/>
                  <p:nvPr/>
                </p:nvGrpSpPr>
                <p:grpSpPr>
                  <a:xfrm>
                    <a:off x="-516652" y="3168514"/>
                    <a:ext cx="421500" cy="393950"/>
                    <a:chOff x="6548895" y="2829521"/>
                    <a:chExt cx="421500" cy="393950"/>
                  </a:xfrm>
                  <a:solidFill>
                    <a:schemeClr val="accent1"/>
                  </a:solidFill>
                </p:grpSpPr>
                <p:sp>
                  <p:nvSpPr>
                    <p:cNvPr id="448" name="矩形 447"/>
                    <p:cNvSpPr/>
                    <p:nvPr/>
                  </p:nvSpPr>
                  <p:spPr>
                    <a:xfrm>
                      <a:off x="6550957" y="2829521"/>
                      <a:ext cx="419438" cy="11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p:cNvSpPr/>
                    <p:nvPr/>
                  </p:nvSpPr>
                  <p:spPr>
                    <a:xfrm>
                      <a:off x="6550957" y="3100604"/>
                      <a:ext cx="419438" cy="122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0" name="矩形 449"/>
                    <p:cNvSpPr/>
                    <p:nvPr/>
                  </p:nvSpPr>
                  <p:spPr>
                    <a:xfrm>
                      <a:off x="685161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1" name="矩形 450"/>
                    <p:cNvSpPr/>
                    <p:nvPr/>
                  </p:nvSpPr>
                  <p:spPr>
                    <a:xfrm>
                      <a:off x="654889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5" name="群組 84"/>
                  <p:cNvGrpSpPr/>
                  <p:nvPr/>
                </p:nvGrpSpPr>
                <p:grpSpPr>
                  <a:xfrm>
                    <a:off x="-1367665" y="2325955"/>
                    <a:ext cx="2121136" cy="2068982"/>
                    <a:chOff x="5697882" y="1986962"/>
                    <a:chExt cx="2121136" cy="2068982"/>
                  </a:xfrm>
                  <a:solidFill>
                    <a:schemeClr val="accent1"/>
                  </a:solidFill>
                </p:grpSpPr>
                <p:sp>
                  <p:nvSpPr>
                    <p:cNvPr id="444" name="矩形 443"/>
                    <p:cNvSpPr/>
                    <p:nvPr/>
                  </p:nvSpPr>
                  <p:spPr>
                    <a:xfrm>
                      <a:off x="5698953" y="1986962"/>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矩形 444"/>
                    <p:cNvSpPr/>
                    <p:nvPr/>
                  </p:nvSpPr>
                  <p:spPr>
                    <a:xfrm>
                      <a:off x="5698953" y="3936126"/>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6" name="矩形 445"/>
                    <p:cNvSpPr/>
                    <p:nvPr/>
                  </p:nvSpPr>
                  <p:spPr>
                    <a:xfrm>
                      <a:off x="5697882" y="1986962"/>
                      <a:ext cx="124365" cy="20689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矩形 446"/>
                    <p:cNvSpPr/>
                    <p:nvPr/>
                  </p:nvSpPr>
                  <p:spPr>
                    <a:xfrm>
                      <a:off x="7694164" y="1986962"/>
                      <a:ext cx="123295" cy="2068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6" name="群組 85"/>
                  <p:cNvGrpSpPr/>
                  <p:nvPr/>
                </p:nvGrpSpPr>
                <p:grpSpPr>
                  <a:xfrm>
                    <a:off x="-1081916" y="2600083"/>
                    <a:ext cx="1550157" cy="1520725"/>
                    <a:chOff x="5983631" y="2261090"/>
                    <a:chExt cx="1550157" cy="1520725"/>
                  </a:xfrm>
                  <a:solidFill>
                    <a:schemeClr val="accent1"/>
                  </a:solidFill>
                </p:grpSpPr>
                <p:sp>
                  <p:nvSpPr>
                    <p:cNvPr id="440" name="矩形 439"/>
                    <p:cNvSpPr/>
                    <p:nvPr/>
                  </p:nvSpPr>
                  <p:spPr>
                    <a:xfrm>
                      <a:off x="5984703" y="2261091"/>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1" name="矩形 440"/>
                    <p:cNvSpPr/>
                    <p:nvPr/>
                  </p:nvSpPr>
                  <p:spPr>
                    <a:xfrm>
                      <a:off x="5984703" y="3661997"/>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2" name="矩形 441"/>
                    <p:cNvSpPr/>
                    <p:nvPr/>
                  </p:nvSpPr>
                  <p:spPr>
                    <a:xfrm>
                      <a:off x="5983631" y="2261090"/>
                      <a:ext cx="118779" cy="1515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3" name="矩形 442"/>
                    <p:cNvSpPr/>
                    <p:nvPr/>
                  </p:nvSpPr>
                  <p:spPr>
                    <a:xfrm>
                      <a:off x="7415009" y="2264136"/>
                      <a:ext cx="118779" cy="151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7" name="群組 86"/>
                  <p:cNvGrpSpPr/>
                  <p:nvPr/>
                </p:nvGrpSpPr>
                <p:grpSpPr>
                  <a:xfrm>
                    <a:off x="-800340" y="2882303"/>
                    <a:ext cx="987347" cy="961330"/>
                    <a:chOff x="6265207" y="2543310"/>
                    <a:chExt cx="987347" cy="961330"/>
                  </a:xfrm>
                  <a:solidFill>
                    <a:schemeClr val="accent1"/>
                  </a:solidFill>
                </p:grpSpPr>
                <p:sp>
                  <p:nvSpPr>
                    <p:cNvPr id="436" name="矩形 435"/>
                    <p:cNvSpPr/>
                    <p:nvPr/>
                  </p:nvSpPr>
                  <p:spPr>
                    <a:xfrm>
                      <a:off x="6265207" y="2545306"/>
                      <a:ext cx="982312"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7" name="矩形 436"/>
                    <p:cNvSpPr/>
                    <p:nvPr/>
                  </p:nvSpPr>
                  <p:spPr>
                    <a:xfrm>
                      <a:off x="6265207" y="3377779"/>
                      <a:ext cx="982312" cy="126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8" name="矩形 437"/>
                    <p:cNvSpPr/>
                    <p:nvPr/>
                  </p:nvSpPr>
                  <p:spPr>
                    <a:xfrm>
                      <a:off x="6266458" y="2545306"/>
                      <a:ext cx="129059" cy="959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9" name="矩形 438"/>
                    <p:cNvSpPr/>
                    <p:nvPr/>
                  </p:nvSpPr>
                  <p:spPr>
                    <a:xfrm>
                      <a:off x="7125836" y="2543310"/>
                      <a:ext cx="126718" cy="961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52" name="矩形 251"/>
                  <p:cNvSpPr/>
                  <p:nvPr/>
                </p:nvSpPr>
                <p:spPr>
                  <a:xfrm>
                    <a:off x="-1452015" y="2255229"/>
                    <a:ext cx="2307432" cy="2229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3" name="群組 252"/>
                <p:cNvGrpSpPr/>
                <p:nvPr/>
              </p:nvGrpSpPr>
              <p:grpSpPr>
                <a:xfrm>
                  <a:off x="1852620" y="3004119"/>
                  <a:ext cx="737431" cy="717699"/>
                  <a:chOff x="6390271" y="2665126"/>
                  <a:chExt cx="737431" cy="717699"/>
                </a:xfrm>
              </p:grpSpPr>
              <p:cxnSp>
                <p:nvCxnSpPr>
                  <p:cNvPr id="428" name="直線單箭頭接點 427"/>
                  <p:cNvCxnSpPr>
                    <a:stCxn id="278" idx="6"/>
                    <a:endCxn id="291" idx="2"/>
                  </p:cNvCxnSpPr>
                  <p:nvPr/>
                </p:nvCxnSpPr>
                <p:spPr>
                  <a:xfrm>
                    <a:off x="639027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29" name="直線單箭頭接點 428"/>
                  <p:cNvCxnSpPr>
                    <a:stCxn id="275" idx="4"/>
                    <a:endCxn id="291" idx="0"/>
                  </p:cNvCxnSpPr>
                  <p:nvPr/>
                </p:nvCxnSpPr>
                <p:spPr>
                  <a:xfrm>
                    <a:off x="66161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30" name="直線單箭頭接點 429"/>
                  <p:cNvCxnSpPr>
                    <a:stCxn id="290" idx="6"/>
                    <a:endCxn id="282" idx="2"/>
                  </p:cNvCxnSpPr>
                  <p:nvPr/>
                </p:nvCxnSpPr>
                <p:spPr>
                  <a:xfrm>
                    <a:off x="6961770" y="2884389"/>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1" name="直線單箭頭接點 430"/>
                  <p:cNvCxnSpPr>
                    <a:stCxn id="266" idx="4"/>
                    <a:endCxn id="290" idx="0"/>
                  </p:cNvCxnSpPr>
                  <p:nvPr/>
                </p:nvCxnSpPr>
                <p:spPr>
                  <a:xfrm>
                    <a:off x="690186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32" name="直線單箭頭接點 431"/>
                  <p:cNvCxnSpPr>
                    <a:stCxn id="270" idx="6"/>
                    <a:endCxn id="289" idx="2"/>
                  </p:cNvCxnSpPr>
                  <p:nvPr/>
                </p:nvCxnSpPr>
                <p:spPr>
                  <a:xfrm>
                    <a:off x="639027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33" name="直線單箭頭接點 432"/>
                  <p:cNvCxnSpPr>
                    <a:stCxn id="289" idx="4"/>
                    <a:endCxn id="280" idx="0"/>
                  </p:cNvCxnSpPr>
                  <p:nvPr/>
                </p:nvCxnSpPr>
                <p:spPr>
                  <a:xfrm>
                    <a:off x="6616112"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4" name="直線單箭頭接點 433"/>
                  <p:cNvCxnSpPr>
                    <a:stCxn id="288" idx="6"/>
                    <a:endCxn id="277" idx="2"/>
                  </p:cNvCxnSpPr>
                  <p:nvPr/>
                </p:nvCxnSpPr>
                <p:spPr>
                  <a:xfrm>
                    <a:off x="6961770" y="3163562"/>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35" name="直線單箭頭接點 434"/>
                  <p:cNvCxnSpPr>
                    <a:stCxn id="288" idx="4"/>
                    <a:endCxn id="281" idx="0"/>
                  </p:cNvCxnSpPr>
                  <p:nvPr/>
                </p:nvCxnSpPr>
                <p:spPr>
                  <a:xfrm>
                    <a:off x="6901861"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54" name="群組 253"/>
                <p:cNvGrpSpPr/>
                <p:nvPr/>
              </p:nvGrpSpPr>
              <p:grpSpPr>
                <a:xfrm>
                  <a:off x="1566870" y="2724946"/>
                  <a:ext cx="1308929" cy="1276045"/>
                  <a:chOff x="6104521" y="2385953"/>
                  <a:chExt cx="1308929" cy="1276045"/>
                </a:xfrm>
              </p:grpSpPr>
              <p:cxnSp>
                <p:nvCxnSpPr>
                  <p:cNvPr id="412" name="直線單箭頭接點 411"/>
                  <p:cNvCxnSpPr>
                    <a:stCxn id="354" idx="6"/>
                    <a:endCxn id="262" idx="2"/>
                  </p:cNvCxnSpPr>
                  <p:nvPr/>
                </p:nvCxnSpPr>
                <p:spPr>
                  <a:xfrm>
                    <a:off x="610452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3" name="直線單箭頭接點 412"/>
                  <p:cNvCxnSpPr>
                    <a:stCxn id="380" idx="6"/>
                    <a:endCxn id="278" idx="2"/>
                  </p:cNvCxnSpPr>
                  <p:nvPr/>
                </p:nvCxnSpPr>
                <p:spPr>
                  <a:xfrm>
                    <a:off x="610452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4" name="直線單箭頭接點 413"/>
                  <p:cNvCxnSpPr>
                    <a:stCxn id="352" idx="4"/>
                    <a:endCxn id="262" idx="0"/>
                  </p:cNvCxnSpPr>
                  <p:nvPr/>
                </p:nvCxnSpPr>
                <p:spPr>
                  <a:xfrm>
                    <a:off x="633036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5" name="直線單箭頭接點 414"/>
                  <p:cNvCxnSpPr>
                    <a:stCxn id="376" idx="4"/>
                    <a:endCxn id="275" idx="0"/>
                  </p:cNvCxnSpPr>
                  <p:nvPr/>
                </p:nvCxnSpPr>
                <p:spPr>
                  <a:xfrm>
                    <a:off x="66161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6" name="直線單箭頭接點 415"/>
                  <p:cNvCxnSpPr>
                    <a:stCxn id="357" idx="4"/>
                    <a:endCxn id="266" idx="0"/>
                  </p:cNvCxnSpPr>
                  <p:nvPr/>
                </p:nvCxnSpPr>
                <p:spPr>
                  <a:xfrm>
                    <a:off x="690186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7" name="直線單箭頭接點 416"/>
                  <p:cNvCxnSpPr>
                    <a:stCxn id="378" idx="4"/>
                    <a:endCxn id="276" idx="0"/>
                  </p:cNvCxnSpPr>
                  <p:nvPr/>
                </p:nvCxnSpPr>
                <p:spPr>
                  <a:xfrm>
                    <a:off x="718761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18" name="直線單箭頭接點 417"/>
                  <p:cNvCxnSpPr>
                    <a:stCxn id="276" idx="6"/>
                    <a:endCxn id="382" idx="2"/>
                  </p:cNvCxnSpPr>
                  <p:nvPr/>
                </p:nvCxnSpPr>
                <p:spPr>
                  <a:xfrm>
                    <a:off x="7247520" y="260521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19" name="直線單箭頭接點 418"/>
                  <p:cNvCxnSpPr>
                    <a:stCxn id="282" idx="6"/>
                    <a:endCxn id="383" idx="2"/>
                  </p:cNvCxnSpPr>
                  <p:nvPr/>
                </p:nvCxnSpPr>
                <p:spPr>
                  <a:xfrm>
                    <a:off x="7247520" y="2884389"/>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0" name="直線單箭頭接點 419"/>
                  <p:cNvCxnSpPr>
                    <a:stCxn id="363" idx="6"/>
                    <a:endCxn id="270" idx="2"/>
                  </p:cNvCxnSpPr>
                  <p:nvPr/>
                </p:nvCxnSpPr>
                <p:spPr>
                  <a:xfrm>
                    <a:off x="610452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21" name="直線單箭頭接點 420"/>
                  <p:cNvCxnSpPr>
                    <a:stCxn id="384" idx="6"/>
                    <a:endCxn id="279" idx="2"/>
                  </p:cNvCxnSpPr>
                  <p:nvPr/>
                </p:nvCxnSpPr>
                <p:spPr>
                  <a:xfrm>
                    <a:off x="6104521" y="3442734"/>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22" name="直線單箭頭接點 421"/>
                  <p:cNvCxnSpPr>
                    <a:stCxn id="277" idx="6"/>
                    <a:endCxn id="385" idx="2"/>
                  </p:cNvCxnSpPr>
                  <p:nvPr/>
                </p:nvCxnSpPr>
                <p:spPr>
                  <a:xfrm>
                    <a:off x="7247520" y="316356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3" name="直線單箭頭接點 422"/>
                  <p:cNvCxnSpPr>
                    <a:stCxn id="283" idx="6"/>
                    <a:endCxn id="386" idx="2"/>
                  </p:cNvCxnSpPr>
                  <p:nvPr/>
                </p:nvCxnSpPr>
                <p:spPr>
                  <a:xfrm>
                    <a:off x="7247520" y="3442734"/>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4" name="直線單箭頭接點 423"/>
                  <p:cNvCxnSpPr>
                    <a:stCxn id="279" idx="4"/>
                    <a:endCxn id="369" idx="0"/>
                  </p:cNvCxnSpPr>
                  <p:nvPr/>
                </p:nvCxnSpPr>
                <p:spPr>
                  <a:xfrm>
                    <a:off x="633036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5" name="直線單箭頭接點 424"/>
                  <p:cNvCxnSpPr>
                    <a:stCxn id="280" idx="4"/>
                    <a:endCxn id="377" idx="0"/>
                  </p:cNvCxnSpPr>
                  <p:nvPr/>
                </p:nvCxnSpPr>
                <p:spPr>
                  <a:xfrm>
                    <a:off x="661611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6" name="直線單箭頭接點 425"/>
                  <p:cNvCxnSpPr>
                    <a:stCxn id="281" idx="4"/>
                    <a:endCxn id="373" idx="0"/>
                  </p:cNvCxnSpPr>
                  <p:nvPr/>
                </p:nvCxnSpPr>
                <p:spPr>
                  <a:xfrm>
                    <a:off x="690186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27" name="直線單箭頭接點 426"/>
                  <p:cNvCxnSpPr>
                    <a:stCxn id="283" idx="4"/>
                    <a:endCxn id="379" idx="0"/>
                  </p:cNvCxnSpPr>
                  <p:nvPr/>
                </p:nvCxnSpPr>
                <p:spPr>
                  <a:xfrm>
                    <a:off x="718761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56" name="群組 255"/>
                <p:cNvGrpSpPr/>
                <p:nvPr/>
              </p:nvGrpSpPr>
              <p:grpSpPr>
                <a:xfrm>
                  <a:off x="1447052" y="2605128"/>
                  <a:ext cx="1548565" cy="1515681"/>
                  <a:chOff x="5984703" y="2266135"/>
                  <a:chExt cx="1548565" cy="1515681"/>
                </a:xfrm>
              </p:grpSpPr>
              <p:cxnSp>
                <p:nvCxnSpPr>
                  <p:cNvPr id="348" name="直線單箭頭接點 347"/>
                  <p:cNvCxnSpPr>
                    <a:stCxn id="353" idx="6"/>
                    <a:endCxn id="352" idx="2"/>
                  </p:cNvCxnSpPr>
                  <p:nvPr/>
                </p:nvCxnSpPr>
                <p:spPr>
                  <a:xfrm>
                    <a:off x="610452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49" name="直線單箭頭接點 348"/>
                  <p:cNvCxnSpPr>
                    <a:stCxn id="352" idx="6"/>
                    <a:endCxn id="376" idx="2"/>
                  </p:cNvCxnSpPr>
                  <p:nvPr/>
                </p:nvCxnSpPr>
                <p:spPr>
                  <a:xfrm>
                    <a:off x="639027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0" name="直線單箭頭接點 349"/>
                  <p:cNvCxnSpPr>
                    <a:stCxn id="353" idx="4"/>
                    <a:endCxn id="354" idx="0"/>
                  </p:cNvCxnSpPr>
                  <p:nvPr/>
                </p:nvCxnSpPr>
                <p:spPr>
                  <a:xfrm>
                    <a:off x="60446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51" name="直線單箭頭接點 350"/>
                  <p:cNvCxnSpPr>
                    <a:stCxn id="354" idx="4"/>
                    <a:endCxn id="380" idx="0"/>
                  </p:cNvCxnSpPr>
                  <p:nvPr/>
                </p:nvCxnSpPr>
                <p:spPr>
                  <a:xfrm>
                    <a:off x="60446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52" name="橢圓 351"/>
                  <p:cNvSpPr/>
                  <p:nvPr/>
                </p:nvSpPr>
                <p:spPr>
                  <a:xfrm>
                    <a:off x="62704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橢圓 352"/>
                  <p:cNvSpPr/>
                  <p:nvPr/>
                </p:nvSpPr>
                <p:spPr>
                  <a:xfrm>
                    <a:off x="59847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橢圓 353"/>
                  <p:cNvSpPr/>
                  <p:nvPr/>
                </p:nvSpPr>
                <p:spPr>
                  <a:xfrm>
                    <a:off x="59847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5" name="直線單箭頭接點 354"/>
                  <p:cNvCxnSpPr>
                    <a:stCxn id="376" idx="6"/>
                    <a:endCxn id="357" idx="2"/>
                  </p:cNvCxnSpPr>
                  <p:nvPr/>
                </p:nvCxnSpPr>
                <p:spPr>
                  <a:xfrm>
                    <a:off x="6676021" y="232604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6" name="直線單箭頭接點 355"/>
                  <p:cNvCxnSpPr>
                    <a:stCxn id="357" idx="6"/>
                    <a:endCxn id="378" idx="2"/>
                  </p:cNvCxnSpPr>
                  <p:nvPr/>
                </p:nvCxnSpPr>
                <p:spPr>
                  <a:xfrm>
                    <a:off x="6961770"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57" name="橢圓 356"/>
                  <p:cNvSpPr/>
                  <p:nvPr/>
                </p:nvSpPr>
                <p:spPr>
                  <a:xfrm>
                    <a:off x="684195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8" name="直線單箭頭接點 357"/>
                  <p:cNvCxnSpPr>
                    <a:stCxn id="378" idx="6"/>
                    <a:endCxn id="381" idx="2"/>
                  </p:cNvCxnSpPr>
                  <p:nvPr/>
                </p:nvCxnSpPr>
                <p:spPr>
                  <a:xfrm>
                    <a:off x="7247520" y="2326044"/>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59" name="直線單箭頭接點 358"/>
                  <p:cNvCxnSpPr>
                    <a:stCxn id="381" idx="4"/>
                    <a:endCxn id="382" idx="0"/>
                  </p:cNvCxnSpPr>
                  <p:nvPr/>
                </p:nvCxnSpPr>
                <p:spPr>
                  <a:xfrm>
                    <a:off x="7473359" y="238595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0" name="直線單箭頭接點 359"/>
                  <p:cNvCxnSpPr>
                    <a:stCxn id="382" idx="4"/>
                    <a:endCxn id="383" idx="0"/>
                  </p:cNvCxnSpPr>
                  <p:nvPr/>
                </p:nvCxnSpPr>
                <p:spPr>
                  <a:xfrm>
                    <a:off x="7473359" y="2665126"/>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1" name="直線單箭頭接點 360"/>
                  <p:cNvCxnSpPr>
                    <a:stCxn id="380" idx="4"/>
                    <a:endCxn id="363" idx="0"/>
                  </p:cNvCxnSpPr>
                  <p:nvPr/>
                </p:nvCxnSpPr>
                <p:spPr>
                  <a:xfrm>
                    <a:off x="60446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62" name="直線單箭頭接點 361"/>
                  <p:cNvCxnSpPr>
                    <a:stCxn id="363" idx="4"/>
                    <a:endCxn id="384" idx="0"/>
                  </p:cNvCxnSpPr>
                  <p:nvPr/>
                </p:nvCxnSpPr>
                <p:spPr>
                  <a:xfrm>
                    <a:off x="6044612"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63" name="橢圓 362"/>
                  <p:cNvSpPr/>
                  <p:nvPr/>
                </p:nvSpPr>
                <p:spPr>
                  <a:xfrm>
                    <a:off x="59847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4" name="直線單箭頭接點 363"/>
                  <p:cNvCxnSpPr>
                    <a:stCxn id="383" idx="4"/>
                    <a:endCxn id="385" idx="0"/>
                  </p:cNvCxnSpPr>
                  <p:nvPr/>
                </p:nvCxnSpPr>
                <p:spPr>
                  <a:xfrm>
                    <a:off x="7473359"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5" name="直線單箭頭接點 364"/>
                  <p:cNvCxnSpPr>
                    <a:stCxn id="385" idx="4"/>
                    <a:endCxn id="386" idx="0"/>
                  </p:cNvCxnSpPr>
                  <p:nvPr/>
                </p:nvCxnSpPr>
                <p:spPr>
                  <a:xfrm>
                    <a:off x="7473359"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6" name="直線單箭頭接點 365"/>
                  <p:cNvCxnSpPr>
                    <a:stCxn id="370" idx="6"/>
                    <a:endCxn id="369" idx="2"/>
                  </p:cNvCxnSpPr>
                  <p:nvPr/>
                </p:nvCxnSpPr>
                <p:spPr>
                  <a:xfrm>
                    <a:off x="610452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67" name="直線單箭頭接點 366"/>
                  <p:cNvCxnSpPr>
                    <a:stCxn id="369" idx="6"/>
                    <a:endCxn id="377" idx="2"/>
                  </p:cNvCxnSpPr>
                  <p:nvPr/>
                </p:nvCxnSpPr>
                <p:spPr>
                  <a:xfrm>
                    <a:off x="639027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68" name="直線單箭頭接點 367"/>
                  <p:cNvCxnSpPr>
                    <a:stCxn id="384" idx="4"/>
                    <a:endCxn id="370" idx="0"/>
                  </p:cNvCxnSpPr>
                  <p:nvPr/>
                </p:nvCxnSpPr>
                <p:spPr>
                  <a:xfrm>
                    <a:off x="6044612" y="350264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69" name="橢圓 368"/>
                  <p:cNvSpPr/>
                  <p:nvPr/>
                </p:nvSpPr>
                <p:spPr>
                  <a:xfrm>
                    <a:off x="62704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橢圓 369"/>
                  <p:cNvSpPr/>
                  <p:nvPr/>
                </p:nvSpPr>
                <p:spPr>
                  <a:xfrm>
                    <a:off x="59847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1" name="直線單箭頭接點 370"/>
                  <p:cNvCxnSpPr>
                    <a:stCxn id="377" idx="6"/>
                    <a:endCxn id="373" idx="2"/>
                  </p:cNvCxnSpPr>
                  <p:nvPr/>
                </p:nvCxnSpPr>
                <p:spPr>
                  <a:xfrm>
                    <a:off x="6676021" y="372190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72" name="直線單箭頭接點 371"/>
                  <p:cNvCxnSpPr>
                    <a:stCxn id="373" idx="6"/>
                    <a:endCxn id="379" idx="2"/>
                  </p:cNvCxnSpPr>
                  <p:nvPr/>
                </p:nvCxnSpPr>
                <p:spPr>
                  <a:xfrm>
                    <a:off x="6961770"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373" name="橢圓 372"/>
                  <p:cNvSpPr/>
                  <p:nvPr/>
                </p:nvSpPr>
                <p:spPr>
                  <a:xfrm>
                    <a:off x="684195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4" name="直線單箭頭接點 373"/>
                  <p:cNvCxnSpPr>
                    <a:stCxn id="379" idx="6"/>
                    <a:endCxn id="387" idx="2"/>
                  </p:cNvCxnSpPr>
                  <p:nvPr/>
                </p:nvCxnSpPr>
                <p:spPr>
                  <a:xfrm>
                    <a:off x="7247520" y="3721907"/>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375" name="直線單箭頭接點 374"/>
                  <p:cNvCxnSpPr>
                    <a:stCxn id="386" idx="4"/>
                    <a:endCxn id="387" idx="0"/>
                  </p:cNvCxnSpPr>
                  <p:nvPr/>
                </p:nvCxnSpPr>
                <p:spPr>
                  <a:xfrm>
                    <a:off x="7473359" y="350264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376" name="橢圓 375"/>
                  <p:cNvSpPr/>
                  <p:nvPr/>
                </p:nvSpPr>
                <p:spPr>
                  <a:xfrm>
                    <a:off x="65562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7" name="橢圓 376"/>
                  <p:cNvSpPr/>
                  <p:nvPr/>
                </p:nvSpPr>
                <p:spPr>
                  <a:xfrm>
                    <a:off x="65562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8" name="橢圓 377"/>
                  <p:cNvSpPr/>
                  <p:nvPr/>
                </p:nvSpPr>
                <p:spPr>
                  <a:xfrm>
                    <a:off x="712770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9" name="橢圓 378"/>
                  <p:cNvSpPr/>
                  <p:nvPr/>
                </p:nvSpPr>
                <p:spPr>
                  <a:xfrm>
                    <a:off x="712770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0" name="橢圓 379"/>
                  <p:cNvSpPr/>
                  <p:nvPr/>
                </p:nvSpPr>
                <p:spPr>
                  <a:xfrm>
                    <a:off x="59847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1" name="橢圓 380"/>
                  <p:cNvSpPr/>
                  <p:nvPr/>
                </p:nvSpPr>
                <p:spPr>
                  <a:xfrm>
                    <a:off x="741345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2" name="橢圓 381"/>
                  <p:cNvSpPr/>
                  <p:nvPr/>
                </p:nvSpPr>
                <p:spPr>
                  <a:xfrm>
                    <a:off x="741345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3" name="橢圓 382"/>
                  <p:cNvSpPr/>
                  <p:nvPr/>
                </p:nvSpPr>
                <p:spPr>
                  <a:xfrm>
                    <a:off x="741345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4" name="橢圓 383"/>
                  <p:cNvSpPr/>
                  <p:nvPr/>
                </p:nvSpPr>
                <p:spPr>
                  <a:xfrm>
                    <a:off x="59847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5" name="橢圓 384"/>
                  <p:cNvSpPr/>
                  <p:nvPr/>
                </p:nvSpPr>
                <p:spPr>
                  <a:xfrm>
                    <a:off x="741345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6" name="橢圓 385"/>
                  <p:cNvSpPr/>
                  <p:nvPr/>
                </p:nvSpPr>
                <p:spPr>
                  <a:xfrm>
                    <a:off x="741345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橢圓 386"/>
                  <p:cNvSpPr/>
                  <p:nvPr/>
                </p:nvSpPr>
                <p:spPr>
                  <a:xfrm>
                    <a:off x="741345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7" name="群組 256"/>
                <p:cNvGrpSpPr/>
                <p:nvPr/>
              </p:nvGrpSpPr>
              <p:grpSpPr>
                <a:xfrm>
                  <a:off x="1161302" y="2325955"/>
                  <a:ext cx="2120065" cy="2074026"/>
                  <a:chOff x="5698953" y="1986962"/>
                  <a:chExt cx="2120065" cy="2074026"/>
                </a:xfrm>
              </p:grpSpPr>
              <p:cxnSp>
                <p:nvCxnSpPr>
                  <p:cNvPr id="292" name="直線單箭頭接點 291"/>
                  <p:cNvCxnSpPr>
                    <a:stCxn id="302" idx="6"/>
                    <a:endCxn id="298" idx="2"/>
                  </p:cNvCxnSpPr>
                  <p:nvPr/>
                </p:nvCxnSpPr>
                <p:spPr>
                  <a:xfrm>
                    <a:off x="610452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3" name="直線單箭頭接點 292"/>
                  <p:cNvCxnSpPr>
                    <a:stCxn id="298" idx="6"/>
                    <a:endCxn id="340" idx="2"/>
                  </p:cNvCxnSpPr>
                  <p:nvPr/>
                </p:nvCxnSpPr>
                <p:spPr>
                  <a:xfrm>
                    <a:off x="63902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4" name="直線單箭頭接點 293"/>
                  <p:cNvCxnSpPr>
                    <a:stCxn id="299" idx="6"/>
                    <a:endCxn id="302" idx="2"/>
                  </p:cNvCxnSpPr>
                  <p:nvPr/>
                </p:nvCxnSpPr>
                <p:spPr>
                  <a:xfrm>
                    <a:off x="58187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5" name="直線單箭頭接點 294"/>
                  <p:cNvCxnSpPr>
                    <a:stCxn id="299" idx="4"/>
                    <a:endCxn id="300" idx="0"/>
                  </p:cNvCxnSpPr>
                  <p:nvPr/>
                </p:nvCxnSpPr>
                <p:spPr>
                  <a:xfrm>
                    <a:off x="57588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6" name="直線單箭頭接點 295"/>
                  <p:cNvCxnSpPr>
                    <a:stCxn id="300" idx="4"/>
                    <a:endCxn id="301" idx="0"/>
                  </p:cNvCxnSpPr>
                  <p:nvPr/>
                </p:nvCxnSpPr>
                <p:spPr>
                  <a:xfrm>
                    <a:off x="5758862"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97" name="直線單箭頭接點 296"/>
                  <p:cNvCxnSpPr>
                    <a:stCxn id="301" idx="4"/>
                    <a:endCxn id="344" idx="0"/>
                  </p:cNvCxnSpPr>
                  <p:nvPr/>
                </p:nvCxnSpPr>
                <p:spPr>
                  <a:xfrm>
                    <a:off x="5758862"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98" name="橢圓 297"/>
                  <p:cNvSpPr/>
                  <p:nvPr/>
                </p:nvSpPr>
                <p:spPr>
                  <a:xfrm>
                    <a:off x="627045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9" name="橢圓 298"/>
                  <p:cNvSpPr/>
                  <p:nvPr/>
                </p:nvSpPr>
                <p:spPr>
                  <a:xfrm>
                    <a:off x="5698953"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0" name="橢圓 299"/>
                  <p:cNvSpPr/>
                  <p:nvPr/>
                </p:nvSpPr>
                <p:spPr>
                  <a:xfrm>
                    <a:off x="56989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1" name="橢圓 300"/>
                  <p:cNvSpPr/>
                  <p:nvPr/>
                </p:nvSpPr>
                <p:spPr>
                  <a:xfrm>
                    <a:off x="5698953" y="25453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2" name="橢圓 301"/>
                  <p:cNvSpPr/>
                  <p:nvPr/>
                </p:nvSpPr>
                <p:spPr>
                  <a:xfrm>
                    <a:off x="59847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3" name="直線單箭頭接點 302"/>
                  <p:cNvCxnSpPr>
                    <a:stCxn id="340" idx="6"/>
                    <a:endCxn id="305" idx="2"/>
                  </p:cNvCxnSpPr>
                  <p:nvPr/>
                </p:nvCxnSpPr>
                <p:spPr>
                  <a:xfrm>
                    <a:off x="6676021" y="2046871"/>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4" name="直線單箭頭接點 303"/>
                  <p:cNvCxnSpPr>
                    <a:stCxn id="305" idx="6"/>
                    <a:endCxn id="342" idx="2"/>
                  </p:cNvCxnSpPr>
                  <p:nvPr/>
                </p:nvCxnSpPr>
                <p:spPr>
                  <a:xfrm>
                    <a:off x="6961770"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05" name="橢圓 304"/>
                  <p:cNvSpPr/>
                  <p:nvPr/>
                </p:nvSpPr>
                <p:spPr>
                  <a:xfrm>
                    <a:off x="684195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6" name="直線單箭頭接點 305"/>
                  <p:cNvCxnSpPr>
                    <a:stCxn id="342" idx="6"/>
                    <a:endCxn id="345" idx="2"/>
                  </p:cNvCxnSpPr>
                  <p:nvPr/>
                </p:nvCxnSpPr>
                <p:spPr>
                  <a:xfrm>
                    <a:off x="7247520" y="2046871"/>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7" name="直線單箭頭接點 306"/>
                  <p:cNvCxnSpPr>
                    <a:stCxn id="345" idx="6"/>
                    <a:endCxn id="311" idx="2"/>
                  </p:cNvCxnSpPr>
                  <p:nvPr/>
                </p:nvCxnSpPr>
                <p:spPr>
                  <a:xfrm>
                    <a:off x="7533268"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8" name="直線單箭頭接點 307"/>
                  <p:cNvCxnSpPr>
                    <a:stCxn id="311" idx="4"/>
                    <a:endCxn id="312" idx="0"/>
                  </p:cNvCxnSpPr>
                  <p:nvPr/>
                </p:nvCxnSpPr>
                <p:spPr>
                  <a:xfrm>
                    <a:off x="775910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09" name="直線單箭頭接點 308"/>
                  <p:cNvCxnSpPr>
                    <a:stCxn id="312" idx="4"/>
                    <a:endCxn id="313" idx="0"/>
                  </p:cNvCxnSpPr>
                  <p:nvPr/>
                </p:nvCxnSpPr>
                <p:spPr>
                  <a:xfrm>
                    <a:off x="7759109"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0" name="直線單箭頭接點 309"/>
                  <p:cNvCxnSpPr>
                    <a:stCxn id="313" idx="4"/>
                    <a:endCxn id="314" idx="0"/>
                  </p:cNvCxnSpPr>
                  <p:nvPr/>
                </p:nvCxnSpPr>
                <p:spPr>
                  <a:xfrm>
                    <a:off x="7759109"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11" name="橢圓 310"/>
                  <p:cNvSpPr/>
                  <p:nvPr/>
                </p:nvSpPr>
                <p:spPr>
                  <a:xfrm>
                    <a:off x="7699200"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2" name="橢圓 311"/>
                  <p:cNvSpPr/>
                  <p:nvPr/>
                </p:nvSpPr>
                <p:spPr>
                  <a:xfrm>
                    <a:off x="769920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3" name="橢圓 312"/>
                  <p:cNvSpPr/>
                  <p:nvPr/>
                </p:nvSpPr>
                <p:spPr>
                  <a:xfrm>
                    <a:off x="769920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4" name="橢圓 313"/>
                  <p:cNvSpPr/>
                  <p:nvPr/>
                </p:nvSpPr>
                <p:spPr>
                  <a:xfrm>
                    <a:off x="769920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5" name="直線單箭頭接點 314"/>
                  <p:cNvCxnSpPr>
                    <a:endCxn id="317" idx="0"/>
                  </p:cNvCxnSpPr>
                  <p:nvPr/>
                </p:nvCxnSpPr>
                <p:spPr>
                  <a:xfrm>
                    <a:off x="5758862"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6" name="直線單箭頭接點 315"/>
                  <p:cNvCxnSpPr>
                    <a:stCxn id="317" idx="4"/>
                    <a:endCxn id="346" idx="0"/>
                  </p:cNvCxnSpPr>
                  <p:nvPr/>
                </p:nvCxnSpPr>
                <p:spPr>
                  <a:xfrm>
                    <a:off x="5758862"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17" name="橢圓 316"/>
                  <p:cNvSpPr/>
                  <p:nvPr/>
                </p:nvSpPr>
                <p:spPr>
                  <a:xfrm>
                    <a:off x="56989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8" name="直線單箭頭接點 317"/>
                  <p:cNvCxnSpPr>
                    <a:stCxn id="314" idx="4"/>
                    <a:endCxn id="320" idx="0"/>
                  </p:cNvCxnSpPr>
                  <p:nvPr/>
                </p:nvCxnSpPr>
                <p:spPr>
                  <a:xfrm>
                    <a:off x="7759109"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19" name="直線單箭頭接點 318"/>
                  <p:cNvCxnSpPr>
                    <a:stCxn id="320" idx="4"/>
                    <a:endCxn id="321" idx="0"/>
                  </p:cNvCxnSpPr>
                  <p:nvPr/>
                </p:nvCxnSpPr>
                <p:spPr>
                  <a:xfrm>
                    <a:off x="7759109"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20" name="橢圓 319"/>
                  <p:cNvSpPr/>
                  <p:nvPr/>
                </p:nvSpPr>
                <p:spPr>
                  <a:xfrm>
                    <a:off x="769920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1" name="橢圓 320"/>
                  <p:cNvSpPr/>
                  <p:nvPr/>
                </p:nvSpPr>
                <p:spPr>
                  <a:xfrm>
                    <a:off x="7699200" y="3382825"/>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2" name="直線單箭頭接點 321"/>
                  <p:cNvCxnSpPr>
                    <a:stCxn id="330" idx="6"/>
                    <a:endCxn id="327" idx="2"/>
                  </p:cNvCxnSpPr>
                  <p:nvPr/>
                </p:nvCxnSpPr>
                <p:spPr>
                  <a:xfrm>
                    <a:off x="610452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3" name="直線單箭頭接點 322"/>
                  <p:cNvCxnSpPr>
                    <a:stCxn id="327" idx="6"/>
                    <a:endCxn id="341" idx="2"/>
                  </p:cNvCxnSpPr>
                  <p:nvPr/>
                </p:nvCxnSpPr>
                <p:spPr>
                  <a:xfrm>
                    <a:off x="63902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4" name="直線單箭頭接點 323"/>
                  <p:cNvCxnSpPr>
                    <a:stCxn id="329" idx="6"/>
                    <a:endCxn id="330" idx="2"/>
                  </p:cNvCxnSpPr>
                  <p:nvPr/>
                </p:nvCxnSpPr>
                <p:spPr>
                  <a:xfrm>
                    <a:off x="58187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5" name="直線單箭頭接點 324"/>
                  <p:cNvCxnSpPr>
                    <a:endCxn id="328" idx="0"/>
                  </p:cNvCxnSpPr>
                  <p:nvPr/>
                </p:nvCxnSpPr>
                <p:spPr>
                  <a:xfrm>
                    <a:off x="5758862"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26" name="直線單箭頭接點 325"/>
                  <p:cNvCxnSpPr>
                    <a:stCxn id="328" idx="4"/>
                    <a:endCxn id="329" idx="0"/>
                  </p:cNvCxnSpPr>
                  <p:nvPr/>
                </p:nvCxnSpPr>
                <p:spPr>
                  <a:xfrm>
                    <a:off x="57588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27" name="橢圓 326"/>
                  <p:cNvSpPr/>
                  <p:nvPr/>
                </p:nvSpPr>
                <p:spPr>
                  <a:xfrm>
                    <a:off x="62704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8" name="橢圓 327"/>
                  <p:cNvSpPr/>
                  <p:nvPr/>
                </p:nvSpPr>
                <p:spPr>
                  <a:xfrm>
                    <a:off x="56989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橢圓 328"/>
                  <p:cNvSpPr/>
                  <p:nvPr/>
                </p:nvSpPr>
                <p:spPr>
                  <a:xfrm>
                    <a:off x="56989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橢圓 329"/>
                  <p:cNvSpPr/>
                  <p:nvPr/>
                </p:nvSpPr>
                <p:spPr>
                  <a:xfrm>
                    <a:off x="59847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1" name="直線單箭頭接點 330"/>
                  <p:cNvCxnSpPr>
                    <a:stCxn id="341" idx="6"/>
                    <a:endCxn id="333" idx="2"/>
                  </p:cNvCxnSpPr>
                  <p:nvPr/>
                </p:nvCxnSpPr>
                <p:spPr>
                  <a:xfrm>
                    <a:off x="6676021" y="400107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2" name="直線單箭頭接點 331"/>
                  <p:cNvCxnSpPr>
                    <a:stCxn id="333" idx="6"/>
                    <a:endCxn id="343" idx="2"/>
                  </p:cNvCxnSpPr>
                  <p:nvPr/>
                </p:nvCxnSpPr>
                <p:spPr>
                  <a:xfrm>
                    <a:off x="6961770"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3" name="橢圓 332"/>
                  <p:cNvSpPr/>
                  <p:nvPr/>
                </p:nvSpPr>
                <p:spPr>
                  <a:xfrm>
                    <a:off x="684195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4" name="直線單箭頭接點 333"/>
                  <p:cNvCxnSpPr>
                    <a:stCxn id="343" idx="6"/>
                    <a:endCxn id="347" idx="2"/>
                  </p:cNvCxnSpPr>
                  <p:nvPr/>
                </p:nvCxnSpPr>
                <p:spPr>
                  <a:xfrm>
                    <a:off x="7247520" y="4001079"/>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5" name="直線單箭頭接點 334"/>
                  <p:cNvCxnSpPr>
                    <a:stCxn id="347" idx="6"/>
                    <a:endCxn id="339" idx="2"/>
                  </p:cNvCxnSpPr>
                  <p:nvPr/>
                </p:nvCxnSpPr>
                <p:spPr>
                  <a:xfrm>
                    <a:off x="7533268"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6" name="直線單箭頭接點 335"/>
                  <p:cNvCxnSpPr>
                    <a:stCxn id="321" idx="4"/>
                    <a:endCxn id="338" idx="0"/>
                  </p:cNvCxnSpPr>
                  <p:nvPr/>
                </p:nvCxnSpPr>
                <p:spPr>
                  <a:xfrm>
                    <a:off x="7759109"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337" name="直線單箭頭接點 336"/>
                  <p:cNvCxnSpPr>
                    <a:stCxn id="338" idx="4"/>
                    <a:endCxn id="339" idx="0"/>
                  </p:cNvCxnSpPr>
                  <p:nvPr/>
                </p:nvCxnSpPr>
                <p:spPr>
                  <a:xfrm>
                    <a:off x="775910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338" name="橢圓 337"/>
                  <p:cNvSpPr/>
                  <p:nvPr/>
                </p:nvSpPr>
                <p:spPr>
                  <a:xfrm>
                    <a:off x="769920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橢圓 338"/>
                  <p:cNvSpPr/>
                  <p:nvPr/>
                </p:nvSpPr>
                <p:spPr>
                  <a:xfrm>
                    <a:off x="7699200"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橢圓 339"/>
                  <p:cNvSpPr/>
                  <p:nvPr/>
                </p:nvSpPr>
                <p:spPr>
                  <a:xfrm>
                    <a:off x="65562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1" name="橢圓 340"/>
                  <p:cNvSpPr/>
                  <p:nvPr/>
                </p:nvSpPr>
                <p:spPr>
                  <a:xfrm>
                    <a:off x="65562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2" name="橢圓 341"/>
                  <p:cNvSpPr/>
                  <p:nvPr/>
                </p:nvSpPr>
                <p:spPr>
                  <a:xfrm>
                    <a:off x="7127702"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3" name="橢圓 342"/>
                  <p:cNvSpPr/>
                  <p:nvPr/>
                </p:nvSpPr>
                <p:spPr>
                  <a:xfrm>
                    <a:off x="712770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橢圓 343"/>
                  <p:cNvSpPr/>
                  <p:nvPr/>
                </p:nvSpPr>
                <p:spPr>
                  <a:xfrm>
                    <a:off x="56989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橢圓 344"/>
                  <p:cNvSpPr/>
                  <p:nvPr/>
                </p:nvSpPr>
                <p:spPr>
                  <a:xfrm>
                    <a:off x="7413450"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6" name="橢圓 345"/>
                  <p:cNvSpPr/>
                  <p:nvPr/>
                </p:nvSpPr>
                <p:spPr>
                  <a:xfrm>
                    <a:off x="56989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7" name="橢圓 346"/>
                  <p:cNvSpPr/>
                  <p:nvPr/>
                </p:nvSpPr>
                <p:spPr>
                  <a:xfrm>
                    <a:off x="7413450"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8" name="群組 257"/>
                <p:cNvGrpSpPr/>
                <p:nvPr/>
              </p:nvGrpSpPr>
              <p:grpSpPr>
                <a:xfrm>
                  <a:off x="2018552" y="3163473"/>
                  <a:ext cx="405567" cy="398991"/>
                  <a:chOff x="6556203" y="2824480"/>
                  <a:chExt cx="405567" cy="398991"/>
                </a:xfrm>
              </p:grpSpPr>
              <p:cxnSp>
                <p:nvCxnSpPr>
                  <p:cNvPr id="284" name="直線單箭頭接點 283"/>
                  <p:cNvCxnSpPr>
                    <a:stCxn id="291" idx="6"/>
                    <a:endCxn id="290" idx="2"/>
                  </p:cNvCxnSpPr>
                  <p:nvPr/>
                </p:nvCxnSpPr>
                <p:spPr>
                  <a:xfrm>
                    <a:off x="6676021" y="288438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5" name="直線單箭頭接點 284"/>
                  <p:cNvCxnSpPr>
                    <a:stCxn id="291" idx="4"/>
                    <a:endCxn id="289" idx="0"/>
                  </p:cNvCxnSpPr>
                  <p:nvPr/>
                </p:nvCxnSpPr>
                <p:spPr>
                  <a:xfrm>
                    <a:off x="66161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6" name="直線單箭頭接點 285"/>
                  <p:cNvCxnSpPr>
                    <a:stCxn id="289" idx="6"/>
                    <a:endCxn id="288" idx="2"/>
                  </p:cNvCxnSpPr>
                  <p:nvPr/>
                </p:nvCxnSpPr>
                <p:spPr>
                  <a:xfrm>
                    <a:off x="6676021" y="316356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7" name="直線單箭頭接點 286"/>
                  <p:cNvCxnSpPr>
                    <a:stCxn id="290" idx="4"/>
                    <a:endCxn id="288" idx="0"/>
                  </p:cNvCxnSpPr>
                  <p:nvPr/>
                </p:nvCxnSpPr>
                <p:spPr>
                  <a:xfrm>
                    <a:off x="6901861"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288" name="橢圓 287"/>
                  <p:cNvSpPr/>
                  <p:nvPr/>
                </p:nvSpPr>
                <p:spPr>
                  <a:xfrm>
                    <a:off x="684195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9" name="橢圓 288"/>
                  <p:cNvSpPr/>
                  <p:nvPr/>
                </p:nvSpPr>
                <p:spPr>
                  <a:xfrm>
                    <a:off x="65562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0" name="橢圓 289"/>
                  <p:cNvSpPr/>
                  <p:nvPr/>
                </p:nvSpPr>
                <p:spPr>
                  <a:xfrm>
                    <a:off x="684195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1" name="橢圓 290"/>
                  <p:cNvSpPr/>
                  <p:nvPr/>
                </p:nvSpPr>
                <p:spPr>
                  <a:xfrm>
                    <a:off x="65562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59" name="群組 258"/>
                <p:cNvGrpSpPr/>
                <p:nvPr/>
              </p:nvGrpSpPr>
              <p:grpSpPr>
                <a:xfrm>
                  <a:off x="1732802" y="2884301"/>
                  <a:ext cx="977067" cy="957335"/>
                  <a:chOff x="6270453" y="2545308"/>
                  <a:chExt cx="977067" cy="957335"/>
                </a:xfrm>
              </p:grpSpPr>
              <p:cxnSp>
                <p:nvCxnSpPr>
                  <p:cNvPr id="260" name="直線單箭頭接點 259"/>
                  <p:cNvCxnSpPr>
                    <a:stCxn id="262" idx="6"/>
                    <a:endCxn id="275" idx="2"/>
                  </p:cNvCxnSpPr>
                  <p:nvPr/>
                </p:nvCxnSpPr>
                <p:spPr>
                  <a:xfrm>
                    <a:off x="639027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1" name="直線單箭頭接點 260"/>
                  <p:cNvCxnSpPr>
                    <a:stCxn id="262" idx="4"/>
                    <a:endCxn id="278" idx="0"/>
                  </p:cNvCxnSpPr>
                  <p:nvPr/>
                </p:nvCxnSpPr>
                <p:spPr>
                  <a:xfrm>
                    <a:off x="6330362" y="2665126"/>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62" name="橢圓 261"/>
                  <p:cNvSpPr/>
                  <p:nvPr/>
                </p:nvSpPr>
                <p:spPr>
                  <a:xfrm>
                    <a:off x="62704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3" name="直線單箭頭接點 262"/>
                  <p:cNvCxnSpPr>
                    <a:stCxn id="275" idx="6"/>
                    <a:endCxn id="266" idx="2"/>
                  </p:cNvCxnSpPr>
                  <p:nvPr/>
                </p:nvCxnSpPr>
                <p:spPr>
                  <a:xfrm>
                    <a:off x="6676021" y="260521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4" name="直線單箭頭接點 263"/>
                  <p:cNvCxnSpPr>
                    <a:stCxn id="266" idx="6"/>
                    <a:endCxn id="276" idx="2"/>
                  </p:cNvCxnSpPr>
                  <p:nvPr/>
                </p:nvCxnSpPr>
                <p:spPr>
                  <a:xfrm>
                    <a:off x="6961770"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65" name="直線單箭頭接點 264"/>
                  <p:cNvCxnSpPr>
                    <a:stCxn id="276" idx="4"/>
                    <a:endCxn id="282" idx="0"/>
                  </p:cNvCxnSpPr>
                  <p:nvPr/>
                </p:nvCxnSpPr>
                <p:spPr>
                  <a:xfrm>
                    <a:off x="718761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66" name="橢圓 265"/>
                  <p:cNvSpPr/>
                  <p:nvPr/>
                </p:nvSpPr>
                <p:spPr>
                  <a:xfrm>
                    <a:off x="684195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7" name="直線單箭頭接點 266"/>
                  <p:cNvCxnSpPr>
                    <a:stCxn id="279" idx="6"/>
                    <a:endCxn id="280" idx="2"/>
                  </p:cNvCxnSpPr>
                  <p:nvPr/>
                </p:nvCxnSpPr>
                <p:spPr>
                  <a:xfrm>
                    <a:off x="6390271"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8" name="直線單箭頭接點 267"/>
                  <p:cNvCxnSpPr>
                    <a:stCxn id="278" idx="4"/>
                    <a:endCxn id="270" idx="0"/>
                  </p:cNvCxnSpPr>
                  <p:nvPr/>
                </p:nvCxnSpPr>
                <p:spPr>
                  <a:xfrm>
                    <a:off x="6330362"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9" name="直線單箭頭接點 268"/>
                  <p:cNvCxnSpPr>
                    <a:stCxn id="270" idx="4"/>
                    <a:endCxn id="279" idx="0"/>
                  </p:cNvCxnSpPr>
                  <p:nvPr/>
                </p:nvCxnSpPr>
                <p:spPr>
                  <a:xfrm>
                    <a:off x="6330362"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270" name="橢圓 269"/>
                  <p:cNvSpPr/>
                  <p:nvPr/>
                </p:nvSpPr>
                <p:spPr>
                  <a:xfrm>
                    <a:off x="62704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1" name="直線單箭頭接點 270"/>
                  <p:cNvCxnSpPr>
                    <a:stCxn id="280" idx="6"/>
                    <a:endCxn id="281" idx="2"/>
                  </p:cNvCxnSpPr>
                  <p:nvPr/>
                </p:nvCxnSpPr>
                <p:spPr>
                  <a:xfrm>
                    <a:off x="6676021" y="344273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2" name="直線單箭頭接點 271"/>
                  <p:cNvCxnSpPr>
                    <a:stCxn id="281" idx="6"/>
                    <a:endCxn id="283" idx="2"/>
                  </p:cNvCxnSpPr>
                  <p:nvPr/>
                </p:nvCxnSpPr>
                <p:spPr>
                  <a:xfrm>
                    <a:off x="6961770"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3" name="直線單箭頭接點 272"/>
                  <p:cNvCxnSpPr>
                    <a:stCxn id="282" idx="4"/>
                    <a:endCxn id="277" idx="0"/>
                  </p:cNvCxnSpPr>
                  <p:nvPr/>
                </p:nvCxnSpPr>
                <p:spPr>
                  <a:xfrm>
                    <a:off x="7187611"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4" name="直線單箭頭接點 273"/>
                  <p:cNvCxnSpPr>
                    <a:stCxn id="277" idx="4"/>
                    <a:endCxn id="283" idx="0"/>
                  </p:cNvCxnSpPr>
                  <p:nvPr/>
                </p:nvCxnSpPr>
                <p:spPr>
                  <a:xfrm>
                    <a:off x="7187611"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75" name="橢圓 274"/>
                  <p:cNvSpPr/>
                  <p:nvPr/>
                </p:nvSpPr>
                <p:spPr>
                  <a:xfrm>
                    <a:off x="65562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6" name="橢圓 275"/>
                  <p:cNvSpPr/>
                  <p:nvPr/>
                </p:nvSpPr>
                <p:spPr>
                  <a:xfrm>
                    <a:off x="712770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7" name="橢圓 276"/>
                  <p:cNvSpPr/>
                  <p:nvPr/>
                </p:nvSpPr>
                <p:spPr>
                  <a:xfrm>
                    <a:off x="712770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8" name="橢圓 277"/>
                  <p:cNvSpPr/>
                  <p:nvPr/>
                </p:nvSpPr>
                <p:spPr>
                  <a:xfrm>
                    <a:off x="62704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9" name="橢圓 278"/>
                  <p:cNvSpPr/>
                  <p:nvPr/>
                </p:nvSpPr>
                <p:spPr>
                  <a:xfrm>
                    <a:off x="62704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0" name="橢圓 279"/>
                  <p:cNvSpPr/>
                  <p:nvPr/>
                </p:nvSpPr>
                <p:spPr>
                  <a:xfrm>
                    <a:off x="65562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1" name="橢圓 280"/>
                  <p:cNvSpPr/>
                  <p:nvPr/>
                </p:nvSpPr>
                <p:spPr>
                  <a:xfrm>
                    <a:off x="684195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2" name="橢圓 281"/>
                  <p:cNvSpPr/>
                  <p:nvPr/>
                </p:nvSpPr>
                <p:spPr>
                  <a:xfrm>
                    <a:off x="712770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3" name="橢圓 282"/>
                  <p:cNvSpPr/>
                  <p:nvPr/>
                </p:nvSpPr>
                <p:spPr>
                  <a:xfrm>
                    <a:off x="712770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480" name="群組 479"/>
              <p:cNvGrpSpPr/>
              <p:nvPr/>
            </p:nvGrpSpPr>
            <p:grpSpPr>
              <a:xfrm>
                <a:off x="404342" y="1599271"/>
                <a:ext cx="1880429" cy="1834390"/>
                <a:chOff x="3787711" y="2445773"/>
                <a:chExt cx="1880429" cy="1834390"/>
              </a:xfrm>
            </p:grpSpPr>
            <p:cxnSp>
              <p:nvCxnSpPr>
                <p:cNvPr id="455" name="直線單箭頭接點 454"/>
                <p:cNvCxnSpPr/>
                <p:nvPr/>
              </p:nvCxnSpPr>
              <p:spPr>
                <a:xfrm>
                  <a:off x="3787711" y="2665037"/>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56" name="直線單箭頭接點 455"/>
                <p:cNvCxnSpPr/>
                <p:nvPr/>
              </p:nvCxnSpPr>
              <p:spPr>
                <a:xfrm>
                  <a:off x="3787711" y="2944210"/>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57" name="直線單箭頭接點 456"/>
                <p:cNvCxnSpPr/>
                <p:nvPr/>
              </p:nvCxnSpPr>
              <p:spPr>
                <a:xfrm>
                  <a:off x="3787711" y="3223382"/>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58" name="直線單箭頭接點 457"/>
                <p:cNvCxnSpPr/>
                <p:nvPr/>
              </p:nvCxnSpPr>
              <p:spPr>
                <a:xfrm>
                  <a:off x="4013552"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59" name="直線單箭頭接點 458"/>
                <p:cNvCxnSpPr/>
                <p:nvPr/>
              </p:nvCxnSpPr>
              <p:spPr>
                <a:xfrm>
                  <a:off x="4299302"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0" name="直線單箭頭接點 459"/>
                <p:cNvCxnSpPr/>
                <p:nvPr/>
              </p:nvCxnSpPr>
              <p:spPr>
                <a:xfrm>
                  <a:off x="4585052"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1" name="直線單箭頭接點 460"/>
                <p:cNvCxnSpPr/>
                <p:nvPr/>
              </p:nvCxnSpPr>
              <p:spPr>
                <a:xfrm>
                  <a:off x="4870801"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2" name="直線單箭頭接點 461"/>
                <p:cNvCxnSpPr/>
                <p:nvPr/>
              </p:nvCxnSpPr>
              <p:spPr>
                <a:xfrm>
                  <a:off x="5156551"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3" name="直線單箭頭接點 462"/>
                <p:cNvCxnSpPr/>
                <p:nvPr/>
              </p:nvCxnSpPr>
              <p:spPr>
                <a:xfrm>
                  <a:off x="5502208" y="266503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64" name="直線單箭頭接點 463"/>
                <p:cNvCxnSpPr/>
                <p:nvPr/>
              </p:nvCxnSpPr>
              <p:spPr>
                <a:xfrm>
                  <a:off x="5502208" y="2944210"/>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65" name="直線單箭頭接點 464"/>
                <p:cNvCxnSpPr/>
                <p:nvPr/>
              </p:nvCxnSpPr>
              <p:spPr>
                <a:xfrm>
                  <a:off x="5502208" y="322338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66" name="直線單箭頭接點 465"/>
                <p:cNvCxnSpPr/>
                <p:nvPr/>
              </p:nvCxnSpPr>
              <p:spPr>
                <a:xfrm>
                  <a:off x="5442299"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7" name="直線單箭頭接點 466"/>
                <p:cNvCxnSpPr/>
                <p:nvPr/>
              </p:nvCxnSpPr>
              <p:spPr>
                <a:xfrm>
                  <a:off x="3787711" y="3502555"/>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8" name="直線單箭頭接點 467"/>
                <p:cNvCxnSpPr/>
                <p:nvPr/>
              </p:nvCxnSpPr>
              <p:spPr>
                <a:xfrm>
                  <a:off x="3787711" y="3781727"/>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69" name="直線單箭頭接點 468"/>
                <p:cNvCxnSpPr/>
                <p:nvPr/>
              </p:nvCxnSpPr>
              <p:spPr>
                <a:xfrm>
                  <a:off x="5502208" y="3502555"/>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0" name="直線單箭頭接點 469"/>
                <p:cNvCxnSpPr/>
                <p:nvPr/>
              </p:nvCxnSpPr>
              <p:spPr>
                <a:xfrm>
                  <a:off x="5502208" y="378172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1" name="直線單箭頭接點 470"/>
                <p:cNvCxnSpPr/>
                <p:nvPr/>
              </p:nvCxnSpPr>
              <p:spPr>
                <a:xfrm>
                  <a:off x="3787711" y="4060900"/>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472" name="直線單箭頭接點 471"/>
                <p:cNvCxnSpPr/>
                <p:nvPr/>
              </p:nvCxnSpPr>
              <p:spPr>
                <a:xfrm>
                  <a:off x="4013552"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3" name="直線單箭頭接點 472"/>
                <p:cNvCxnSpPr/>
                <p:nvPr/>
              </p:nvCxnSpPr>
              <p:spPr>
                <a:xfrm>
                  <a:off x="4299302"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4" name="直線單箭頭接點 473"/>
                <p:cNvCxnSpPr/>
                <p:nvPr/>
              </p:nvCxnSpPr>
              <p:spPr>
                <a:xfrm>
                  <a:off x="4585052"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5" name="直線單箭頭接點 474"/>
                <p:cNvCxnSpPr/>
                <p:nvPr/>
              </p:nvCxnSpPr>
              <p:spPr>
                <a:xfrm>
                  <a:off x="4870801"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6" name="直線單箭頭接點 475"/>
                <p:cNvCxnSpPr/>
                <p:nvPr/>
              </p:nvCxnSpPr>
              <p:spPr>
                <a:xfrm>
                  <a:off x="5156551"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7" name="直線單箭頭接點 476"/>
                <p:cNvCxnSpPr/>
                <p:nvPr/>
              </p:nvCxnSpPr>
              <p:spPr>
                <a:xfrm>
                  <a:off x="5502208" y="4060900"/>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8" name="直線單箭頭接點 477"/>
                <p:cNvCxnSpPr/>
                <p:nvPr/>
              </p:nvCxnSpPr>
              <p:spPr>
                <a:xfrm>
                  <a:off x="5442299"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grpSp>
      <p:grpSp>
        <p:nvGrpSpPr>
          <p:cNvPr id="721" name="群組 720"/>
          <p:cNvGrpSpPr/>
          <p:nvPr/>
        </p:nvGrpSpPr>
        <p:grpSpPr>
          <a:xfrm>
            <a:off x="1889523" y="2715960"/>
            <a:ext cx="2401238" cy="2328093"/>
            <a:chOff x="2126217" y="2815407"/>
            <a:chExt cx="2401238" cy="2328093"/>
          </a:xfrm>
        </p:grpSpPr>
        <p:sp>
          <p:nvSpPr>
            <p:cNvPr id="718" name="矩形 717"/>
            <p:cNvSpPr/>
            <p:nvPr/>
          </p:nvSpPr>
          <p:spPr>
            <a:xfrm>
              <a:off x="2126217" y="2815407"/>
              <a:ext cx="2401238" cy="232809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17" name="群組 716"/>
            <p:cNvGrpSpPr/>
            <p:nvPr/>
          </p:nvGrpSpPr>
          <p:grpSpPr>
            <a:xfrm>
              <a:off x="2188795" y="2873920"/>
              <a:ext cx="2307432" cy="2229432"/>
              <a:chOff x="2188795" y="2873920"/>
              <a:chExt cx="2307432" cy="2229432"/>
            </a:xfrm>
          </p:grpSpPr>
          <p:grpSp>
            <p:nvGrpSpPr>
              <p:cNvPr id="511" name="群組 510"/>
              <p:cNvGrpSpPr/>
              <p:nvPr/>
            </p:nvGrpSpPr>
            <p:grpSpPr>
              <a:xfrm>
                <a:off x="2188795" y="2873920"/>
                <a:ext cx="2307432" cy="2229432"/>
                <a:chOff x="1083261" y="2248252"/>
                <a:chExt cx="2307432" cy="2229432"/>
              </a:xfrm>
            </p:grpSpPr>
            <p:grpSp>
              <p:nvGrpSpPr>
                <p:cNvPr id="512" name="群組 511"/>
                <p:cNvGrpSpPr/>
                <p:nvPr/>
              </p:nvGrpSpPr>
              <p:grpSpPr>
                <a:xfrm>
                  <a:off x="1083261" y="2248252"/>
                  <a:ext cx="2307432" cy="2229432"/>
                  <a:chOff x="-1452015" y="2255229"/>
                  <a:chExt cx="2307432" cy="2229432"/>
                </a:xfrm>
              </p:grpSpPr>
              <p:grpSp>
                <p:nvGrpSpPr>
                  <p:cNvPr id="671" name="群組 670"/>
                  <p:cNvGrpSpPr/>
                  <p:nvPr/>
                </p:nvGrpSpPr>
                <p:grpSpPr>
                  <a:xfrm>
                    <a:off x="-516652" y="3168514"/>
                    <a:ext cx="421500" cy="393950"/>
                    <a:chOff x="6548895" y="2829521"/>
                    <a:chExt cx="421500" cy="393950"/>
                  </a:xfrm>
                  <a:solidFill>
                    <a:schemeClr val="accent1"/>
                  </a:solidFill>
                </p:grpSpPr>
                <p:sp>
                  <p:nvSpPr>
                    <p:cNvPr id="688" name="矩形 687"/>
                    <p:cNvSpPr/>
                    <p:nvPr/>
                  </p:nvSpPr>
                  <p:spPr>
                    <a:xfrm>
                      <a:off x="6550957" y="2829521"/>
                      <a:ext cx="419438" cy="11477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9" name="矩形 688"/>
                    <p:cNvSpPr/>
                    <p:nvPr/>
                  </p:nvSpPr>
                  <p:spPr>
                    <a:xfrm>
                      <a:off x="6550957" y="3100604"/>
                      <a:ext cx="419438" cy="1228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0" name="矩形 689"/>
                    <p:cNvSpPr/>
                    <p:nvPr/>
                  </p:nvSpPr>
                  <p:spPr>
                    <a:xfrm>
                      <a:off x="685161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1" name="矩形 690"/>
                    <p:cNvSpPr/>
                    <p:nvPr/>
                  </p:nvSpPr>
                  <p:spPr>
                    <a:xfrm>
                      <a:off x="6548895" y="2829521"/>
                      <a:ext cx="118779" cy="3939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72" name="群組 671"/>
                  <p:cNvGrpSpPr/>
                  <p:nvPr/>
                </p:nvGrpSpPr>
                <p:grpSpPr>
                  <a:xfrm>
                    <a:off x="-1367665" y="2325955"/>
                    <a:ext cx="2121136" cy="2068982"/>
                    <a:chOff x="5697882" y="1986962"/>
                    <a:chExt cx="2121136" cy="2068982"/>
                  </a:xfrm>
                  <a:solidFill>
                    <a:schemeClr val="accent1"/>
                  </a:solidFill>
                </p:grpSpPr>
                <p:sp>
                  <p:nvSpPr>
                    <p:cNvPr id="684" name="矩形 683"/>
                    <p:cNvSpPr/>
                    <p:nvPr/>
                  </p:nvSpPr>
                  <p:spPr>
                    <a:xfrm>
                      <a:off x="5698953" y="1986962"/>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5" name="矩形 684"/>
                    <p:cNvSpPr/>
                    <p:nvPr/>
                  </p:nvSpPr>
                  <p:spPr>
                    <a:xfrm>
                      <a:off x="5698953" y="3936126"/>
                      <a:ext cx="2120065"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6" name="矩形 685"/>
                    <p:cNvSpPr/>
                    <p:nvPr/>
                  </p:nvSpPr>
                  <p:spPr>
                    <a:xfrm>
                      <a:off x="5697882" y="1986962"/>
                      <a:ext cx="124365" cy="20689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7" name="矩形 686"/>
                    <p:cNvSpPr/>
                    <p:nvPr/>
                  </p:nvSpPr>
                  <p:spPr>
                    <a:xfrm>
                      <a:off x="7694164" y="1986962"/>
                      <a:ext cx="123295" cy="206898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73" name="群組 672"/>
                  <p:cNvGrpSpPr/>
                  <p:nvPr/>
                </p:nvGrpSpPr>
                <p:grpSpPr>
                  <a:xfrm>
                    <a:off x="-1081916" y="2600083"/>
                    <a:ext cx="1550157" cy="1520725"/>
                    <a:chOff x="5983631" y="2261090"/>
                    <a:chExt cx="1550157" cy="1520725"/>
                  </a:xfrm>
                  <a:solidFill>
                    <a:schemeClr val="accent1"/>
                  </a:solidFill>
                </p:grpSpPr>
                <p:sp>
                  <p:nvSpPr>
                    <p:cNvPr id="680" name="矩形 679"/>
                    <p:cNvSpPr/>
                    <p:nvPr/>
                  </p:nvSpPr>
                  <p:spPr>
                    <a:xfrm>
                      <a:off x="5984703" y="2261091"/>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1" name="矩形 680"/>
                    <p:cNvSpPr/>
                    <p:nvPr/>
                  </p:nvSpPr>
                  <p:spPr>
                    <a:xfrm>
                      <a:off x="5984703" y="3661997"/>
                      <a:ext cx="1548566"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2" name="矩形 681"/>
                    <p:cNvSpPr/>
                    <p:nvPr/>
                  </p:nvSpPr>
                  <p:spPr>
                    <a:xfrm>
                      <a:off x="5983631" y="2261090"/>
                      <a:ext cx="118779" cy="151568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3" name="矩形 682"/>
                    <p:cNvSpPr/>
                    <p:nvPr/>
                  </p:nvSpPr>
                  <p:spPr>
                    <a:xfrm>
                      <a:off x="7415009" y="2264136"/>
                      <a:ext cx="118779" cy="151263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674" name="群組 673"/>
                  <p:cNvGrpSpPr/>
                  <p:nvPr/>
                </p:nvGrpSpPr>
                <p:grpSpPr>
                  <a:xfrm>
                    <a:off x="-800340" y="2882303"/>
                    <a:ext cx="987347" cy="961330"/>
                    <a:chOff x="6265207" y="2543310"/>
                    <a:chExt cx="987347" cy="961330"/>
                  </a:xfrm>
                  <a:solidFill>
                    <a:schemeClr val="accent1"/>
                  </a:solidFill>
                </p:grpSpPr>
                <p:sp>
                  <p:nvSpPr>
                    <p:cNvPr id="676" name="矩形 675"/>
                    <p:cNvSpPr/>
                    <p:nvPr/>
                  </p:nvSpPr>
                  <p:spPr>
                    <a:xfrm>
                      <a:off x="6265207" y="2545306"/>
                      <a:ext cx="982312" cy="11981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7" name="矩形 676"/>
                    <p:cNvSpPr/>
                    <p:nvPr/>
                  </p:nvSpPr>
                  <p:spPr>
                    <a:xfrm>
                      <a:off x="6265207" y="3377779"/>
                      <a:ext cx="982312" cy="12686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8" name="矩形 677"/>
                    <p:cNvSpPr/>
                    <p:nvPr/>
                  </p:nvSpPr>
                  <p:spPr>
                    <a:xfrm>
                      <a:off x="6266458" y="2545306"/>
                      <a:ext cx="129059" cy="9593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9" name="矩形 678"/>
                    <p:cNvSpPr/>
                    <p:nvPr/>
                  </p:nvSpPr>
                  <p:spPr>
                    <a:xfrm>
                      <a:off x="7125836" y="2543310"/>
                      <a:ext cx="126718" cy="96133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75" name="矩形 674"/>
                  <p:cNvSpPr/>
                  <p:nvPr/>
                </p:nvSpPr>
                <p:spPr>
                  <a:xfrm>
                    <a:off x="-1452015" y="2255229"/>
                    <a:ext cx="2307432" cy="2229432"/>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3" name="群組 512"/>
                <p:cNvGrpSpPr/>
                <p:nvPr/>
              </p:nvGrpSpPr>
              <p:grpSpPr>
                <a:xfrm>
                  <a:off x="1852620" y="3004119"/>
                  <a:ext cx="737431" cy="717699"/>
                  <a:chOff x="6390271" y="2665126"/>
                  <a:chExt cx="737431" cy="717699"/>
                </a:xfrm>
              </p:grpSpPr>
              <p:cxnSp>
                <p:nvCxnSpPr>
                  <p:cNvPr id="664" name="直線單箭頭接點 663"/>
                  <p:cNvCxnSpPr>
                    <a:stCxn id="534" idx="4"/>
                    <a:endCxn id="550" idx="0"/>
                  </p:cNvCxnSpPr>
                  <p:nvPr/>
                </p:nvCxnSpPr>
                <p:spPr>
                  <a:xfrm>
                    <a:off x="66161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65" name="直線單箭頭接點 664"/>
                  <p:cNvCxnSpPr>
                    <a:stCxn id="549" idx="6"/>
                    <a:endCxn id="541" idx="2"/>
                  </p:cNvCxnSpPr>
                  <p:nvPr/>
                </p:nvCxnSpPr>
                <p:spPr>
                  <a:xfrm>
                    <a:off x="6961770" y="2884389"/>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67" name="直線單箭頭接點 666"/>
                  <p:cNvCxnSpPr>
                    <a:stCxn id="529" idx="6"/>
                    <a:endCxn id="548" idx="2"/>
                  </p:cNvCxnSpPr>
                  <p:nvPr/>
                </p:nvCxnSpPr>
                <p:spPr>
                  <a:xfrm>
                    <a:off x="6390271" y="316356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70" name="直線單箭頭接點 669"/>
                  <p:cNvCxnSpPr>
                    <a:stCxn id="547" idx="4"/>
                    <a:endCxn id="540" idx="0"/>
                  </p:cNvCxnSpPr>
                  <p:nvPr/>
                </p:nvCxnSpPr>
                <p:spPr>
                  <a:xfrm>
                    <a:off x="6901861" y="322347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514" name="群組 513"/>
                <p:cNvGrpSpPr/>
                <p:nvPr/>
              </p:nvGrpSpPr>
              <p:grpSpPr>
                <a:xfrm>
                  <a:off x="1566870" y="2724946"/>
                  <a:ext cx="1308929" cy="1276045"/>
                  <a:chOff x="6104521" y="2385953"/>
                  <a:chExt cx="1308929" cy="1276045"/>
                </a:xfrm>
              </p:grpSpPr>
              <p:cxnSp>
                <p:nvCxnSpPr>
                  <p:cNvPr id="648" name="直線單箭頭接點 647"/>
                  <p:cNvCxnSpPr>
                    <a:stCxn id="639" idx="6"/>
                    <a:endCxn id="537" idx="2"/>
                  </p:cNvCxnSpPr>
                  <p:nvPr/>
                </p:nvCxnSpPr>
                <p:spPr>
                  <a:xfrm>
                    <a:off x="6104521" y="288438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49" name="直線單箭頭接點 648"/>
                  <p:cNvCxnSpPr>
                    <a:stCxn id="611" idx="4"/>
                    <a:endCxn id="521" idx="0"/>
                  </p:cNvCxnSpPr>
                  <p:nvPr/>
                </p:nvCxnSpPr>
                <p:spPr>
                  <a:xfrm>
                    <a:off x="633036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51" name="直線單箭頭接點 650"/>
                  <p:cNvCxnSpPr>
                    <a:stCxn id="616" idx="4"/>
                    <a:endCxn id="525" idx="0"/>
                  </p:cNvCxnSpPr>
                  <p:nvPr/>
                </p:nvCxnSpPr>
                <p:spPr>
                  <a:xfrm>
                    <a:off x="6901861"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53" name="直線單箭頭接點 652"/>
                  <p:cNvCxnSpPr>
                    <a:stCxn id="535" idx="6"/>
                    <a:endCxn id="641" idx="2"/>
                  </p:cNvCxnSpPr>
                  <p:nvPr/>
                </p:nvCxnSpPr>
                <p:spPr>
                  <a:xfrm>
                    <a:off x="7247520" y="260521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56" name="直線單箭頭接點 655"/>
                  <p:cNvCxnSpPr>
                    <a:stCxn id="643" idx="6"/>
                    <a:endCxn id="538" idx="2"/>
                  </p:cNvCxnSpPr>
                  <p:nvPr/>
                </p:nvCxnSpPr>
                <p:spPr>
                  <a:xfrm>
                    <a:off x="6104521" y="3442734"/>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57" name="直線單箭頭接點 656"/>
                  <p:cNvCxnSpPr>
                    <a:stCxn id="536" idx="6"/>
                    <a:endCxn id="644" idx="2"/>
                  </p:cNvCxnSpPr>
                  <p:nvPr/>
                </p:nvCxnSpPr>
                <p:spPr>
                  <a:xfrm>
                    <a:off x="7247520" y="316356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60" name="直線單箭頭接點 659"/>
                  <p:cNvCxnSpPr>
                    <a:stCxn id="539" idx="4"/>
                    <a:endCxn id="636" idx="0"/>
                  </p:cNvCxnSpPr>
                  <p:nvPr/>
                </p:nvCxnSpPr>
                <p:spPr>
                  <a:xfrm>
                    <a:off x="6616112"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62" name="直線單箭頭接點 661"/>
                  <p:cNvCxnSpPr>
                    <a:stCxn id="542" idx="4"/>
                    <a:endCxn id="638" idx="0"/>
                  </p:cNvCxnSpPr>
                  <p:nvPr/>
                </p:nvCxnSpPr>
                <p:spPr>
                  <a:xfrm>
                    <a:off x="7187611" y="3502643"/>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515" name="群組 514"/>
                <p:cNvGrpSpPr/>
                <p:nvPr/>
              </p:nvGrpSpPr>
              <p:grpSpPr>
                <a:xfrm>
                  <a:off x="1447052" y="2605128"/>
                  <a:ext cx="1548565" cy="1515681"/>
                  <a:chOff x="5984703" y="2266135"/>
                  <a:chExt cx="1548565" cy="1515681"/>
                </a:xfrm>
              </p:grpSpPr>
              <p:cxnSp>
                <p:nvCxnSpPr>
                  <p:cNvPr id="607" name="直線單箭頭接點 606"/>
                  <p:cNvCxnSpPr>
                    <a:stCxn id="612" idx="6"/>
                    <a:endCxn id="611" idx="2"/>
                  </p:cNvCxnSpPr>
                  <p:nvPr/>
                </p:nvCxnSpPr>
                <p:spPr>
                  <a:xfrm>
                    <a:off x="610452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08" name="直線單箭頭接點 607"/>
                  <p:cNvCxnSpPr>
                    <a:stCxn id="611" idx="6"/>
                    <a:endCxn id="635" idx="2"/>
                  </p:cNvCxnSpPr>
                  <p:nvPr/>
                </p:nvCxnSpPr>
                <p:spPr>
                  <a:xfrm>
                    <a:off x="6390271"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09" name="直線單箭頭接點 608"/>
                  <p:cNvCxnSpPr>
                    <a:stCxn id="612" idx="4"/>
                    <a:endCxn id="613" idx="0"/>
                  </p:cNvCxnSpPr>
                  <p:nvPr/>
                </p:nvCxnSpPr>
                <p:spPr>
                  <a:xfrm>
                    <a:off x="6044612" y="238595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10" name="直線單箭頭接點 609"/>
                  <p:cNvCxnSpPr>
                    <a:stCxn id="613" idx="4"/>
                    <a:endCxn id="639" idx="0"/>
                  </p:cNvCxnSpPr>
                  <p:nvPr/>
                </p:nvCxnSpPr>
                <p:spPr>
                  <a:xfrm>
                    <a:off x="6044612"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611" name="橢圓 610"/>
                  <p:cNvSpPr/>
                  <p:nvPr/>
                </p:nvSpPr>
                <p:spPr>
                  <a:xfrm>
                    <a:off x="62704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2" name="橢圓 611"/>
                  <p:cNvSpPr/>
                  <p:nvPr/>
                </p:nvSpPr>
                <p:spPr>
                  <a:xfrm>
                    <a:off x="59847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3" name="橢圓 612"/>
                  <p:cNvSpPr/>
                  <p:nvPr/>
                </p:nvSpPr>
                <p:spPr>
                  <a:xfrm>
                    <a:off x="59847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14" name="直線單箭頭接點 613"/>
                  <p:cNvCxnSpPr>
                    <a:stCxn id="635" idx="6"/>
                    <a:endCxn id="616" idx="2"/>
                  </p:cNvCxnSpPr>
                  <p:nvPr/>
                </p:nvCxnSpPr>
                <p:spPr>
                  <a:xfrm>
                    <a:off x="6676021" y="232604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15" name="直線單箭頭接點 614"/>
                  <p:cNvCxnSpPr>
                    <a:stCxn id="616" idx="6"/>
                    <a:endCxn id="637" idx="2"/>
                  </p:cNvCxnSpPr>
                  <p:nvPr/>
                </p:nvCxnSpPr>
                <p:spPr>
                  <a:xfrm>
                    <a:off x="6961770" y="232604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616" name="橢圓 615"/>
                  <p:cNvSpPr/>
                  <p:nvPr/>
                </p:nvSpPr>
                <p:spPr>
                  <a:xfrm>
                    <a:off x="684195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17" name="直線單箭頭接點 616"/>
                  <p:cNvCxnSpPr>
                    <a:stCxn id="637" idx="6"/>
                    <a:endCxn id="640" idx="2"/>
                  </p:cNvCxnSpPr>
                  <p:nvPr/>
                </p:nvCxnSpPr>
                <p:spPr>
                  <a:xfrm>
                    <a:off x="7247520" y="2326044"/>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18" name="直線單箭頭接點 617"/>
                  <p:cNvCxnSpPr>
                    <a:stCxn id="640" idx="4"/>
                    <a:endCxn id="641" idx="0"/>
                  </p:cNvCxnSpPr>
                  <p:nvPr/>
                </p:nvCxnSpPr>
                <p:spPr>
                  <a:xfrm>
                    <a:off x="7473359" y="238595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19" name="直線單箭頭接點 618"/>
                  <p:cNvCxnSpPr>
                    <a:stCxn id="641" idx="4"/>
                    <a:endCxn id="642" idx="0"/>
                  </p:cNvCxnSpPr>
                  <p:nvPr/>
                </p:nvCxnSpPr>
                <p:spPr>
                  <a:xfrm>
                    <a:off x="7473359" y="2665126"/>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20" name="直線單箭頭接點 619"/>
                  <p:cNvCxnSpPr>
                    <a:stCxn id="639" idx="4"/>
                    <a:endCxn id="622" idx="0"/>
                  </p:cNvCxnSpPr>
                  <p:nvPr/>
                </p:nvCxnSpPr>
                <p:spPr>
                  <a:xfrm>
                    <a:off x="60446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21" name="直線單箭頭接點 620"/>
                  <p:cNvCxnSpPr>
                    <a:stCxn id="622" idx="4"/>
                    <a:endCxn id="643" idx="0"/>
                  </p:cNvCxnSpPr>
                  <p:nvPr/>
                </p:nvCxnSpPr>
                <p:spPr>
                  <a:xfrm>
                    <a:off x="6044612"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622" name="橢圓 621"/>
                  <p:cNvSpPr/>
                  <p:nvPr/>
                </p:nvSpPr>
                <p:spPr>
                  <a:xfrm>
                    <a:off x="59847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23" name="直線單箭頭接點 622"/>
                  <p:cNvCxnSpPr>
                    <a:stCxn id="642" idx="4"/>
                    <a:endCxn id="644" idx="0"/>
                  </p:cNvCxnSpPr>
                  <p:nvPr/>
                </p:nvCxnSpPr>
                <p:spPr>
                  <a:xfrm>
                    <a:off x="7473359"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24" name="直線單箭頭接點 623"/>
                  <p:cNvCxnSpPr>
                    <a:stCxn id="644" idx="4"/>
                    <a:endCxn id="645" idx="0"/>
                  </p:cNvCxnSpPr>
                  <p:nvPr/>
                </p:nvCxnSpPr>
                <p:spPr>
                  <a:xfrm>
                    <a:off x="7473359"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625" name="直線單箭頭接點 624"/>
                  <p:cNvCxnSpPr>
                    <a:stCxn id="629" idx="6"/>
                    <a:endCxn id="628" idx="2"/>
                  </p:cNvCxnSpPr>
                  <p:nvPr/>
                </p:nvCxnSpPr>
                <p:spPr>
                  <a:xfrm>
                    <a:off x="610452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26" name="直線單箭頭接點 625"/>
                  <p:cNvCxnSpPr>
                    <a:stCxn id="628" idx="6"/>
                    <a:endCxn id="636" idx="2"/>
                  </p:cNvCxnSpPr>
                  <p:nvPr/>
                </p:nvCxnSpPr>
                <p:spPr>
                  <a:xfrm>
                    <a:off x="6390271"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27" name="直線單箭頭接點 626"/>
                  <p:cNvCxnSpPr>
                    <a:stCxn id="643" idx="4"/>
                    <a:endCxn id="629" idx="0"/>
                  </p:cNvCxnSpPr>
                  <p:nvPr/>
                </p:nvCxnSpPr>
                <p:spPr>
                  <a:xfrm>
                    <a:off x="6044612" y="3502643"/>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628" name="橢圓 627"/>
                  <p:cNvSpPr/>
                  <p:nvPr/>
                </p:nvSpPr>
                <p:spPr>
                  <a:xfrm>
                    <a:off x="62704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9" name="橢圓 628"/>
                  <p:cNvSpPr/>
                  <p:nvPr/>
                </p:nvSpPr>
                <p:spPr>
                  <a:xfrm>
                    <a:off x="59847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30" name="直線單箭頭接點 629"/>
                  <p:cNvCxnSpPr>
                    <a:stCxn id="636" idx="6"/>
                    <a:endCxn id="632" idx="2"/>
                  </p:cNvCxnSpPr>
                  <p:nvPr/>
                </p:nvCxnSpPr>
                <p:spPr>
                  <a:xfrm>
                    <a:off x="6676021" y="372190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31" name="直線單箭頭接點 630"/>
                  <p:cNvCxnSpPr>
                    <a:stCxn id="632" idx="6"/>
                    <a:endCxn id="638" idx="2"/>
                  </p:cNvCxnSpPr>
                  <p:nvPr/>
                </p:nvCxnSpPr>
                <p:spPr>
                  <a:xfrm>
                    <a:off x="6961770" y="372190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632" name="橢圓 631"/>
                  <p:cNvSpPr/>
                  <p:nvPr/>
                </p:nvSpPr>
                <p:spPr>
                  <a:xfrm>
                    <a:off x="684195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33" name="直線單箭頭接點 632"/>
                  <p:cNvCxnSpPr>
                    <a:stCxn id="638" idx="6"/>
                    <a:endCxn id="646" idx="2"/>
                  </p:cNvCxnSpPr>
                  <p:nvPr/>
                </p:nvCxnSpPr>
                <p:spPr>
                  <a:xfrm>
                    <a:off x="7247520" y="3721907"/>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34" name="直線單箭頭接點 633"/>
                  <p:cNvCxnSpPr>
                    <a:stCxn id="645" idx="4"/>
                    <a:endCxn id="646" idx="0"/>
                  </p:cNvCxnSpPr>
                  <p:nvPr/>
                </p:nvCxnSpPr>
                <p:spPr>
                  <a:xfrm>
                    <a:off x="7473359" y="3502643"/>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635" name="橢圓 634"/>
                  <p:cNvSpPr/>
                  <p:nvPr/>
                </p:nvSpPr>
                <p:spPr>
                  <a:xfrm>
                    <a:off x="655620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6" name="橢圓 635"/>
                  <p:cNvSpPr/>
                  <p:nvPr/>
                </p:nvSpPr>
                <p:spPr>
                  <a:xfrm>
                    <a:off x="655620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7" name="橢圓 636"/>
                  <p:cNvSpPr/>
                  <p:nvPr/>
                </p:nvSpPr>
                <p:spPr>
                  <a:xfrm>
                    <a:off x="7127702"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8" name="橢圓 637"/>
                  <p:cNvSpPr/>
                  <p:nvPr/>
                </p:nvSpPr>
                <p:spPr>
                  <a:xfrm>
                    <a:off x="7127702"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9" name="橢圓 638"/>
                  <p:cNvSpPr/>
                  <p:nvPr/>
                </p:nvSpPr>
                <p:spPr>
                  <a:xfrm>
                    <a:off x="59847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0" name="橢圓 639"/>
                  <p:cNvSpPr/>
                  <p:nvPr/>
                </p:nvSpPr>
                <p:spPr>
                  <a:xfrm>
                    <a:off x="741345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1" name="橢圓 640"/>
                  <p:cNvSpPr/>
                  <p:nvPr/>
                </p:nvSpPr>
                <p:spPr>
                  <a:xfrm>
                    <a:off x="741345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2" name="橢圓 641"/>
                  <p:cNvSpPr/>
                  <p:nvPr/>
                </p:nvSpPr>
                <p:spPr>
                  <a:xfrm>
                    <a:off x="741345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3" name="橢圓 642"/>
                  <p:cNvSpPr/>
                  <p:nvPr/>
                </p:nvSpPr>
                <p:spPr>
                  <a:xfrm>
                    <a:off x="59847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4" name="橢圓 643"/>
                  <p:cNvSpPr/>
                  <p:nvPr/>
                </p:nvSpPr>
                <p:spPr>
                  <a:xfrm>
                    <a:off x="741345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5" name="橢圓 644"/>
                  <p:cNvSpPr/>
                  <p:nvPr/>
                </p:nvSpPr>
                <p:spPr>
                  <a:xfrm>
                    <a:off x="7413450"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6" name="橢圓 645"/>
                  <p:cNvSpPr/>
                  <p:nvPr/>
                </p:nvSpPr>
                <p:spPr>
                  <a:xfrm>
                    <a:off x="741345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6" name="群組 515"/>
                <p:cNvGrpSpPr/>
                <p:nvPr/>
              </p:nvGrpSpPr>
              <p:grpSpPr>
                <a:xfrm>
                  <a:off x="1161302" y="2325955"/>
                  <a:ext cx="2120065" cy="2074026"/>
                  <a:chOff x="5698953" y="1986962"/>
                  <a:chExt cx="2120065" cy="2074026"/>
                </a:xfrm>
              </p:grpSpPr>
              <p:cxnSp>
                <p:nvCxnSpPr>
                  <p:cNvPr id="551" name="直線單箭頭接點 550"/>
                  <p:cNvCxnSpPr>
                    <a:stCxn id="561" idx="6"/>
                    <a:endCxn id="557" idx="2"/>
                  </p:cNvCxnSpPr>
                  <p:nvPr/>
                </p:nvCxnSpPr>
                <p:spPr>
                  <a:xfrm>
                    <a:off x="610452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2" name="直線單箭頭接點 551"/>
                  <p:cNvCxnSpPr>
                    <a:stCxn id="557" idx="6"/>
                    <a:endCxn id="599" idx="2"/>
                  </p:cNvCxnSpPr>
                  <p:nvPr/>
                </p:nvCxnSpPr>
                <p:spPr>
                  <a:xfrm>
                    <a:off x="63902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3" name="直線單箭頭接點 552"/>
                  <p:cNvCxnSpPr>
                    <a:stCxn id="558" idx="6"/>
                    <a:endCxn id="561" idx="2"/>
                  </p:cNvCxnSpPr>
                  <p:nvPr/>
                </p:nvCxnSpPr>
                <p:spPr>
                  <a:xfrm>
                    <a:off x="5818771"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4" name="直線單箭頭接點 553"/>
                  <p:cNvCxnSpPr>
                    <a:stCxn id="558" idx="4"/>
                    <a:endCxn id="559" idx="0"/>
                  </p:cNvCxnSpPr>
                  <p:nvPr/>
                </p:nvCxnSpPr>
                <p:spPr>
                  <a:xfrm>
                    <a:off x="5758862"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5" name="直線單箭頭接點 554"/>
                  <p:cNvCxnSpPr>
                    <a:stCxn id="559" idx="4"/>
                    <a:endCxn id="560" idx="0"/>
                  </p:cNvCxnSpPr>
                  <p:nvPr/>
                </p:nvCxnSpPr>
                <p:spPr>
                  <a:xfrm>
                    <a:off x="5758862"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6" name="直線單箭頭接點 555"/>
                  <p:cNvCxnSpPr>
                    <a:stCxn id="560" idx="4"/>
                    <a:endCxn id="603" idx="0"/>
                  </p:cNvCxnSpPr>
                  <p:nvPr/>
                </p:nvCxnSpPr>
                <p:spPr>
                  <a:xfrm>
                    <a:off x="5758862"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57" name="橢圓 556"/>
                  <p:cNvSpPr/>
                  <p:nvPr/>
                </p:nvSpPr>
                <p:spPr>
                  <a:xfrm>
                    <a:off x="627045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8" name="橢圓 557"/>
                  <p:cNvSpPr/>
                  <p:nvPr/>
                </p:nvSpPr>
                <p:spPr>
                  <a:xfrm>
                    <a:off x="5698953"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9" name="橢圓 558"/>
                  <p:cNvSpPr/>
                  <p:nvPr/>
                </p:nvSpPr>
                <p:spPr>
                  <a:xfrm>
                    <a:off x="5698953"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0" name="橢圓 559"/>
                  <p:cNvSpPr/>
                  <p:nvPr/>
                </p:nvSpPr>
                <p:spPr>
                  <a:xfrm>
                    <a:off x="5698953" y="25453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1" name="橢圓 560"/>
                  <p:cNvSpPr/>
                  <p:nvPr/>
                </p:nvSpPr>
                <p:spPr>
                  <a:xfrm>
                    <a:off x="59847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62" name="直線單箭頭接點 561"/>
                  <p:cNvCxnSpPr>
                    <a:stCxn id="599" idx="6"/>
                    <a:endCxn id="564" idx="2"/>
                  </p:cNvCxnSpPr>
                  <p:nvPr/>
                </p:nvCxnSpPr>
                <p:spPr>
                  <a:xfrm>
                    <a:off x="6676021" y="2046871"/>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63" name="直線單箭頭接點 562"/>
                  <p:cNvCxnSpPr>
                    <a:stCxn id="564" idx="6"/>
                    <a:endCxn id="601" idx="2"/>
                  </p:cNvCxnSpPr>
                  <p:nvPr/>
                </p:nvCxnSpPr>
                <p:spPr>
                  <a:xfrm>
                    <a:off x="6961770"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64" name="橢圓 563"/>
                  <p:cNvSpPr/>
                  <p:nvPr/>
                </p:nvSpPr>
                <p:spPr>
                  <a:xfrm>
                    <a:off x="6841952"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65" name="直線單箭頭接點 564"/>
                  <p:cNvCxnSpPr>
                    <a:stCxn id="601" idx="6"/>
                    <a:endCxn id="604" idx="2"/>
                  </p:cNvCxnSpPr>
                  <p:nvPr/>
                </p:nvCxnSpPr>
                <p:spPr>
                  <a:xfrm>
                    <a:off x="7247520" y="2046871"/>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66" name="直線單箭頭接點 565"/>
                  <p:cNvCxnSpPr>
                    <a:stCxn id="604" idx="6"/>
                    <a:endCxn id="570" idx="2"/>
                  </p:cNvCxnSpPr>
                  <p:nvPr/>
                </p:nvCxnSpPr>
                <p:spPr>
                  <a:xfrm>
                    <a:off x="7533268" y="204687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67" name="直線單箭頭接點 566"/>
                  <p:cNvCxnSpPr>
                    <a:stCxn id="570" idx="4"/>
                    <a:endCxn id="571" idx="0"/>
                  </p:cNvCxnSpPr>
                  <p:nvPr/>
                </p:nvCxnSpPr>
                <p:spPr>
                  <a:xfrm>
                    <a:off x="7759109" y="2106780"/>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68" name="直線單箭頭接點 567"/>
                  <p:cNvCxnSpPr>
                    <a:stCxn id="571" idx="4"/>
                    <a:endCxn id="572" idx="0"/>
                  </p:cNvCxnSpPr>
                  <p:nvPr/>
                </p:nvCxnSpPr>
                <p:spPr>
                  <a:xfrm>
                    <a:off x="7759109" y="238595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69" name="直線單箭頭接點 568"/>
                  <p:cNvCxnSpPr>
                    <a:stCxn id="572" idx="4"/>
                    <a:endCxn id="573" idx="0"/>
                  </p:cNvCxnSpPr>
                  <p:nvPr/>
                </p:nvCxnSpPr>
                <p:spPr>
                  <a:xfrm>
                    <a:off x="7759109" y="266512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0" name="橢圓 569"/>
                  <p:cNvSpPr/>
                  <p:nvPr/>
                </p:nvSpPr>
                <p:spPr>
                  <a:xfrm>
                    <a:off x="7699200"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1" name="橢圓 570"/>
                  <p:cNvSpPr/>
                  <p:nvPr/>
                </p:nvSpPr>
                <p:spPr>
                  <a:xfrm>
                    <a:off x="7699200" y="22661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2" name="橢圓 571"/>
                  <p:cNvSpPr/>
                  <p:nvPr/>
                </p:nvSpPr>
                <p:spPr>
                  <a:xfrm>
                    <a:off x="7699200"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3" name="橢圓 572"/>
                  <p:cNvSpPr/>
                  <p:nvPr/>
                </p:nvSpPr>
                <p:spPr>
                  <a:xfrm>
                    <a:off x="7699200"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74" name="直線單箭頭接點 573"/>
                  <p:cNvCxnSpPr>
                    <a:endCxn id="576" idx="0"/>
                  </p:cNvCxnSpPr>
                  <p:nvPr/>
                </p:nvCxnSpPr>
                <p:spPr>
                  <a:xfrm>
                    <a:off x="5758862"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75" name="直線單箭頭接點 574"/>
                  <p:cNvCxnSpPr>
                    <a:stCxn id="576" idx="4"/>
                    <a:endCxn id="605" idx="0"/>
                  </p:cNvCxnSpPr>
                  <p:nvPr/>
                </p:nvCxnSpPr>
                <p:spPr>
                  <a:xfrm>
                    <a:off x="5758862"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6" name="橢圓 575"/>
                  <p:cNvSpPr/>
                  <p:nvPr/>
                </p:nvSpPr>
                <p:spPr>
                  <a:xfrm>
                    <a:off x="56989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77" name="直線單箭頭接點 576"/>
                  <p:cNvCxnSpPr>
                    <a:stCxn id="573" idx="4"/>
                    <a:endCxn id="579" idx="0"/>
                  </p:cNvCxnSpPr>
                  <p:nvPr/>
                </p:nvCxnSpPr>
                <p:spPr>
                  <a:xfrm>
                    <a:off x="7759109" y="294429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78" name="直線單箭頭接點 577"/>
                  <p:cNvCxnSpPr>
                    <a:stCxn id="579" idx="4"/>
                    <a:endCxn id="580" idx="0"/>
                  </p:cNvCxnSpPr>
                  <p:nvPr/>
                </p:nvCxnSpPr>
                <p:spPr>
                  <a:xfrm>
                    <a:off x="7759109" y="322347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79" name="橢圓 578"/>
                  <p:cNvSpPr/>
                  <p:nvPr/>
                </p:nvSpPr>
                <p:spPr>
                  <a:xfrm>
                    <a:off x="7699200"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0" name="橢圓 579"/>
                  <p:cNvSpPr/>
                  <p:nvPr/>
                </p:nvSpPr>
                <p:spPr>
                  <a:xfrm>
                    <a:off x="7699200" y="3382825"/>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81" name="直線單箭頭接點 580"/>
                  <p:cNvCxnSpPr>
                    <a:stCxn id="589" idx="6"/>
                    <a:endCxn id="586" idx="2"/>
                  </p:cNvCxnSpPr>
                  <p:nvPr/>
                </p:nvCxnSpPr>
                <p:spPr>
                  <a:xfrm>
                    <a:off x="610452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82" name="直線單箭頭接點 581"/>
                  <p:cNvCxnSpPr>
                    <a:stCxn id="586" idx="6"/>
                    <a:endCxn id="600" idx="2"/>
                  </p:cNvCxnSpPr>
                  <p:nvPr/>
                </p:nvCxnSpPr>
                <p:spPr>
                  <a:xfrm>
                    <a:off x="63902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83" name="直線單箭頭接點 582"/>
                  <p:cNvCxnSpPr>
                    <a:stCxn id="588" idx="6"/>
                    <a:endCxn id="589" idx="2"/>
                  </p:cNvCxnSpPr>
                  <p:nvPr/>
                </p:nvCxnSpPr>
                <p:spPr>
                  <a:xfrm>
                    <a:off x="5818771"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84" name="直線單箭頭接點 583"/>
                  <p:cNvCxnSpPr>
                    <a:endCxn id="587" idx="0"/>
                  </p:cNvCxnSpPr>
                  <p:nvPr/>
                </p:nvCxnSpPr>
                <p:spPr>
                  <a:xfrm>
                    <a:off x="5758862"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85" name="直線單箭頭接點 584"/>
                  <p:cNvCxnSpPr>
                    <a:stCxn id="587" idx="4"/>
                    <a:endCxn id="588" idx="0"/>
                  </p:cNvCxnSpPr>
                  <p:nvPr/>
                </p:nvCxnSpPr>
                <p:spPr>
                  <a:xfrm>
                    <a:off x="5758862"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86" name="橢圓 585"/>
                  <p:cNvSpPr/>
                  <p:nvPr/>
                </p:nvSpPr>
                <p:spPr>
                  <a:xfrm>
                    <a:off x="62704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7" name="橢圓 586"/>
                  <p:cNvSpPr/>
                  <p:nvPr/>
                </p:nvSpPr>
                <p:spPr>
                  <a:xfrm>
                    <a:off x="5698953"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8" name="橢圓 587"/>
                  <p:cNvSpPr/>
                  <p:nvPr/>
                </p:nvSpPr>
                <p:spPr>
                  <a:xfrm>
                    <a:off x="5698953"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9" name="橢圓 588"/>
                  <p:cNvSpPr/>
                  <p:nvPr/>
                </p:nvSpPr>
                <p:spPr>
                  <a:xfrm>
                    <a:off x="59847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90" name="直線單箭頭接點 589"/>
                  <p:cNvCxnSpPr>
                    <a:stCxn id="600" idx="6"/>
                    <a:endCxn id="592" idx="2"/>
                  </p:cNvCxnSpPr>
                  <p:nvPr/>
                </p:nvCxnSpPr>
                <p:spPr>
                  <a:xfrm>
                    <a:off x="6676021" y="4001079"/>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91" name="直線單箭頭接點 590"/>
                  <p:cNvCxnSpPr>
                    <a:stCxn id="592" idx="6"/>
                    <a:endCxn id="602" idx="2"/>
                  </p:cNvCxnSpPr>
                  <p:nvPr/>
                </p:nvCxnSpPr>
                <p:spPr>
                  <a:xfrm>
                    <a:off x="6961770"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92" name="橢圓 591"/>
                  <p:cNvSpPr/>
                  <p:nvPr/>
                </p:nvSpPr>
                <p:spPr>
                  <a:xfrm>
                    <a:off x="684195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93" name="直線單箭頭接點 592"/>
                  <p:cNvCxnSpPr>
                    <a:stCxn id="602" idx="6"/>
                    <a:endCxn id="606" idx="2"/>
                  </p:cNvCxnSpPr>
                  <p:nvPr/>
                </p:nvCxnSpPr>
                <p:spPr>
                  <a:xfrm>
                    <a:off x="7247520" y="4001079"/>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94" name="直線單箭頭接點 593"/>
                  <p:cNvCxnSpPr>
                    <a:stCxn id="606" idx="6"/>
                    <a:endCxn id="598" idx="2"/>
                  </p:cNvCxnSpPr>
                  <p:nvPr/>
                </p:nvCxnSpPr>
                <p:spPr>
                  <a:xfrm>
                    <a:off x="7533268" y="400107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95" name="直線單箭頭接點 594"/>
                  <p:cNvCxnSpPr>
                    <a:stCxn id="580" idx="4"/>
                    <a:endCxn id="597" idx="0"/>
                  </p:cNvCxnSpPr>
                  <p:nvPr/>
                </p:nvCxnSpPr>
                <p:spPr>
                  <a:xfrm>
                    <a:off x="7759109" y="3502643"/>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96" name="直線單箭頭接點 595"/>
                  <p:cNvCxnSpPr>
                    <a:stCxn id="597" idx="4"/>
                    <a:endCxn id="598" idx="0"/>
                  </p:cNvCxnSpPr>
                  <p:nvPr/>
                </p:nvCxnSpPr>
                <p:spPr>
                  <a:xfrm>
                    <a:off x="7759109" y="378181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597" name="橢圓 596"/>
                  <p:cNvSpPr/>
                  <p:nvPr/>
                </p:nvSpPr>
                <p:spPr>
                  <a:xfrm>
                    <a:off x="7699200" y="366199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8" name="橢圓 597"/>
                  <p:cNvSpPr/>
                  <p:nvPr/>
                </p:nvSpPr>
                <p:spPr>
                  <a:xfrm>
                    <a:off x="7699200" y="394117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9" name="橢圓 598"/>
                  <p:cNvSpPr/>
                  <p:nvPr/>
                </p:nvSpPr>
                <p:spPr>
                  <a:xfrm>
                    <a:off x="6556203"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0" name="橢圓 599"/>
                  <p:cNvSpPr/>
                  <p:nvPr/>
                </p:nvSpPr>
                <p:spPr>
                  <a:xfrm>
                    <a:off x="6556203"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1" name="橢圓 600"/>
                  <p:cNvSpPr/>
                  <p:nvPr/>
                </p:nvSpPr>
                <p:spPr>
                  <a:xfrm>
                    <a:off x="7127702" y="198696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2" name="橢圓 601"/>
                  <p:cNvSpPr/>
                  <p:nvPr/>
                </p:nvSpPr>
                <p:spPr>
                  <a:xfrm>
                    <a:off x="7127702"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3" name="橢圓 602"/>
                  <p:cNvSpPr/>
                  <p:nvPr/>
                </p:nvSpPr>
                <p:spPr>
                  <a:xfrm>
                    <a:off x="56989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4" name="橢圓 603"/>
                  <p:cNvSpPr/>
                  <p:nvPr/>
                </p:nvSpPr>
                <p:spPr>
                  <a:xfrm>
                    <a:off x="7413450" y="198696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5" name="橢圓 604"/>
                  <p:cNvSpPr/>
                  <p:nvPr/>
                </p:nvSpPr>
                <p:spPr>
                  <a:xfrm>
                    <a:off x="56989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6" name="橢圓 605"/>
                  <p:cNvSpPr/>
                  <p:nvPr/>
                </p:nvSpPr>
                <p:spPr>
                  <a:xfrm>
                    <a:off x="7413450" y="394117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7" name="群組 516"/>
                <p:cNvGrpSpPr/>
                <p:nvPr/>
              </p:nvGrpSpPr>
              <p:grpSpPr>
                <a:xfrm>
                  <a:off x="2018552" y="3163473"/>
                  <a:ext cx="405567" cy="398991"/>
                  <a:chOff x="6556203" y="2824480"/>
                  <a:chExt cx="405567" cy="398991"/>
                </a:xfrm>
              </p:grpSpPr>
              <p:cxnSp>
                <p:nvCxnSpPr>
                  <p:cNvPr id="543" name="直線單箭頭接點 542"/>
                  <p:cNvCxnSpPr>
                    <a:stCxn id="550" idx="6"/>
                    <a:endCxn id="549" idx="2"/>
                  </p:cNvCxnSpPr>
                  <p:nvPr/>
                </p:nvCxnSpPr>
                <p:spPr>
                  <a:xfrm>
                    <a:off x="6676021" y="288438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44" name="直線單箭頭接點 543"/>
                  <p:cNvCxnSpPr>
                    <a:stCxn id="550" idx="4"/>
                    <a:endCxn id="548" idx="0"/>
                  </p:cNvCxnSpPr>
                  <p:nvPr/>
                </p:nvCxnSpPr>
                <p:spPr>
                  <a:xfrm>
                    <a:off x="6616112"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45" name="直線單箭頭接點 544"/>
                  <p:cNvCxnSpPr>
                    <a:stCxn id="548" idx="6"/>
                    <a:endCxn id="547" idx="2"/>
                  </p:cNvCxnSpPr>
                  <p:nvPr/>
                </p:nvCxnSpPr>
                <p:spPr>
                  <a:xfrm>
                    <a:off x="6676021" y="316356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46" name="直線單箭頭接點 545"/>
                  <p:cNvCxnSpPr>
                    <a:stCxn id="549" idx="4"/>
                    <a:endCxn id="547" idx="0"/>
                  </p:cNvCxnSpPr>
                  <p:nvPr/>
                </p:nvCxnSpPr>
                <p:spPr>
                  <a:xfrm>
                    <a:off x="6901861"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547" name="橢圓 546"/>
                  <p:cNvSpPr/>
                  <p:nvPr/>
                </p:nvSpPr>
                <p:spPr>
                  <a:xfrm>
                    <a:off x="684195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8" name="橢圓 547"/>
                  <p:cNvSpPr/>
                  <p:nvPr/>
                </p:nvSpPr>
                <p:spPr>
                  <a:xfrm>
                    <a:off x="655620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9" name="橢圓 548"/>
                  <p:cNvSpPr/>
                  <p:nvPr/>
                </p:nvSpPr>
                <p:spPr>
                  <a:xfrm>
                    <a:off x="684195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0" name="橢圓 549"/>
                  <p:cNvSpPr/>
                  <p:nvPr/>
                </p:nvSpPr>
                <p:spPr>
                  <a:xfrm>
                    <a:off x="655620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18" name="群組 517"/>
                <p:cNvGrpSpPr/>
                <p:nvPr/>
              </p:nvGrpSpPr>
              <p:grpSpPr>
                <a:xfrm>
                  <a:off x="1732802" y="2884301"/>
                  <a:ext cx="977067" cy="957335"/>
                  <a:chOff x="6270453" y="2545308"/>
                  <a:chExt cx="977067" cy="957335"/>
                </a:xfrm>
              </p:grpSpPr>
              <p:cxnSp>
                <p:nvCxnSpPr>
                  <p:cNvPr id="519" name="直線單箭頭接點 518"/>
                  <p:cNvCxnSpPr>
                    <a:stCxn id="521" idx="6"/>
                    <a:endCxn id="534" idx="2"/>
                  </p:cNvCxnSpPr>
                  <p:nvPr/>
                </p:nvCxnSpPr>
                <p:spPr>
                  <a:xfrm>
                    <a:off x="6390271"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20" name="直線單箭頭接點 519"/>
                  <p:cNvCxnSpPr>
                    <a:stCxn id="521" idx="4"/>
                    <a:endCxn id="537" idx="0"/>
                  </p:cNvCxnSpPr>
                  <p:nvPr/>
                </p:nvCxnSpPr>
                <p:spPr>
                  <a:xfrm>
                    <a:off x="6330362" y="2665126"/>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521" name="橢圓 520"/>
                  <p:cNvSpPr/>
                  <p:nvPr/>
                </p:nvSpPr>
                <p:spPr>
                  <a:xfrm>
                    <a:off x="627045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22" name="直線單箭頭接點 521"/>
                  <p:cNvCxnSpPr>
                    <a:stCxn id="534" idx="6"/>
                    <a:endCxn id="525" idx="2"/>
                  </p:cNvCxnSpPr>
                  <p:nvPr/>
                </p:nvCxnSpPr>
                <p:spPr>
                  <a:xfrm>
                    <a:off x="6676021" y="2605217"/>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23" name="直線單箭頭接點 522"/>
                  <p:cNvCxnSpPr>
                    <a:stCxn id="525" idx="6"/>
                    <a:endCxn id="535" idx="2"/>
                  </p:cNvCxnSpPr>
                  <p:nvPr/>
                </p:nvCxnSpPr>
                <p:spPr>
                  <a:xfrm>
                    <a:off x="6961770" y="2605217"/>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24" name="直線單箭頭接點 523"/>
                  <p:cNvCxnSpPr>
                    <a:stCxn id="535" idx="4"/>
                    <a:endCxn id="541" idx="0"/>
                  </p:cNvCxnSpPr>
                  <p:nvPr/>
                </p:nvCxnSpPr>
                <p:spPr>
                  <a:xfrm>
                    <a:off x="7187611" y="266512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525" name="橢圓 524"/>
                  <p:cNvSpPr/>
                  <p:nvPr/>
                </p:nvSpPr>
                <p:spPr>
                  <a:xfrm>
                    <a:off x="684195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26" name="直線單箭頭接點 525"/>
                  <p:cNvCxnSpPr>
                    <a:stCxn id="538" idx="6"/>
                    <a:endCxn id="539" idx="2"/>
                  </p:cNvCxnSpPr>
                  <p:nvPr/>
                </p:nvCxnSpPr>
                <p:spPr>
                  <a:xfrm>
                    <a:off x="6390271"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7" name="直線單箭頭接點 526"/>
                  <p:cNvCxnSpPr>
                    <a:stCxn id="537" idx="4"/>
                    <a:endCxn id="529" idx="0"/>
                  </p:cNvCxnSpPr>
                  <p:nvPr/>
                </p:nvCxnSpPr>
                <p:spPr>
                  <a:xfrm>
                    <a:off x="6330362" y="294429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8" name="直線單箭頭接點 527"/>
                  <p:cNvCxnSpPr>
                    <a:stCxn id="529" idx="4"/>
                    <a:endCxn id="538" idx="0"/>
                  </p:cNvCxnSpPr>
                  <p:nvPr/>
                </p:nvCxnSpPr>
                <p:spPr>
                  <a:xfrm>
                    <a:off x="6330362" y="3223471"/>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sp>
                <p:nvSpPr>
                  <p:cNvPr id="529" name="橢圓 528"/>
                  <p:cNvSpPr/>
                  <p:nvPr/>
                </p:nvSpPr>
                <p:spPr>
                  <a:xfrm>
                    <a:off x="6270453"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30" name="直線單箭頭接點 529"/>
                  <p:cNvCxnSpPr>
                    <a:stCxn id="539" idx="6"/>
                    <a:endCxn id="540" idx="2"/>
                  </p:cNvCxnSpPr>
                  <p:nvPr/>
                </p:nvCxnSpPr>
                <p:spPr>
                  <a:xfrm>
                    <a:off x="6676021" y="3442734"/>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531" name="直線單箭頭接點 530"/>
                  <p:cNvCxnSpPr>
                    <a:stCxn id="540" idx="6"/>
                    <a:endCxn id="542" idx="2"/>
                  </p:cNvCxnSpPr>
                  <p:nvPr/>
                </p:nvCxnSpPr>
                <p:spPr>
                  <a:xfrm>
                    <a:off x="6961770" y="3442734"/>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532" name="直線單箭頭接點 531"/>
                  <p:cNvCxnSpPr>
                    <a:stCxn id="541" idx="4"/>
                    <a:endCxn id="536" idx="0"/>
                  </p:cNvCxnSpPr>
                  <p:nvPr/>
                </p:nvCxnSpPr>
                <p:spPr>
                  <a:xfrm>
                    <a:off x="7187611" y="294429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33" name="直線單箭頭接點 532"/>
                  <p:cNvCxnSpPr>
                    <a:stCxn id="536" idx="4"/>
                    <a:endCxn id="542" idx="0"/>
                  </p:cNvCxnSpPr>
                  <p:nvPr/>
                </p:nvCxnSpPr>
                <p:spPr>
                  <a:xfrm>
                    <a:off x="7187611" y="3223471"/>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534" name="橢圓 533"/>
                  <p:cNvSpPr/>
                  <p:nvPr/>
                </p:nvSpPr>
                <p:spPr>
                  <a:xfrm>
                    <a:off x="6556203"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5" name="橢圓 534"/>
                  <p:cNvSpPr/>
                  <p:nvPr/>
                </p:nvSpPr>
                <p:spPr>
                  <a:xfrm>
                    <a:off x="7127702" y="25453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6" name="橢圓 535"/>
                  <p:cNvSpPr/>
                  <p:nvPr/>
                </p:nvSpPr>
                <p:spPr>
                  <a:xfrm>
                    <a:off x="7127702" y="310365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7" name="橢圓 536"/>
                  <p:cNvSpPr/>
                  <p:nvPr/>
                </p:nvSpPr>
                <p:spPr>
                  <a:xfrm>
                    <a:off x="6270453"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8" name="橢圓 537"/>
                  <p:cNvSpPr/>
                  <p:nvPr/>
                </p:nvSpPr>
                <p:spPr>
                  <a:xfrm>
                    <a:off x="627045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9" name="橢圓 538"/>
                  <p:cNvSpPr/>
                  <p:nvPr/>
                </p:nvSpPr>
                <p:spPr>
                  <a:xfrm>
                    <a:off x="6556203"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0" name="橢圓 539"/>
                  <p:cNvSpPr/>
                  <p:nvPr/>
                </p:nvSpPr>
                <p:spPr>
                  <a:xfrm>
                    <a:off x="684195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1" name="橢圓 540"/>
                  <p:cNvSpPr/>
                  <p:nvPr/>
                </p:nvSpPr>
                <p:spPr>
                  <a:xfrm>
                    <a:off x="7127702" y="28244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2" name="橢圓 541"/>
                  <p:cNvSpPr/>
                  <p:nvPr/>
                </p:nvSpPr>
                <p:spPr>
                  <a:xfrm>
                    <a:off x="7127702" y="338282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grpSp>
            <p:nvGrpSpPr>
              <p:cNvPr id="692" name="群組 691"/>
              <p:cNvGrpSpPr/>
              <p:nvPr/>
            </p:nvGrpSpPr>
            <p:grpSpPr>
              <a:xfrm>
                <a:off x="2386654" y="3071441"/>
                <a:ext cx="1880429" cy="1834390"/>
                <a:chOff x="3787711" y="2445773"/>
                <a:chExt cx="1880429" cy="1834390"/>
              </a:xfrm>
            </p:grpSpPr>
            <p:cxnSp>
              <p:nvCxnSpPr>
                <p:cNvPr id="694" name="直線單箭頭接點 693"/>
                <p:cNvCxnSpPr/>
                <p:nvPr/>
              </p:nvCxnSpPr>
              <p:spPr>
                <a:xfrm>
                  <a:off x="3787711" y="2944210"/>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96" name="直線單箭頭接點 695"/>
                <p:cNvCxnSpPr/>
                <p:nvPr/>
              </p:nvCxnSpPr>
              <p:spPr>
                <a:xfrm>
                  <a:off x="4013552"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98" name="直線單箭頭接點 697"/>
                <p:cNvCxnSpPr/>
                <p:nvPr/>
              </p:nvCxnSpPr>
              <p:spPr>
                <a:xfrm>
                  <a:off x="4585052"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00" name="直線單箭頭接點 699"/>
                <p:cNvCxnSpPr/>
                <p:nvPr/>
              </p:nvCxnSpPr>
              <p:spPr>
                <a:xfrm>
                  <a:off x="5156551" y="2445773"/>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01" name="直線單箭頭接點 700"/>
                <p:cNvCxnSpPr/>
                <p:nvPr/>
              </p:nvCxnSpPr>
              <p:spPr>
                <a:xfrm>
                  <a:off x="5502208" y="266503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3" name="直線單箭頭接點 702"/>
                <p:cNvCxnSpPr/>
                <p:nvPr/>
              </p:nvCxnSpPr>
              <p:spPr>
                <a:xfrm>
                  <a:off x="5502208" y="3223382"/>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5" name="直線單箭頭接點 704"/>
                <p:cNvCxnSpPr/>
                <p:nvPr/>
              </p:nvCxnSpPr>
              <p:spPr>
                <a:xfrm>
                  <a:off x="3787711" y="3502555"/>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08" name="直線單箭頭接點 707"/>
                <p:cNvCxnSpPr/>
                <p:nvPr/>
              </p:nvCxnSpPr>
              <p:spPr>
                <a:xfrm>
                  <a:off x="5502208" y="3781727"/>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9" name="直線單箭頭接點 708"/>
                <p:cNvCxnSpPr/>
                <p:nvPr/>
              </p:nvCxnSpPr>
              <p:spPr>
                <a:xfrm>
                  <a:off x="3787711" y="4060900"/>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11" name="直線單箭頭接點 710"/>
                <p:cNvCxnSpPr/>
                <p:nvPr/>
              </p:nvCxnSpPr>
              <p:spPr>
                <a:xfrm>
                  <a:off x="4299302"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3" name="直線單箭頭接點 712"/>
                <p:cNvCxnSpPr/>
                <p:nvPr/>
              </p:nvCxnSpPr>
              <p:spPr>
                <a:xfrm>
                  <a:off x="4870801"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6" name="直線單箭頭接點 715"/>
                <p:cNvCxnSpPr/>
                <p:nvPr/>
              </p:nvCxnSpPr>
              <p:spPr>
                <a:xfrm>
                  <a:off x="5442299" y="4120809"/>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grpSp>
      <p:sp>
        <p:nvSpPr>
          <p:cNvPr id="402" name="橢圓 401"/>
          <p:cNvSpPr/>
          <p:nvPr/>
        </p:nvSpPr>
        <p:spPr>
          <a:xfrm>
            <a:off x="734713" y="2323731"/>
            <a:ext cx="1791603" cy="21362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3" name="橢圓 402"/>
          <p:cNvSpPr/>
          <p:nvPr/>
        </p:nvSpPr>
        <p:spPr>
          <a:xfrm>
            <a:off x="2195486" y="2947575"/>
            <a:ext cx="1791603" cy="213628"/>
          </a:xfrm>
          <a:prstGeom prst="ellipse">
            <a:avLst/>
          </a:prstGeom>
          <a:no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文字方塊 6"/>
          <p:cNvSpPr txBox="1"/>
          <p:nvPr/>
        </p:nvSpPr>
        <p:spPr>
          <a:xfrm>
            <a:off x="1293541" y="1800219"/>
            <a:ext cx="903004" cy="369332"/>
          </a:xfrm>
          <a:prstGeom prst="rect">
            <a:avLst/>
          </a:prstGeom>
          <a:noFill/>
        </p:spPr>
        <p:txBody>
          <a:bodyPr wrap="none" rtlCol="0">
            <a:spAutoFit/>
          </a:bodyPr>
          <a:lstStyle/>
          <a:p>
            <a:r>
              <a:rPr lang="en-US" altLang="zh-TW" dirty="0" smtClean="0"/>
              <a:t>Share-1</a:t>
            </a:r>
            <a:endParaRPr lang="zh-TW" altLang="en-US" dirty="0"/>
          </a:p>
        </p:txBody>
      </p:sp>
      <p:sp>
        <p:nvSpPr>
          <p:cNvPr id="405" name="文字方塊 404"/>
          <p:cNvSpPr txBox="1"/>
          <p:nvPr/>
        </p:nvSpPr>
        <p:spPr>
          <a:xfrm>
            <a:off x="2781049" y="2405823"/>
            <a:ext cx="903004" cy="369332"/>
          </a:xfrm>
          <a:prstGeom prst="rect">
            <a:avLst/>
          </a:prstGeom>
          <a:noFill/>
        </p:spPr>
        <p:txBody>
          <a:bodyPr wrap="none" rtlCol="0">
            <a:spAutoFit/>
          </a:bodyPr>
          <a:lstStyle/>
          <a:p>
            <a:r>
              <a:rPr lang="en-US" altLang="zh-TW" dirty="0" smtClean="0"/>
              <a:t>Share-2</a:t>
            </a:r>
            <a:endParaRPr lang="zh-TW" altLang="en-US" dirty="0"/>
          </a:p>
        </p:txBody>
      </p:sp>
      <p:sp>
        <p:nvSpPr>
          <p:cNvPr id="8" name="文字方塊 7"/>
          <p:cNvSpPr txBox="1"/>
          <p:nvPr/>
        </p:nvSpPr>
        <p:spPr>
          <a:xfrm>
            <a:off x="2033484" y="1796913"/>
            <a:ext cx="922047" cy="369332"/>
          </a:xfrm>
          <a:prstGeom prst="rect">
            <a:avLst/>
          </a:prstGeom>
          <a:noFill/>
        </p:spPr>
        <p:txBody>
          <a:bodyPr wrap="none" rtlCol="0">
            <a:spAutoFit/>
          </a:bodyPr>
          <a:lstStyle/>
          <a:p>
            <a:r>
              <a:rPr lang="en-US" altLang="zh-TW" dirty="0" smtClean="0"/>
              <a:t>(Ring-1)</a:t>
            </a:r>
            <a:endParaRPr lang="zh-TW" altLang="en-US" dirty="0"/>
          </a:p>
        </p:txBody>
      </p:sp>
      <p:sp>
        <p:nvSpPr>
          <p:cNvPr id="408" name="文字方塊 407"/>
          <p:cNvSpPr txBox="1"/>
          <p:nvPr/>
        </p:nvSpPr>
        <p:spPr>
          <a:xfrm>
            <a:off x="3513734" y="2405531"/>
            <a:ext cx="922047" cy="369332"/>
          </a:xfrm>
          <a:prstGeom prst="rect">
            <a:avLst/>
          </a:prstGeom>
          <a:noFill/>
        </p:spPr>
        <p:txBody>
          <a:bodyPr wrap="none" rtlCol="0">
            <a:spAutoFit/>
          </a:bodyPr>
          <a:lstStyle/>
          <a:p>
            <a:r>
              <a:rPr lang="en-US" altLang="zh-TW" dirty="0" smtClean="0"/>
              <a:t>(Ring-2)</a:t>
            </a:r>
            <a:endParaRPr lang="zh-TW" altLang="en-US" dirty="0"/>
          </a:p>
        </p:txBody>
      </p:sp>
      <p:sp>
        <p:nvSpPr>
          <p:cNvPr id="9" name="文字方塊 8"/>
          <p:cNvSpPr txBox="1"/>
          <p:nvPr/>
        </p:nvSpPr>
        <p:spPr>
          <a:xfrm>
            <a:off x="5587502" y="1780569"/>
            <a:ext cx="758541" cy="307777"/>
          </a:xfrm>
          <a:prstGeom prst="rect">
            <a:avLst/>
          </a:prstGeom>
          <a:noFill/>
        </p:spPr>
        <p:txBody>
          <a:bodyPr wrap="none" rtlCol="0">
            <a:spAutoFit/>
          </a:bodyPr>
          <a:lstStyle/>
          <a:p>
            <a:r>
              <a:rPr lang="en-US" altLang="zh-TW" sz="1400" dirty="0" smtClean="0"/>
              <a:t>(Ring-1)</a:t>
            </a:r>
            <a:endParaRPr lang="zh-TW" altLang="en-US" sz="1400" dirty="0"/>
          </a:p>
        </p:txBody>
      </p:sp>
      <p:sp>
        <p:nvSpPr>
          <p:cNvPr id="410" name="文字方塊 409"/>
          <p:cNvSpPr txBox="1"/>
          <p:nvPr/>
        </p:nvSpPr>
        <p:spPr>
          <a:xfrm>
            <a:off x="6547144" y="1780568"/>
            <a:ext cx="758541" cy="307777"/>
          </a:xfrm>
          <a:prstGeom prst="rect">
            <a:avLst/>
          </a:prstGeom>
          <a:noFill/>
        </p:spPr>
        <p:txBody>
          <a:bodyPr wrap="none" rtlCol="0">
            <a:spAutoFit/>
          </a:bodyPr>
          <a:lstStyle/>
          <a:p>
            <a:r>
              <a:rPr lang="en-US" altLang="zh-TW" sz="1400" dirty="0" smtClean="0"/>
              <a:t>(Ring-2)</a:t>
            </a:r>
            <a:endParaRPr lang="zh-TW" altLang="en-US" sz="1400" dirty="0"/>
          </a:p>
        </p:txBody>
      </p:sp>
      <p:sp>
        <p:nvSpPr>
          <p:cNvPr id="452" name="文字方塊 451"/>
          <p:cNvSpPr txBox="1"/>
          <p:nvPr/>
        </p:nvSpPr>
        <p:spPr>
          <a:xfrm>
            <a:off x="1550248" y="2655163"/>
            <a:ext cx="6055440" cy="707886"/>
          </a:xfrm>
          <a:prstGeom prst="rect">
            <a:avLst/>
          </a:prstGeom>
          <a:solidFill>
            <a:schemeClr val="bg2"/>
          </a:solidFill>
          <a:ln>
            <a:solidFill>
              <a:schemeClr val="tx1"/>
            </a:solidFill>
          </a:ln>
        </p:spPr>
        <p:txBody>
          <a:bodyPr wrap="none" rtlCol="0">
            <a:spAutoFit/>
          </a:bodyPr>
          <a:lstStyle/>
          <a:p>
            <a:r>
              <a:rPr lang="en-US" altLang="zh-TW" sz="2000" b="1" dirty="0">
                <a:latin typeface="Times New Roman" panose="02020603050405020304" pitchFamily="18" charset="0"/>
                <a:cs typeface="Times New Roman" panose="02020603050405020304" pitchFamily="18" charset="0"/>
              </a:rPr>
              <a:t>Because share-3 starts to decrease rapidly, </a:t>
            </a:r>
            <a:r>
              <a:rPr lang="en-US" altLang="zh-TW" sz="2000" b="1" dirty="0" smtClean="0">
                <a:latin typeface="Times New Roman" panose="02020603050405020304" pitchFamily="18" charset="0"/>
                <a:cs typeface="Times New Roman" panose="02020603050405020304" pitchFamily="18" charset="0"/>
              </a:rPr>
              <a:t/>
            </a:r>
            <a:br>
              <a:rPr lang="en-US" altLang="zh-TW" sz="2000" b="1" dirty="0" smtClean="0">
                <a:latin typeface="Times New Roman" panose="02020603050405020304" pitchFamily="18" charset="0"/>
                <a:cs typeface="Times New Roman" panose="02020603050405020304" pitchFamily="18" charset="0"/>
              </a:rPr>
            </a:br>
            <a:r>
              <a:rPr lang="en-US" altLang="zh-TW" sz="2000" b="1" dirty="0" smtClean="0">
                <a:latin typeface="Times New Roman" panose="02020603050405020304" pitchFamily="18" charset="0"/>
                <a:cs typeface="Times New Roman" panose="02020603050405020304" pitchFamily="18" charset="0"/>
              </a:rPr>
              <a:t>we </a:t>
            </a:r>
            <a:r>
              <a:rPr lang="en-US" altLang="zh-TW" sz="2000" b="1" dirty="0">
                <a:latin typeface="Times New Roman" panose="02020603050405020304" pitchFamily="18" charset="0"/>
                <a:cs typeface="Times New Roman" panose="02020603050405020304" pitchFamily="18" charset="0"/>
              </a:rPr>
              <a:t>use share-1 &amp; share-2 </a:t>
            </a:r>
            <a:r>
              <a:rPr lang="en-US" altLang="zh-TW" sz="2000" b="1" dirty="0" smtClean="0">
                <a:latin typeface="Times New Roman" panose="02020603050405020304" pitchFamily="18" charset="0"/>
                <a:cs typeface="Times New Roman" panose="02020603050405020304" pitchFamily="18" charset="0"/>
              </a:rPr>
              <a:t>for the </a:t>
            </a:r>
            <a:r>
              <a:rPr lang="en-US" altLang="zh-TW" sz="2000" b="1" dirty="0">
                <a:latin typeface="Times New Roman" panose="02020603050405020304" pitchFamily="18" charset="0"/>
                <a:cs typeface="Times New Roman" panose="02020603050405020304" pitchFamily="18" charset="0"/>
              </a:rPr>
              <a:t>following </a:t>
            </a:r>
            <a:r>
              <a:rPr lang="en-US" altLang="zh-TW" sz="2000" b="1" dirty="0" smtClean="0">
                <a:latin typeface="Times New Roman" panose="02020603050405020304" pitchFamily="18" charset="0"/>
                <a:cs typeface="Times New Roman" panose="02020603050405020304" pitchFamily="18" charset="0"/>
              </a:rPr>
              <a:t>evaluation.</a:t>
            </a:r>
            <a:endParaRPr lang="en-US" altLang="zh-TW" sz="2000" b="1" dirty="0">
              <a:latin typeface="Times New Roman" panose="02020603050405020304" pitchFamily="18" charset="0"/>
              <a:cs typeface="Times New Roman" panose="02020603050405020304" pitchFamily="18" charset="0"/>
            </a:endParaRPr>
          </a:p>
        </p:txBody>
      </p:sp>
      <p:grpSp>
        <p:nvGrpSpPr>
          <p:cNvPr id="481" name="群組 480"/>
          <p:cNvGrpSpPr/>
          <p:nvPr/>
        </p:nvGrpSpPr>
        <p:grpSpPr>
          <a:xfrm>
            <a:off x="7529940" y="2796881"/>
            <a:ext cx="1636410" cy="642716"/>
            <a:chOff x="7146000" y="2912941"/>
            <a:chExt cx="1636410" cy="642716"/>
          </a:xfrm>
        </p:grpSpPr>
        <p:sp>
          <p:nvSpPr>
            <p:cNvPr id="482" name="向下箭號 481"/>
            <p:cNvSpPr/>
            <p:nvPr/>
          </p:nvSpPr>
          <p:spPr>
            <a:xfrm rot="10800000">
              <a:off x="7751896" y="291294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3" name="文字方塊 482"/>
            <p:cNvSpPr txBox="1"/>
            <p:nvPr/>
          </p:nvSpPr>
          <p:spPr>
            <a:xfrm>
              <a:off x="7146000" y="3052932"/>
              <a:ext cx="1636410" cy="369332"/>
            </a:xfrm>
            <a:prstGeom prst="rect">
              <a:avLst/>
            </a:prstGeom>
            <a:noFill/>
          </p:spPr>
          <p:txBody>
            <a:bodyPr wrap="none" rtlCol="0">
              <a:spAutoFit/>
            </a:bodyPr>
            <a:lstStyle/>
            <a:p>
              <a:r>
                <a:rPr lang="en-US" altLang="zh-TW" dirty="0" smtClean="0"/>
                <a:t>Higher is better</a:t>
              </a:r>
              <a:endParaRPr lang="zh-TW" altLang="en-US" dirty="0"/>
            </a:p>
          </p:txBody>
        </p:sp>
      </p:grpSp>
      <p:sp>
        <p:nvSpPr>
          <p:cNvPr id="454" name="文字方塊 453"/>
          <p:cNvSpPr txBox="1"/>
          <p:nvPr/>
        </p:nvSpPr>
        <p:spPr>
          <a:xfrm>
            <a:off x="576164" y="2655872"/>
            <a:ext cx="8004692" cy="707886"/>
          </a:xfrm>
          <a:prstGeom prst="rect">
            <a:avLst/>
          </a:prstGeom>
          <a:solidFill>
            <a:schemeClr val="bg2"/>
          </a:solidFill>
          <a:ln>
            <a:solidFill>
              <a:schemeClr val="tx1"/>
            </a:solidFill>
          </a:ln>
        </p:spPr>
        <p:txBody>
          <a:bodyPr wrap="none" rtlCol="0">
            <a:spAutoFit/>
          </a:bodyPr>
          <a:lstStyle/>
          <a:p>
            <a:r>
              <a:rPr lang="en-US" altLang="zh-TW" sz="2000" b="1" dirty="0">
                <a:latin typeface="Times New Roman" panose="02020603050405020304" pitchFamily="18" charset="0"/>
                <a:cs typeface="Times New Roman" panose="02020603050405020304" pitchFamily="18" charset="0"/>
              </a:rPr>
              <a:t>Because share-3 starts to decrease rapidly, </a:t>
            </a:r>
            <a:r>
              <a:rPr lang="en-US" altLang="zh-TW" sz="2000" b="1" dirty="0" smtClean="0">
                <a:latin typeface="Times New Roman" panose="02020603050405020304" pitchFamily="18" charset="0"/>
                <a:cs typeface="Times New Roman" panose="02020603050405020304" pitchFamily="18" charset="0"/>
              </a:rPr>
              <a:t/>
            </a:r>
            <a:br>
              <a:rPr lang="en-US" altLang="zh-TW" sz="2000" b="1" dirty="0" smtClean="0">
                <a:latin typeface="Times New Roman" panose="02020603050405020304" pitchFamily="18" charset="0"/>
                <a:cs typeface="Times New Roman" panose="02020603050405020304" pitchFamily="18" charset="0"/>
              </a:rPr>
            </a:br>
            <a:r>
              <a:rPr lang="en-US" altLang="zh-TW" sz="2000" b="1" dirty="0" smtClean="0">
                <a:latin typeface="Times New Roman" panose="02020603050405020304" pitchFamily="18" charset="0"/>
                <a:cs typeface="Times New Roman" panose="02020603050405020304" pitchFamily="18" charset="0"/>
              </a:rPr>
              <a:t>we use share-1 (Ring-1) &amp; share-2 (Ring-2) </a:t>
            </a:r>
            <a:r>
              <a:rPr lang="en-US" altLang="zh-TW" sz="2000" b="1" dirty="0">
                <a:latin typeface="Times New Roman" panose="02020603050405020304" pitchFamily="18" charset="0"/>
                <a:cs typeface="Times New Roman" panose="02020603050405020304" pitchFamily="18" charset="0"/>
              </a:rPr>
              <a:t>for </a:t>
            </a:r>
            <a:r>
              <a:rPr lang="en-US" altLang="zh-TW" sz="2000" b="1" dirty="0" smtClean="0">
                <a:latin typeface="Times New Roman" panose="02020603050405020304" pitchFamily="18" charset="0"/>
                <a:cs typeface="Times New Roman" panose="02020603050405020304" pitchFamily="18" charset="0"/>
              </a:rPr>
              <a:t>the following evaluation.</a:t>
            </a:r>
            <a:endParaRPr lang="en-US" altLang="zh-TW"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27234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21"/>
                                        </p:tgtEl>
                                        <p:attrNameLst>
                                          <p:attrName>style.visibility</p:attrName>
                                        </p:attrNameLst>
                                      </p:cBhvr>
                                      <p:to>
                                        <p:strVal val="visible"/>
                                      </p:to>
                                    </p:set>
                                    <p:animEffect transition="in" filter="fade">
                                      <p:cBhvr>
                                        <p:cTn id="7" dur="500"/>
                                        <p:tgtEl>
                                          <p:spTgt spid="72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3"/>
                                        </p:tgtEl>
                                        <p:attrNameLst>
                                          <p:attrName>style.visibility</p:attrName>
                                        </p:attrNameLst>
                                      </p:cBhvr>
                                      <p:to>
                                        <p:strVal val="visible"/>
                                      </p:to>
                                    </p:set>
                                    <p:animEffect transition="in" filter="fade">
                                      <p:cBhvr>
                                        <p:cTn id="10" dur="500"/>
                                        <p:tgtEl>
                                          <p:spTgt spid="40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500"/>
                                        <p:tgtEl>
                                          <p:spTgt spid="405"/>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79"/>
                                        </p:tgtEl>
                                        <p:attrNameLst>
                                          <p:attrName>style.visibility</p:attrName>
                                        </p:attrNameLst>
                                      </p:cBhvr>
                                      <p:to>
                                        <p:strVal val="visible"/>
                                      </p:to>
                                    </p:set>
                                    <p:animEffect transition="in" filter="fade">
                                      <p:cBhvr>
                                        <p:cTn id="18" dur="500"/>
                                        <p:tgtEl>
                                          <p:spTgt spid="479"/>
                                        </p:tgtEl>
                                      </p:cBhvr>
                                    </p:animEffect>
                                  </p:childTnLst>
                                </p:cTn>
                              </p:par>
                              <p:par>
                                <p:cTn id="19" presetID="10" presetClass="entr" presetSubtype="0" fill="hold" nodeType="withEffect">
                                  <p:stCondLst>
                                    <p:cond delay="0"/>
                                  </p:stCondLst>
                                  <p:childTnLst>
                                    <p:set>
                                      <p:cBhvr>
                                        <p:cTn id="20" dur="1" fill="hold">
                                          <p:stCondLst>
                                            <p:cond delay="0"/>
                                          </p:stCondLst>
                                        </p:cTn>
                                        <p:tgtEl>
                                          <p:spTgt spid="481"/>
                                        </p:tgtEl>
                                        <p:attrNameLst>
                                          <p:attrName>style.visibility</p:attrName>
                                        </p:attrNameLst>
                                      </p:cBhvr>
                                      <p:to>
                                        <p:strVal val="visible"/>
                                      </p:to>
                                    </p:set>
                                    <p:animEffect transition="in" filter="fade">
                                      <p:cBhvr>
                                        <p:cTn id="21" dur="500"/>
                                        <p:tgtEl>
                                          <p:spTgt spid="481"/>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52"/>
                                        </p:tgtEl>
                                        <p:attrNameLst>
                                          <p:attrName>style.visibility</p:attrName>
                                        </p:attrNameLst>
                                      </p:cBhvr>
                                      <p:to>
                                        <p:strVal val="visible"/>
                                      </p:to>
                                    </p:set>
                                    <p:animEffect transition="in" filter="fade">
                                      <p:cBhvr>
                                        <p:cTn id="26" dur="500"/>
                                        <p:tgtEl>
                                          <p:spTgt spid="45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grpId="1" nodeType="clickEffect">
                                  <p:stCondLst>
                                    <p:cond delay="0"/>
                                  </p:stCondLst>
                                  <p:childTnLst>
                                    <p:animEffect transition="out" filter="fade">
                                      <p:cBhvr>
                                        <p:cTn id="30" dur="500"/>
                                        <p:tgtEl>
                                          <p:spTgt spid="452"/>
                                        </p:tgtEl>
                                      </p:cBhvr>
                                    </p:animEffect>
                                    <p:set>
                                      <p:cBhvr>
                                        <p:cTn id="31" dur="1" fill="hold">
                                          <p:stCondLst>
                                            <p:cond delay="499"/>
                                          </p:stCondLst>
                                        </p:cTn>
                                        <p:tgtEl>
                                          <p:spTgt spid="452"/>
                                        </p:tgtEl>
                                        <p:attrNameLst>
                                          <p:attrName>style.visibility</p:attrName>
                                        </p:attrNameLst>
                                      </p:cBhvr>
                                      <p:to>
                                        <p:strVal val="hidden"/>
                                      </p:to>
                                    </p:set>
                                  </p:childTnLst>
                                </p:cTn>
                              </p:par>
                              <p:par>
                                <p:cTn id="32" presetID="10" presetClass="entr" presetSubtype="0" fill="hold" grpId="0" nodeType="withEffect">
                                  <p:stCondLst>
                                    <p:cond delay="0"/>
                                  </p:stCondLst>
                                  <p:childTnLst>
                                    <p:set>
                                      <p:cBhvr>
                                        <p:cTn id="33" dur="1" fill="hold">
                                          <p:stCondLst>
                                            <p:cond delay="0"/>
                                          </p:stCondLst>
                                        </p:cTn>
                                        <p:tgtEl>
                                          <p:spTgt spid="454"/>
                                        </p:tgtEl>
                                        <p:attrNameLst>
                                          <p:attrName>style.visibility</p:attrName>
                                        </p:attrNameLst>
                                      </p:cBhvr>
                                      <p:to>
                                        <p:strVal val="visible"/>
                                      </p:to>
                                    </p:set>
                                    <p:animEffect transition="in" filter="fade">
                                      <p:cBhvr>
                                        <p:cTn id="34" dur="500"/>
                                        <p:tgtEl>
                                          <p:spTgt spid="454"/>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fade">
                                      <p:cBhvr>
                                        <p:cTn id="37" dur="500"/>
                                        <p:tgtEl>
                                          <p:spTgt spid="8"/>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408"/>
                                        </p:tgtEl>
                                        <p:attrNameLst>
                                          <p:attrName>style.visibility</p:attrName>
                                        </p:attrNameLst>
                                      </p:cBhvr>
                                      <p:to>
                                        <p:strVal val="visible"/>
                                      </p:to>
                                    </p:set>
                                    <p:animEffect transition="in" filter="fade">
                                      <p:cBhvr>
                                        <p:cTn id="40" dur="500"/>
                                        <p:tgtEl>
                                          <p:spTgt spid="408"/>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fade">
                                      <p:cBhvr>
                                        <p:cTn id="43" dur="500"/>
                                        <p:tgtEl>
                                          <p:spTgt spid="9"/>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410"/>
                                        </p:tgtEl>
                                        <p:attrNameLst>
                                          <p:attrName>style.visibility</p:attrName>
                                        </p:attrNameLst>
                                      </p:cBhvr>
                                      <p:to>
                                        <p:strVal val="visible"/>
                                      </p:to>
                                    </p:set>
                                    <p:animEffect transition="in" filter="fade">
                                      <p:cBhvr>
                                        <p:cTn id="46" dur="500"/>
                                        <p:tgtEl>
                                          <p:spTgt spid="4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79" grpId="0">
        <p:bldAsOne/>
      </p:bldGraphic>
      <p:bldP spid="403" grpId="0" animBg="1"/>
      <p:bldP spid="405" grpId="0"/>
      <p:bldP spid="8" grpId="0"/>
      <p:bldP spid="408" grpId="0"/>
      <p:bldP spid="9" grpId="0"/>
      <p:bldP spid="410" grpId="0"/>
      <p:bldP spid="452" grpId="0" animBg="1"/>
      <p:bldP spid="452" grpId="1" animBg="1"/>
      <p:bldP spid="4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27</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7" name="矩形 6"/>
          <p:cNvSpPr/>
          <p:nvPr/>
        </p:nvSpPr>
        <p:spPr>
          <a:xfrm>
            <a:off x="336499" y="2665857"/>
            <a:ext cx="8471001" cy="64490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613912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All redundancy schemes are effective when size = 4x4</a:t>
            </a:r>
          </a:p>
          <a:p>
            <a:r>
              <a:rPr lang="en-US" altLang="zh-TW" dirty="0" smtClean="0"/>
              <a:t>Repair rates of Switch and Ring-2 decrease when size &gt; 20x20</a:t>
            </a:r>
          </a:p>
          <a:p>
            <a:r>
              <a:rPr lang="en-US" altLang="zh-TW" dirty="0" smtClean="0"/>
              <a:t>Ring-1 and Router achieve 99% repair rates with every sizes</a:t>
            </a:r>
            <a:endParaRPr lang="zh-TW" altLang="en-US" dirty="0"/>
          </a:p>
        </p:txBody>
      </p:sp>
      <p:sp>
        <p:nvSpPr>
          <p:cNvPr id="3" name="標題 2"/>
          <p:cNvSpPr>
            <a:spLocks noGrp="1"/>
          </p:cNvSpPr>
          <p:nvPr>
            <p:ph type="title"/>
          </p:nvPr>
        </p:nvSpPr>
        <p:spPr/>
        <p:txBody>
          <a:bodyPr/>
          <a:lstStyle/>
          <a:p>
            <a:r>
              <a:rPr lang="en-US" altLang="zh-TW" dirty="0" smtClean="0"/>
              <a:t>Repair Rates with 3-year </a:t>
            </a:r>
            <a:r>
              <a:rPr lang="en-US" altLang="zh-TW" dirty="0"/>
              <a:t>T</a:t>
            </a:r>
            <a:r>
              <a:rPr lang="en-US" altLang="zh-TW" dirty="0" smtClean="0"/>
              <a:t>arget Lifetime</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28</a:t>
            </a:fld>
            <a:endParaRPr lang="en-US" noProof="1"/>
          </a:p>
        </p:txBody>
      </p:sp>
      <p:graphicFrame>
        <p:nvGraphicFramePr>
          <p:cNvPr id="7" name="圖表 6"/>
          <p:cNvGraphicFramePr>
            <a:graphicFrameLocks/>
          </p:cNvGraphicFramePr>
          <p:nvPr>
            <p:extLst>
              <p:ext uri="{D42A27DB-BD31-4B8C-83A1-F6EECF244321}">
                <p14:modId xmlns:p14="http://schemas.microsoft.com/office/powerpoint/2010/main" val="1410697412"/>
              </p:ext>
            </p:extLst>
          </p:nvPr>
        </p:nvGraphicFramePr>
        <p:xfrm>
          <a:off x="2286000" y="2247263"/>
          <a:ext cx="486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9" name="橢圓 8"/>
          <p:cNvSpPr/>
          <p:nvPr/>
        </p:nvSpPr>
        <p:spPr>
          <a:xfrm>
            <a:off x="5213398" y="2662833"/>
            <a:ext cx="284910" cy="2967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6639767" y="2662833"/>
            <a:ext cx="284910" cy="29675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322334" y="2662833"/>
            <a:ext cx="284910" cy="41657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2" name="群組 11"/>
          <p:cNvGrpSpPr/>
          <p:nvPr/>
        </p:nvGrpSpPr>
        <p:grpSpPr>
          <a:xfrm>
            <a:off x="3935206" y="3029118"/>
            <a:ext cx="1636410" cy="642716"/>
            <a:chOff x="7146000" y="2912941"/>
            <a:chExt cx="1636410" cy="642716"/>
          </a:xfrm>
        </p:grpSpPr>
        <p:sp>
          <p:nvSpPr>
            <p:cNvPr id="13" name="向下箭號 12"/>
            <p:cNvSpPr/>
            <p:nvPr/>
          </p:nvSpPr>
          <p:spPr>
            <a:xfrm rot="10800000">
              <a:off x="7751896" y="291294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文字方塊 13"/>
            <p:cNvSpPr txBox="1"/>
            <p:nvPr/>
          </p:nvSpPr>
          <p:spPr>
            <a:xfrm>
              <a:off x="7146000" y="3052932"/>
              <a:ext cx="1636410" cy="369332"/>
            </a:xfrm>
            <a:prstGeom prst="rect">
              <a:avLst/>
            </a:prstGeom>
            <a:noFill/>
          </p:spPr>
          <p:txBody>
            <a:bodyPr wrap="none" rtlCol="0">
              <a:spAutoFit/>
            </a:bodyPr>
            <a:lstStyle/>
            <a:p>
              <a:r>
                <a:rPr lang="en-US" altLang="zh-TW" dirty="0" smtClean="0"/>
                <a:t>Higher is better</a:t>
              </a:r>
              <a:endParaRPr lang="zh-TW" altLang="en-US" dirty="0"/>
            </a:p>
          </p:txBody>
        </p:sp>
      </p:grpSp>
    </p:spTree>
    <p:extLst>
      <p:ext uri="{BB962C8B-B14F-4D97-AF65-F5344CB8AC3E}">
        <p14:creationId xmlns:p14="http://schemas.microsoft.com/office/powerpoint/2010/main" val="15763680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1"/>
                                        </p:tgtEl>
                                      </p:cBhvr>
                                    </p:animEffect>
                                    <p:set>
                                      <p:cBhvr>
                                        <p:cTn id="12" dur="1" fill="hold">
                                          <p:stCondLst>
                                            <p:cond delay="499"/>
                                          </p:stCondLst>
                                        </p:cTn>
                                        <p:tgtEl>
                                          <p:spTgt spid="11"/>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9"/>
                                        </p:tgtEl>
                                      </p:cBhvr>
                                    </p:animEffect>
                                    <p:set>
                                      <p:cBhvr>
                                        <p:cTn id="20" dur="1" fill="hold">
                                          <p:stCondLst>
                                            <p:cond delay="499"/>
                                          </p:stCondLst>
                                        </p:cTn>
                                        <p:tgtEl>
                                          <p:spTgt spid="9"/>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0"/>
                                        </p:tgtEl>
                                      </p:cBhvr>
                                    </p:animEffect>
                                    <p:set>
                                      <p:cBhvr>
                                        <p:cTn id="28"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1" grpId="0" animBg="1"/>
      <p:bldP spid="11"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29</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7" name="矩形 6"/>
          <p:cNvSpPr/>
          <p:nvPr/>
        </p:nvSpPr>
        <p:spPr>
          <a:xfrm>
            <a:off x="336499" y="3291518"/>
            <a:ext cx="8471001" cy="27779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1237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A solution to the interconnect bottleneck of CMOS scaling</a:t>
            </a:r>
          </a:p>
          <a:p>
            <a:pPr lvl="1"/>
            <a:r>
              <a:rPr lang="en-US" altLang="zh-TW" dirty="0" smtClean="0"/>
              <a:t>Signals can be transmitted vertically through TSVs</a:t>
            </a:r>
          </a:p>
          <a:p>
            <a:pPr lvl="2"/>
            <a:r>
              <a:rPr lang="en-US" altLang="zh-TW" dirty="0" smtClean="0"/>
              <a:t>Short interconnect paths</a:t>
            </a:r>
          </a:p>
          <a:p>
            <a:pPr lvl="2"/>
            <a:r>
              <a:rPr lang="en-US" altLang="zh-TW" dirty="0" smtClean="0"/>
              <a:t>High I/O density</a:t>
            </a:r>
          </a:p>
          <a:p>
            <a:pPr lvl="2"/>
            <a:r>
              <a:rPr lang="en-US" altLang="zh-TW" dirty="0" smtClean="0"/>
              <a:t>…, etc.</a:t>
            </a:r>
          </a:p>
          <a:p>
            <a:pPr lvl="1"/>
            <a:r>
              <a:rPr lang="en-US" altLang="zh-TW" dirty="0" smtClean="0"/>
              <a:t>But TSV reliability is a problem</a:t>
            </a:r>
          </a:p>
          <a:p>
            <a:pPr lvl="2"/>
            <a:r>
              <a:rPr lang="en-US" altLang="zh-TW" dirty="0" smtClean="0"/>
              <a:t>Cracks caused by manufactural defect</a:t>
            </a:r>
          </a:p>
          <a:p>
            <a:pPr lvl="2"/>
            <a:r>
              <a:rPr lang="en-US" altLang="zh-TW" dirty="0" smtClean="0"/>
              <a:t>Voids caused by aging effect</a:t>
            </a:r>
            <a:endParaRPr lang="zh-TW" altLang="en-US" dirty="0"/>
          </a:p>
        </p:txBody>
      </p:sp>
      <p:sp>
        <p:nvSpPr>
          <p:cNvPr id="3" name="標題 2"/>
          <p:cNvSpPr>
            <a:spLocks noGrp="1"/>
          </p:cNvSpPr>
          <p:nvPr>
            <p:ph type="title"/>
          </p:nvPr>
        </p:nvSpPr>
        <p:spPr/>
        <p:txBody>
          <a:bodyPr/>
          <a:lstStyle/>
          <a:p>
            <a:r>
              <a:rPr lang="en-US" altLang="zh-TW" dirty="0" smtClean="0"/>
              <a:t>Three-dimensional Integrated Circuits (3D ICs)</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a:t>
            </a:fld>
            <a:endParaRPr lang="en-US" noProof="1"/>
          </a:p>
        </p:txBody>
      </p:sp>
      <p:grpSp>
        <p:nvGrpSpPr>
          <p:cNvPr id="5" name="群組 4"/>
          <p:cNvGrpSpPr/>
          <p:nvPr/>
        </p:nvGrpSpPr>
        <p:grpSpPr>
          <a:xfrm>
            <a:off x="6259029" y="2138894"/>
            <a:ext cx="1052512" cy="1499376"/>
            <a:chOff x="7375135" y="2051488"/>
            <a:chExt cx="1052512" cy="1499376"/>
          </a:xfrm>
        </p:grpSpPr>
        <p:sp>
          <p:nvSpPr>
            <p:cNvPr id="21" name="矩形 20"/>
            <p:cNvSpPr/>
            <p:nvPr/>
          </p:nvSpPr>
          <p:spPr>
            <a:xfrm>
              <a:off x="7375135" y="3112606"/>
              <a:ext cx="1052512" cy="438258"/>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7718939" y="2051488"/>
              <a:ext cx="351440" cy="10611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文字方塊 26"/>
            <p:cNvSpPr txBox="1"/>
            <p:nvPr/>
          </p:nvSpPr>
          <p:spPr>
            <a:xfrm>
              <a:off x="7628977" y="2088317"/>
              <a:ext cx="531364" cy="369332"/>
            </a:xfrm>
            <a:prstGeom prst="rect">
              <a:avLst/>
            </a:prstGeom>
            <a:noFill/>
          </p:spPr>
          <p:txBody>
            <a:bodyPr wrap="none" rtlCol="0">
              <a:spAutoFit/>
            </a:bodyPr>
            <a:lstStyle/>
            <a:p>
              <a:r>
                <a:rPr lang="en-US" altLang="zh-TW" dirty="0" smtClean="0"/>
                <a:t>TSV</a:t>
              </a:r>
              <a:endParaRPr lang="zh-TW" altLang="en-US" dirty="0"/>
            </a:p>
          </p:txBody>
        </p:sp>
        <p:cxnSp>
          <p:nvCxnSpPr>
            <p:cNvPr id="8" name="直線接點 7"/>
            <p:cNvCxnSpPr/>
            <p:nvPr/>
          </p:nvCxnSpPr>
          <p:spPr>
            <a:xfrm>
              <a:off x="7709906" y="2051489"/>
              <a:ext cx="0" cy="106626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直線接點 8"/>
            <p:cNvCxnSpPr/>
            <p:nvPr/>
          </p:nvCxnSpPr>
          <p:spPr>
            <a:xfrm>
              <a:off x="8081381" y="2051489"/>
              <a:ext cx="0" cy="1068649"/>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直線接點 12"/>
            <p:cNvCxnSpPr/>
            <p:nvPr/>
          </p:nvCxnSpPr>
          <p:spPr>
            <a:xfrm>
              <a:off x="7375135" y="3105463"/>
              <a:ext cx="348940"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接點 19"/>
            <p:cNvCxnSpPr/>
            <p:nvPr/>
          </p:nvCxnSpPr>
          <p:spPr>
            <a:xfrm>
              <a:off x="8069356" y="3105463"/>
              <a:ext cx="358291" cy="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文字方塊 27"/>
          <p:cNvSpPr txBox="1"/>
          <p:nvPr/>
        </p:nvSpPr>
        <p:spPr>
          <a:xfrm>
            <a:off x="6951106" y="2713283"/>
            <a:ext cx="602986" cy="369332"/>
          </a:xfrm>
          <a:prstGeom prst="rect">
            <a:avLst/>
          </a:prstGeom>
          <a:noFill/>
        </p:spPr>
        <p:txBody>
          <a:bodyPr wrap="none" rtlCol="0">
            <a:spAutoFit/>
          </a:bodyPr>
          <a:lstStyle/>
          <a:p>
            <a:r>
              <a:rPr lang="en-US" altLang="zh-TW" dirty="0" smtClean="0"/>
              <a:t>Void</a:t>
            </a:r>
            <a:endParaRPr lang="zh-TW" altLang="en-US" dirty="0"/>
          </a:p>
        </p:txBody>
      </p:sp>
      <p:cxnSp>
        <p:nvCxnSpPr>
          <p:cNvPr id="30" name="直線單箭頭接點 29"/>
          <p:cNvCxnSpPr>
            <a:endCxn id="23" idx="7"/>
          </p:cNvCxnSpPr>
          <p:nvPr/>
        </p:nvCxnSpPr>
        <p:spPr>
          <a:xfrm flipH="1">
            <a:off x="6814829" y="2962890"/>
            <a:ext cx="247959" cy="19938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23" name="橢圓 22"/>
          <p:cNvSpPr/>
          <p:nvPr/>
        </p:nvSpPr>
        <p:spPr>
          <a:xfrm>
            <a:off x="6612284" y="3147629"/>
            <a:ext cx="237296" cy="10001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閃電 6"/>
          <p:cNvSpPr/>
          <p:nvPr/>
        </p:nvSpPr>
        <p:spPr>
          <a:xfrm rot="16200000">
            <a:off x="6738246" y="2449497"/>
            <a:ext cx="80615" cy="351439"/>
          </a:xfrm>
          <a:prstGeom prst="lightningBol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文字方塊 11"/>
          <p:cNvSpPr txBox="1"/>
          <p:nvPr/>
        </p:nvSpPr>
        <p:spPr>
          <a:xfrm>
            <a:off x="5917747" y="2705377"/>
            <a:ext cx="696088" cy="369332"/>
          </a:xfrm>
          <a:prstGeom prst="rect">
            <a:avLst/>
          </a:prstGeom>
          <a:noFill/>
        </p:spPr>
        <p:txBody>
          <a:bodyPr wrap="none" rtlCol="0">
            <a:spAutoFit/>
          </a:bodyPr>
          <a:lstStyle/>
          <a:p>
            <a:r>
              <a:rPr lang="en-US" altLang="zh-TW" dirty="0" smtClean="0"/>
              <a:t>Crack</a:t>
            </a:r>
            <a:endParaRPr lang="zh-TW" altLang="en-US" dirty="0"/>
          </a:p>
        </p:txBody>
      </p:sp>
      <p:cxnSp>
        <p:nvCxnSpPr>
          <p:cNvPr id="24" name="直線單箭頭接點 23"/>
          <p:cNvCxnSpPr/>
          <p:nvPr/>
        </p:nvCxnSpPr>
        <p:spPr>
          <a:xfrm flipV="1">
            <a:off x="6512871" y="2681289"/>
            <a:ext cx="209398" cy="21666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06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500"/>
                                        <p:tgtEl>
                                          <p:spTgt spid="12"/>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23"/>
                                        </p:tgtEl>
                                        <p:attrNameLst>
                                          <p:attrName>style.visibility</p:attrName>
                                        </p:attrNameLst>
                                      </p:cBhvr>
                                      <p:to>
                                        <p:strVal val="visible"/>
                                      </p:to>
                                    </p:set>
                                    <p:animEffect transition="in" filter="wipe(left)">
                                      <p:cBhvr>
                                        <p:cTn id="19" dur="500"/>
                                        <p:tgtEl>
                                          <p:spTgt spid="23"/>
                                        </p:tgtEl>
                                      </p:cBhvr>
                                    </p:animEffect>
                                  </p:childTnLst>
                                </p:cTn>
                              </p:par>
                            </p:childTnLst>
                          </p:cTn>
                        </p:par>
                        <p:par>
                          <p:cTn id="20" fill="hold">
                            <p:stCondLst>
                              <p:cond delay="500"/>
                            </p:stCondLst>
                            <p:childTnLst>
                              <p:par>
                                <p:cTn id="21" presetID="10"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500"/>
                                        <p:tgtEl>
                                          <p:spTgt spid="28"/>
                                        </p:tgtEl>
                                      </p:cBhvr>
                                    </p:animEffect>
                                  </p:childTnLst>
                                </p:cTn>
                              </p:par>
                              <p:par>
                                <p:cTn id="24" presetID="10" presetClass="entr" presetSubtype="0" fill="hold" nodeType="with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fade">
                                      <p:cBhvr>
                                        <p:cTn id="26"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3" grpId="0" animBg="1"/>
      <p:bldP spid="7" grpId="0" animBg="1"/>
      <p:bldP spid="1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Redundant TSV overhead</a:t>
            </a:r>
          </a:p>
          <a:p>
            <a:pPr lvl="1"/>
            <a:r>
              <a:rPr lang="en-US" altLang="zh-TW" dirty="0" smtClean="0"/>
              <a:t>Repairing ability</a:t>
            </a:r>
          </a:p>
          <a:p>
            <a:r>
              <a:rPr lang="en-US" altLang="zh-TW" dirty="0"/>
              <a:t>MUX-area </a:t>
            </a:r>
            <a:r>
              <a:rPr lang="en-US" altLang="zh-TW" dirty="0" smtClean="0"/>
              <a:t>overhead</a:t>
            </a:r>
            <a:endParaRPr lang="en-US" altLang="zh-TW" dirty="0"/>
          </a:p>
          <a:p>
            <a:pPr lvl="1"/>
            <a:r>
              <a:rPr lang="en-US" altLang="zh-TW" dirty="0" smtClean="0"/>
              <a:t>Signal shifting</a:t>
            </a:r>
          </a:p>
          <a:p>
            <a:endParaRPr lang="zh-TW" altLang="en-US" dirty="0"/>
          </a:p>
        </p:txBody>
      </p:sp>
      <p:sp>
        <p:nvSpPr>
          <p:cNvPr id="3" name="標題 2"/>
          <p:cNvSpPr>
            <a:spLocks noGrp="1"/>
          </p:cNvSpPr>
          <p:nvPr>
            <p:ph type="title"/>
          </p:nvPr>
        </p:nvSpPr>
        <p:spPr/>
        <p:txBody>
          <a:bodyPr/>
          <a:lstStyle/>
          <a:p>
            <a:r>
              <a:rPr lang="en-US" altLang="zh-TW" dirty="0" smtClean="0"/>
              <a:t>Area Overhead</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5" name="頁尾版面配置區 4"/>
          <p:cNvSpPr>
            <a:spLocks noGrp="1"/>
          </p:cNvSpPr>
          <p:nvPr>
            <p:ph type="ftr" sz="quarter" idx="11"/>
          </p:nvPr>
        </p:nvSpPr>
        <p:spPr/>
        <p:txBody>
          <a:bodyPr/>
          <a:lstStyle/>
          <a:p>
            <a:r>
              <a:rPr lang="en-US" noProof="1" smtClean="0"/>
              <a:t>Chen, YenHao / National Tsing Hua University, Taiwan</a:t>
            </a:r>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30</a:t>
            </a:fld>
            <a:endParaRPr lang="en-US" noProof="1"/>
          </a:p>
        </p:txBody>
      </p:sp>
      <p:grpSp>
        <p:nvGrpSpPr>
          <p:cNvPr id="205" name="群組 204"/>
          <p:cNvGrpSpPr/>
          <p:nvPr/>
        </p:nvGrpSpPr>
        <p:grpSpPr>
          <a:xfrm>
            <a:off x="6213729" y="1762038"/>
            <a:ext cx="119818" cy="957336"/>
            <a:chOff x="6213729" y="1762038"/>
            <a:chExt cx="119818" cy="957336"/>
          </a:xfrm>
        </p:grpSpPr>
        <p:sp>
          <p:nvSpPr>
            <p:cNvPr id="24" name="橢圓 23"/>
            <p:cNvSpPr/>
            <p:nvPr/>
          </p:nvSpPr>
          <p:spPr>
            <a:xfrm>
              <a:off x="6213729" y="176203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6213729" y="204121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6213729" y="232038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6213729" y="2599556"/>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1" name="群組 210"/>
          <p:cNvGrpSpPr/>
          <p:nvPr/>
        </p:nvGrpSpPr>
        <p:grpSpPr>
          <a:xfrm>
            <a:off x="5190547" y="1821947"/>
            <a:ext cx="1023182" cy="837518"/>
            <a:chOff x="5190547" y="1821947"/>
            <a:chExt cx="1023182" cy="837518"/>
          </a:xfrm>
        </p:grpSpPr>
        <p:cxnSp>
          <p:nvCxnSpPr>
            <p:cNvPr id="10" name="直線單箭頭接點 9"/>
            <p:cNvCxnSpPr/>
            <p:nvPr/>
          </p:nvCxnSpPr>
          <p:spPr>
            <a:xfrm>
              <a:off x="5476297" y="1821947"/>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p:nvPr/>
          </p:nvCxnSpPr>
          <p:spPr>
            <a:xfrm>
              <a:off x="5762047" y="1821947"/>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p:nvPr/>
          </p:nvCxnSpPr>
          <p:spPr>
            <a:xfrm>
              <a:off x="6047797" y="1821947"/>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p:nvPr/>
          </p:nvCxnSpPr>
          <p:spPr>
            <a:xfrm>
              <a:off x="5476297" y="2101120"/>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a:off x="5762047" y="2101120"/>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a:off x="6047797" y="2101120"/>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5476297" y="2380293"/>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p:nvPr/>
          </p:nvCxnSpPr>
          <p:spPr>
            <a:xfrm>
              <a:off x="5762047" y="2380293"/>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p:nvPr/>
          </p:nvCxnSpPr>
          <p:spPr>
            <a:xfrm>
              <a:off x="6047797" y="2380293"/>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p:nvPr/>
          </p:nvCxnSpPr>
          <p:spPr>
            <a:xfrm>
              <a:off x="5476297" y="2659465"/>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p:nvPr/>
          </p:nvCxnSpPr>
          <p:spPr>
            <a:xfrm>
              <a:off x="5762047" y="2659465"/>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1" name="直線單箭頭接點 20"/>
            <p:cNvCxnSpPr/>
            <p:nvPr/>
          </p:nvCxnSpPr>
          <p:spPr>
            <a:xfrm>
              <a:off x="6047797" y="2659465"/>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p:nvPr/>
          </p:nvCxnSpPr>
          <p:spPr>
            <a:xfrm>
              <a:off x="5190547" y="1821947"/>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p:nvPr/>
          </p:nvCxnSpPr>
          <p:spPr>
            <a:xfrm>
              <a:off x="5190547" y="2101120"/>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p:nvPr/>
          </p:nvCxnSpPr>
          <p:spPr>
            <a:xfrm>
              <a:off x="5190547" y="2380293"/>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7" name="直線單箭頭接點 36"/>
            <p:cNvCxnSpPr/>
            <p:nvPr/>
          </p:nvCxnSpPr>
          <p:spPr>
            <a:xfrm>
              <a:off x="5190547" y="2659465"/>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grpSp>
      <p:grpSp>
        <p:nvGrpSpPr>
          <p:cNvPr id="200" name="群組 199"/>
          <p:cNvGrpSpPr/>
          <p:nvPr/>
        </p:nvGrpSpPr>
        <p:grpSpPr>
          <a:xfrm>
            <a:off x="5070729" y="1762038"/>
            <a:ext cx="977068" cy="957336"/>
            <a:chOff x="5070729" y="1762038"/>
            <a:chExt cx="977068" cy="957336"/>
          </a:xfrm>
        </p:grpSpPr>
        <p:sp>
          <p:nvSpPr>
            <p:cNvPr id="22" name="橢圓 21"/>
            <p:cNvSpPr/>
            <p:nvPr/>
          </p:nvSpPr>
          <p:spPr>
            <a:xfrm>
              <a:off x="5642229" y="176203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5927979" y="176203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5642229" y="20412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5927979" y="20412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5642229" y="23203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5927979" y="23203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5642229" y="25995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5927979" y="25995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5070729" y="176203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5070729" y="20412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5070729" y="23203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5070729" y="25995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5356479" y="176203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5356479" y="20412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5356479" y="23203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橢圓 44"/>
            <p:cNvSpPr/>
            <p:nvPr/>
          </p:nvSpPr>
          <p:spPr>
            <a:xfrm>
              <a:off x="5356479" y="25995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 name="文字方塊 8"/>
          <p:cNvSpPr txBox="1"/>
          <p:nvPr/>
        </p:nvSpPr>
        <p:spPr>
          <a:xfrm>
            <a:off x="5193491" y="1408408"/>
            <a:ext cx="1140056" cy="369332"/>
          </a:xfrm>
          <a:prstGeom prst="rect">
            <a:avLst/>
          </a:prstGeom>
          <a:noFill/>
        </p:spPr>
        <p:txBody>
          <a:bodyPr wrap="none" rtlCol="0">
            <a:spAutoFit/>
          </a:bodyPr>
          <a:lstStyle/>
          <a:p>
            <a:r>
              <a:rPr lang="en-US" altLang="zh-TW" dirty="0" smtClean="0"/>
              <a:t>Shift (4x4)</a:t>
            </a:r>
            <a:endParaRPr lang="zh-TW" altLang="en-US" dirty="0"/>
          </a:p>
        </p:txBody>
      </p:sp>
      <p:grpSp>
        <p:nvGrpSpPr>
          <p:cNvPr id="214" name="群組 213"/>
          <p:cNvGrpSpPr/>
          <p:nvPr/>
        </p:nvGrpSpPr>
        <p:grpSpPr>
          <a:xfrm>
            <a:off x="7027818" y="3399736"/>
            <a:ext cx="857249" cy="837517"/>
            <a:chOff x="7027818" y="3399736"/>
            <a:chExt cx="857249" cy="837517"/>
          </a:xfrm>
        </p:grpSpPr>
        <p:cxnSp>
          <p:nvCxnSpPr>
            <p:cNvPr id="49" name="直線單箭頭接點 48"/>
            <p:cNvCxnSpPr/>
            <p:nvPr/>
          </p:nvCxnSpPr>
          <p:spPr>
            <a:xfrm>
              <a:off x="7087727" y="3399736"/>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p:nvPr/>
          </p:nvCxnSpPr>
          <p:spPr>
            <a:xfrm>
              <a:off x="7087727" y="3678908"/>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p:nvPr/>
          </p:nvCxnSpPr>
          <p:spPr>
            <a:xfrm>
              <a:off x="7027818" y="3459645"/>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p:nvPr/>
          </p:nvCxnSpPr>
          <p:spPr>
            <a:xfrm>
              <a:off x="7313568" y="3459645"/>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p:nvPr/>
          </p:nvCxnSpPr>
          <p:spPr>
            <a:xfrm>
              <a:off x="7373477" y="3399736"/>
              <a:ext cx="165931"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p:nvPr/>
          </p:nvCxnSpPr>
          <p:spPr>
            <a:xfrm>
              <a:off x="7659226" y="3399736"/>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p:nvPr/>
          </p:nvCxnSpPr>
          <p:spPr>
            <a:xfrm>
              <a:off x="7373477" y="3678908"/>
              <a:ext cx="165931"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7" name="直線單箭頭接點 56"/>
            <p:cNvCxnSpPr/>
            <p:nvPr/>
          </p:nvCxnSpPr>
          <p:spPr>
            <a:xfrm>
              <a:off x="7659226" y="3678908"/>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58" name="直線單箭頭接點 57"/>
            <p:cNvCxnSpPr/>
            <p:nvPr/>
          </p:nvCxnSpPr>
          <p:spPr>
            <a:xfrm>
              <a:off x="7599317" y="3459645"/>
              <a:ext cx="0" cy="159354"/>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59" name="直線單箭頭接點 58"/>
            <p:cNvCxnSpPr/>
            <p:nvPr/>
          </p:nvCxnSpPr>
          <p:spPr>
            <a:xfrm>
              <a:off x="7885067" y="3459645"/>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1" name="直線單箭頭接點 60"/>
            <p:cNvCxnSpPr/>
            <p:nvPr/>
          </p:nvCxnSpPr>
          <p:spPr>
            <a:xfrm>
              <a:off x="7087727" y="3958081"/>
              <a:ext cx="165932"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2" name="直線單箭頭接點 61"/>
            <p:cNvCxnSpPr/>
            <p:nvPr/>
          </p:nvCxnSpPr>
          <p:spPr>
            <a:xfrm>
              <a:off x="7087727" y="4237253"/>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7027818" y="3738817"/>
              <a:ext cx="0" cy="159355"/>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a:off x="7313568" y="3738817"/>
              <a:ext cx="0" cy="159355"/>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5" name="直線單箭頭接點 64"/>
            <p:cNvCxnSpPr/>
            <p:nvPr/>
          </p:nvCxnSpPr>
          <p:spPr>
            <a:xfrm>
              <a:off x="7027818" y="4017990"/>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66" name="直線單箭頭接點 65"/>
            <p:cNvCxnSpPr/>
            <p:nvPr/>
          </p:nvCxnSpPr>
          <p:spPr>
            <a:xfrm>
              <a:off x="7313568" y="4017990"/>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8" name="直線單箭頭接點 67"/>
            <p:cNvCxnSpPr/>
            <p:nvPr/>
          </p:nvCxnSpPr>
          <p:spPr>
            <a:xfrm>
              <a:off x="7373477" y="3958081"/>
              <a:ext cx="165931" cy="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69" name="直線單箭頭接點 68"/>
            <p:cNvCxnSpPr/>
            <p:nvPr/>
          </p:nvCxnSpPr>
          <p:spPr>
            <a:xfrm>
              <a:off x="7659226" y="3958081"/>
              <a:ext cx="165932"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p:nvPr/>
          </p:nvCxnSpPr>
          <p:spPr>
            <a:xfrm>
              <a:off x="7373477" y="4237253"/>
              <a:ext cx="165931"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p:nvPr/>
          </p:nvCxnSpPr>
          <p:spPr>
            <a:xfrm>
              <a:off x="7659226" y="4237253"/>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p:nvPr/>
          </p:nvCxnSpPr>
          <p:spPr>
            <a:xfrm>
              <a:off x="7599317" y="3738817"/>
              <a:ext cx="0" cy="159355"/>
            </a:xfrm>
            <a:prstGeom prst="straightConnector1">
              <a:avLst/>
            </a:prstGeom>
            <a:ln w="19050">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 name="直線單箭頭接點 72"/>
            <p:cNvCxnSpPr/>
            <p:nvPr/>
          </p:nvCxnSpPr>
          <p:spPr>
            <a:xfrm>
              <a:off x="7885067" y="3738817"/>
              <a:ext cx="0" cy="159355"/>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 name="直線單箭頭接點 73"/>
            <p:cNvCxnSpPr/>
            <p:nvPr/>
          </p:nvCxnSpPr>
          <p:spPr>
            <a:xfrm>
              <a:off x="7599317" y="4017990"/>
              <a:ext cx="0" cy="159354"/>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5" name="直線單箭頭接點 74"/>
            <p:cNvCxnSpPr/>
            <p:nvPr/>
          </p:nvCxnSpPr>
          <p:spPr>
            <a:xfrm>
              <a:off x="7885067" y="4017990"/>
              <a:ext cx="0" cy="159354"/>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04" name="群組 203"/>
          <p:cNvGrpSpPr/>
          <p:nvPr/>
        </p:nvGrpSpPr>
        <p:grpSpPr>
          <a:xfrm>
            <a:off x="6967909" y="3339827"/>
            <a:ext cx="977067" cy="957335"/>
            <a:chOff x="6967909" y="3339827"/>
            <a:chExt cx="977067" cy="957335"/>
          </a:xfrm>
        </p:grpSpPr>
        <p:sp>
          <p:nvSpPr>
            <p:cNvPr id="60" name="橢圓 59"/>
            <p:cNvSpPr/>
            <p:nvPr/>
          </p:nvSpPr>
          <p:spPr>
            <a:xfrm>
              <a:off x="7539408" y="333982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橢圓 66"/>
            <p:cNvSpPr/>
            <p:nvPr/>
          </p:nvSpPr>
          <p:spPr>
            <a:xfrm>
              <a:off x="6967909" y="389817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橢圓 75"/>
            <p:cNvSpPr/>
            <p:nvPr/>
          </p:nvSpPr>
          <p:spPr>
            <a:xfrm>
              <a:off x="7539408" y="389817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橢圓 76"/>
            <p:cNvSpPr/>
            <p:nvPr/>
          </p:nvSpPr>
          <p:spPr>
            <a:xfrm>
              <a:off x="7253659" y="333982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橢圓 77"/>
            <p:cNvSpPr/>
            <p:nvPr/>
          </p:nvSpPr>
          <p:spPr>
            <a:xfrm>
              <a:off x="7253659" y="389817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橢圓 79"/>
            <p:cNvSpPr/>
            <p:nvPr/>
          </p:nvSpPr>
          <p:spPr>
            <a:xfrm>
              <a:off x="7825158" y="389817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橢圓 80"/>
            <p:cNvSpPr/>
            <p:nvPr/>
          </p:nvSpPr>
          <p:spPr>
            <a:xfrm>
              <a:off x="6967909" y="361899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橢圓 81"/>
            <p:cNvSpPr/>
            <p:nvPr/>
          </p:nvSpPr>
          <p:spPr>
            <a:xfrm>
              <a:off x="7539408" y="361899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橢圓 83"/>
            <p:cNvSpPr/>
            <p:nvPr/>
          </p:nvSpPr>
          <p:spPr>
            <a:xfrm>
              <a:off x="7253659" y="361899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橢圓 84"/>
            <p:cNvSpPr/>
            <p:nvPr/>
          </p:nvSpPr>
          <p:spPr>
            <a:xfrm>
              <a:off x="7253659" y="417734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橢圓 85"/>
            <p:cNvSpPr/>
            <p:nvPr/>
          </p:nvSpPr>
          <p:spPr>
            <a:xfrm>
              <a:off x="7539408" y="417734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橢圓 86"/>
            <p:cNvSpPr/>
            <p:nvPr/>
          </p:nvSpPr>
          <p:spPr>
            <a:xfrm>
              <a:off x="7825158" y="361899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53" name="橢圓 52"/>
          <p:cNvSpPr/>
          <p:nvPr/>
        </p:nvSpPr>
        <p:spPr>
          <a:xfrm>
            <a:off x="6967909" y="333982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 name="橢圓 78"/>
          <p:cNvSpPr/>
          <p:nvPr/>
        </p:nvSpPr>
        <p:spPr>
          <a:xfrm>
            <a:off x="7825158" y="333982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橢圓 82"/>
          <p:cNvSpPr/>
          <p:nvPr/>
        </p:nvSpPr>
        <p:spPr>
          <a:xfrm>
            <a:off x="6967909" y="417734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橢圓 87"/>
          <p:cNvSpPr/>
          <p:nvPr/>
        </p:nvSpPr>
        <p:spPr>
          <a:xfrm>
            <a:off x="7825158" y="417734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文字方塊 47"/>
          <p:cNvSpPr txBox="1"/>
          <p:nvPr/>
        </p:nvSpPr>
        <p:spPr>
          <a:xfrm>
            <a:off x="6896032" y="2974678"/>
            <a:ext cx="1120820" cy="369332"/>
          </a:xfrm>
          <a:prstGeom prst="rect">
            <a:avLst/>
          </a:prstGeom>
          <a:noFill/>
        </p:spPr>
        <p:txBody>
          <a:bodyPr wrap="none" rtlCol="0">
            <a:spAutoFit/>
          </a:bodyPr>
          <a:lstStyle/>
          <a:p>
            <a:r>
              <a:rPr lang="en-US" altLang="zh-TW" dirty="0" smtClean="0"/>
              <a:t>Ring (4x4)</a:t>
            </a:r>
            <a:endParaRPr lang="zh-TW" altLang="en-US" dirty="0"/>
          </a:p>
        </p:txBody>
      </p:sp>
      <p:grpSp>
        <p:nvGrpSpPr>
          <p:cNvPr id="213" name="群組 212"/>
          <p:cNvGrpSpPr/>
          <p:nvPr/>
        </p:nvGrpSpPr>
        <p:grpSpPr>
          <a:xfrm>
            <a:off x="5047672" y="3391799"/>
            <a:ext cx="1308932" cy="837518"/>
            <a:chOff x="5047672" y="3391799"/>
            <a:chExt cx="1308932" cy="837518"/>
          </a:xfrm>
        </p:grpSpPr>
        <p:cxnSp>
          <p:nvCxnSpPr>
            <p:cNvPr id="92" name="直線單箭頭接點 91"/>
            <p:cNvCxnSpPr/>
            <p:nvPr/>
          </p:nvCxnSpPr>
          <p:spPr>
            <a:xfrm>
              <a:off x="5619172" y="3391799"/>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p:nvPr/>
          </p:nvCxnSpPr>
          <p:spPr>
            <a:xfrm>
              <a:off x="5904922" y="3391799"/>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p:nvPr/>
          </p:nvCxnSpPr>
          <p:spPr>
            <a:xfrm>
              <a:off x="6190672" y="3391799"/>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p:nvPr/>
          </p:nvCxnSpPr>
          <p:spPr>
            <a:xfrm>
              <a:off x="5619172" y="3670972"/>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p:nvPr/>
          </p:nvCxnSpPr>
          <p:spPr>
            <a:xfrm>
              <a:off x="5904922" y="3670972"/>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p:nvPr/>
          </p:nvCxnSpPr>
          <p:spPr>
            <a:xfrm>
              <a:off x="6190672" y="3670972"/>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p:nvPr/>
          </p:nvCxnSpPr>
          <p:spPr>
            <a:xfrm>
              <a:off x="5619172" y="3950145"/>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p:nvPr/>
          </p:nvCxnSpPr>
          <p:spPr>
            <a:xfrm>
              <a:off x="5904922" y="3950145"/>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p:nvPr/>
          </p:nvCxnSpPr>
          <p:spPr>
            <a:xfrm>
              <a:off x="6190672" y="3950145"/>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1" name="直線單箭頭接點 100"/>
            <p:cNvCxnSpPr/>
            <p:nvPr/>
          </p:nvCxnSpPr>
          <p:spPr>
            <a:xfrm>
              <a:off x="5619172" y="4229317"/>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2" name="直線單箭頭接點 101"/>
            <p:cNvCxnSpPr/>
            <p:nvPr/>
          </p:nvCxnSpPr>
          <p:spPr>
            <a:xfrm>
              <a:off x="5904922" y="4229317"/>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3" name="直線單箭頭接點 102"/>
            <p:cNvCxnSpPr/>
            <p:nvPr/>
          </p:nvCxnSpPr>
          <p:spPr>
            <a:xfrm>
              <a:off x="6190672" y="4229317"/>
              <a:ext cx="165932" cy="0"/>
            </a:xfrm>
            <a:prstGeom prst="straightConnector1">
              <a:avLst/>
            </a:prstGeom>
            <a:ln w="19050">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p:nvPr/>
          </p:nvCxnSpPr>
          <p:spPr>
            <a:xfrm>
              <a:off x="5333422" y="3391799"/>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7" name="直線單箭頭接點 116"/>
            <p:cNvCxnSpPr/>
            <p:nvPr/>
          </p:nvCxnSpPr>
          <p:spPr>
            <a:xfrm>
              <a:off x="5333422" y="3670972"/>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8" name="直線單箭頭接點 117"/>
            <p:cNvCxnSpPr/>
            <p:nvPr/>
          </p:nvCxnSpPr>
          <p:spPr>
            <a:xfrm>
              <a:off x="5333422" y="3950145"/>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9" name="直線單箭頭接點 118"/>
            <p:cNvCxnSpPr/>
            <p:nvPr/>
          </p:nvCxnSpPr>
          <p:spPr>
            <a:xfrm>
              <a:off x="5333422" y="4229317"/>
              <a:ext cx="165932" cy="0"/>
            </a:xfrm>
            <a:prstGeom prst="straightConnector1">
              <a:avLst/>
            </a:prstGeom>
            <a:ln w="19050">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p:nvPr/>
          </p:nvCxnSpPr>
          <p:spPr>
            <a:xfrm>
              <a:off x="5047672" y="3391799"/>
              <a:ext cx="165932" cy="0"/>
            </a:xfrm>
            <a:prstGeom prst="straightConnector1">
              <a:avLst/>
            </a:prstGeom>
            <a:ln w="19050">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125" name="直線單箭頭接點 124"/>
            <p:cNvCxnSpPr/>
            <p:nvPr/>
          </p:nvCxnSpPr>
          <p:spPr>
            <a:xfrm>
              <a:off x="5047672" y="3670972"/>
              <a:ext cx="165932" cy="0"/>
            </a:xfrm>
            <a:prstGeom prst="straightConnector1">
              <a:avLst/>
            </a:prstGeom>
            <a:ln w="19050">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126" name="直線單箭頭接點 125"/>
            <p:cNvCxnSpPr/>
            <p:nvPr/>
          </p:nvCxnSpPr>
          <p:spPr>
            <a:xfrm>
              <a:off x="5047672" y="3950145"/>
              <a:ext cx="165932" cy="0"/>
            </a:xfrm>
            <a:prstGeom prst="straightConnector1">
              <a:avLst/>
            </a:prstGeom>
            <a:ln w="19050">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127" name="直線單箭頭接點 126"/>
            <p:cNvCxnSpPr/>
            <p:nvPr/>
          </p:nvCxnSpPr>
          <p:spPr>
            <a:xfrm>
              <a:off x="5047672" y="4229317"/>
              <a:ext cx="165932" cy="0"/>
            </a:xfrm>
            <a:prstGeom prst="straightConnector1">
              <a:avLst/>
            </a:prstGeom>
            <a:ln w="19050">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grpSp>
      <p:grpSp>
        <p:nvGrpSpPr>
          <p:cNvPr id="208" name="群組 207"/>
          <p:cNvGrpSpPr/>
          <p:nvPr/>
        </p:nvGrpSpPr>
        <p:grpSpPr>
          <a:xfrm>
            <a:off x="4927854" y="3331890"/>
            <a:ext cx="1548568" cy="957336"/>
            <a:chOff x="4927854" y="3331890"/>
            <a:chExt cx="1548568" cy="957336"/>
          </a:xfrm>
        </p:grpSpPr>
        <p:sp>
          <p:nvSpPr>
            <p:cNvPr id="106" name="橢圓 105"/>
            <p:cNvSpPr/>
            <p:nvPr/>
          </p:nvSpPr>
          <p:spPr>
            <a:xfrm>
              <a:off x="6356604" y="333189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橢圓 108"/>
            <p:cNvSpPr/>
            <p:nvPr/>
          </p:nvSpPr>
          <p:spPr>
            <a:xfrm>
              <a:off x="6356604" y="3611063"/>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橢圓 111"/>
            <p:cNvSpPr/>
            <p:nvPr/>
          </p:nvSpPr>
          <p:spPr>
            <a:xfrm>
              <a:off x="6356604" y="3890236"/>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 name="橢圓 114"/>
            <p:cNvSpPr/>
            <p:nvPr/>
          </p:nvSpPr>
          <p:spPr>
            <a:xfrm>
              <a:off x="6356604" y="41694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p:cNvSpPr/>
            <p:nvPr/>
          </p:nvSpPr>
          <p:spPr>
            <a:xfrm>
              <a:off x="4927854" y="333189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橢圓 128"/>
            <p:cNvSpPr/>
            <p:nvPr/>
          </p:nvSpPr>
          <p:spPr>
            <a:xfrm>
              <a:off x="4927854" y="3611063"/>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橢圓 129"/>
            <p:cNvSpPr/>
            <p:nvPr/>
          </p:nvSpPr>
          <p:spPr>
            <a:xfrm>
              <a:off x="4927854" y="3890236"/>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 name="橢圓 130"/>
            <p:cNvSpPr/>
            <p:nvPr/>
          </p:nvSpPr>
          <p:spPr>
            <a:xfrm>
              <a:off x="4927854" y="416940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03" name="群組 202"/>
          <p:cNvGrpSpPr/>
          <p:nvPr/>
        </p:nvGrpSpPr>
        <p:grpSpPr>
          <a:xfrm>
            <a:off x="5213604" y="3331890"/>
            <a:ext cx="977068" cy="957336"/>
            <a:chOff x="5213604" y="3331890"/>
            <a:chExt cx="977068" cy="957336"/>
          </a:xfrm>
        </p:grpSpPr>
        <p:sp>
          <p:nvSpPr>
            <p:cNvPr id="104" name="橢圓 103"/>
            <p:cNvSpPr/>
            <p:nvPr/>
          </p:nvSpPr>
          <p:spPr>
            <a:xfrm>
              <a:off x="5785104" y="333189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橢圓 104"/>
            <p:cNvSpPr/>
            <p:nvPr/>
          </p:nvSpPr>
          <p:spPr>
            <a:xfrm>
              <a:off x="6070854" y="333189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橢圓 106"/>
            <p:cNvSpPr/>
            <p:nvPr/>
          </p:nvSpPr>
          <p:spPr>
            <a:xfrm>
              <a:off x="5785104" y="36110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橢圓 107"/>
            <p:cNvSpPr/>
            <p:nvPr/>
          </p:nvSpPr>
          <p:spPr>
            <a:xfrm>
              <a:off x="6070854" y="36110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橢圓 109"/>
            <p:cNvSpPr/>
            <p:nvPr/>
          </p:nvSpPr>
          <p:spPr>
            <a:xfrm>
              <a:off x="5785104" y="38902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橢圓 110"/>
            <p:cNvSpPr/>
            <p:nvPr/>
          </p:nvSpPr>
          <p:spPr>
            <a:xfrm>
              <a:off x="6070854" y="38902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橢圓 112"/>
            <p:cNvSpPr/>
            <p:nvPr/>
          </p:nvSpPr>
          <p:spPr>
            <a:xfrm>
              <a:off x="5785104" y="41694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橢圓 113"/>
            <p:cNvSpPr/>
            <p:nvPr/>
          </p:nvSpPr>
          <p:spPr>
            <a:xfrm>
              <a:off x="6070854" y="41694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橢圓 119"/>
            <p:cNvSpPr/>
            <p:nvPr/>
          </p:nvSpPr>
          <p:spPr>
            <a:xfrm>
              <a:off x="5499354" y="333189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 name="橢圓 120"/>
            <p:cNvSpPr/>
            <p:nvPr/>
          </p:nvSpPr>
          <p:spPr>
            <a:xfrm>
              <a:off x="5499354" y="36110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 name="橢圓 121"/>
            <p:cNvSpPr/>
            <p:nvPr/>
          </p:nvSpPr>
          <p:spPr>
            <a:xfrm>
              <a:off x="5499354" y="38902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 name="橢圓 122"/>
            <p:cNvSpPr/>
            <p:nvPr/>
          </p:nvSpPr>
          <p:spPr>
            <a:xfrm>
              <a:off x="5499354" y="41694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橢圓 131"/>
            <p:cNvSpPr/>
            <p:nvPr/>
          </p:nvSpPr>
          <p:spPr>
            <a:xfrm>
              <a:off x="5213604" y="333189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橢圓 132"/>
            <p:cNvSpPr/>
            <p:nvPr/>
          </p:nvSpPr>
          <p:spPr>
            <a:xfrm>
              <a:off x="5213604" y="36110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橢圓 133"/>
            <p:cNvSpPr/>
            <p:nvPr/>
          </p:nvSpPr>
          <p:spPr>
            <a:xfrm>
              <a:off x="5213604" y="389023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 name="橢圓 134"/>
            <p:cNvSpPr/>
            <p:nvPr/>
          </p:nvSpPr>
          <p:spPr>
            <a:xfrm>
              <a:off x="5213604" y="416940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91" name="文字方塊 90"/>
          <p:cNvSpPr txBox="1"/>
          <p:nvPr/>
        </p:nvSpPr>
        <p:spPr>
          <a:xfrm>
            <a:off x="5050615" y="2978017"/>
            <a:ext cx="1327671" cy="369332"/>
          </a:xfrm>
          <a:prstGeom prst="rect">
            <a:avLst/>
          </a:prstGeom>
          <a:noFill/>
        </p:spPr>
        <p:txBody>
          <a:bodyPr wrap="none" rtlCol="0">
            <a:spAutoFit/>
          </a:bodyPr>
          <a:lstStyle/>
          <a:p>
            <a:r>
              <a:rPr lang="en-US" altLang="zh-TW" dirty="0" smtClean="0"/>
              <a:t>Switch (4x4)</a:t>
            </a:r>
            <a:endParaRPr lang="zh-TW" altLang="en-US" dirty="0"/>
          </a:p>
        </p:txBody>
      </p:sp>
      <p:sp>
        <p:nvSpPr>
          <p:cNvPr id="137" name="文字方塊 136"/>
          <p:cNvSpPr txBox="1"/>
          <p:nvPr/>
        </p:nvSpPr>
        <p:spPr>
          <a:xfrm>
            <a:off x="6783437" y="1269696"/>
            <a:ext cx="1346010" cy="369332"/>
          </a:xfrm>
          <a:prstGeom prst="rect">
            <a:avLst/>
          </a:prstGeom>
          <a:noFill/>
        </p:spPr>
        <p:txBody>
          <a:bodyPr wrap="none" rtlCol="0">
            <a:spAutoFit/>
          </a:bodyPr>
          <a:lstStyle/>
          <a:p>
            <a:r>
              <a:rPr lang="en-US" altLang="zh-TW" dirty="0" smtClean="0"/>
              <a:t>Router (4x4)</a:t>
            </a:r>
            <a:endParaRPr lang="zh-TW" altLang="en-US" dirty="0"/>
          </a:p>
        </p:txBody>
      </p:sp>
      <p:grpSp>
        <p:nvGrpSpPr>
          <p:cNvPr id="201" name="群組 200"/>
          <p:cNvGrpSpPr/>
          <p:nvPr/>
        </p:nvGrpSpPr>
        <p:grpSpPr>
          <a:xfrm>
            <a:off x="6825035" y="1607449"/>
            <a:ext cx="977066" cy="957335"/>
            <a:chOff x="6825035" y="1607449"/>
            <a:chExt cx="977066" cy="957335"/>
          </a:xfrm>
        </p:grpSpPr>
        <p:sp>
          <p:nvSpPr>
            <p:cNvPr id="143" name="橢圓 142"/>
            <p:cNvSpPr/>
            <p:nvPr/>
          </p:nvSpPr>
          <p:spPr>
            <a:xfrm>
              <a:off x="6825035" y="160744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 name="橢圓 149"/>
            <p:cNvSpPr/>
            <p:nvPr/>
          </p:nvSpPr>
          <p:spPr>
            <a:xfrm>
              <a:off x="7682283" y="160744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 name="橢圓 150"/>
            <p:cNvSpPr/>
            <p:nvPr/>
          </p:nvSpPr>
          <p:spPr>
            <a:xfrm>
              <a:off x="7682283" y="18866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橢圓 157"/>
            <p:cNvSpPr/>
            <p:nvPr/>
          </p:nvSpPr>
          <p:spPr>
            <a:xfrm>
              <a:off x="6825035" y="21657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橢圓 158"/>
            <p:cNvSpPr/>
            <p:nvPr/>
          </p:nvSpPr>
          <p:spPr>
            <a:xfrm>
              <a:off x="6825035" y="24449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橢圓 167"/>
            <p:cNvSpPr/>
            <p:nvPr/>
          </p:nvSpPr>
          <p:spPr>
            <a:xfrm>
              <a:off x="7682283" y="21657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橢圓 168"/>
            <p:cNvSpPr/>
            <p:nvPr/>
          </p:nvSpPr>
          <p:spPr>
            <a:xfrm>
              <a:off x="7682283" y="24449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橢圓 169"/>
            <p:cNvSpPr/>
            <p:nvPr/>
          </p:nvSpPr>
          <p:spPr>
            <a:xfrm>
              <a:off x="7110785" y="160744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 name="橢圓 170"/>
            <p:cNvSpPr/>
            <p:nvPr/>
          </p:nvSpPr>
          <p:spPr>
            <a:xfrm>
              <a:off x="7110785" y="21657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橢圓 171"/>
            <p:cNvSpPr/>
            <p:nvPr/>
          </p:nvSpPr>
          <p:spPr>
            <a:xfrm>
              <a:off x="7110785" y="24449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橢圓 172"/>
            <p:cNvSpPr/>
            <p:nvPr/>
          </p:nvSpPr>
          <p:spPr>
            <a:xfrm>
              <a:off x="7396533" y="160744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橢圓 173"/>
            <p:cNvSpPr/>
            <p:nvPr/>
          </p:nvSpPr>
          <p:spPr>
            <a:xfrm>
              <a:off x="7396533" y="18866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橢圓 174"/>
            <p:cNvSpPr/>
            <p:nvPr/>
          </p:nvSpPr>
          <p:spPr>
            <a:xfrm>
              <a:off x="7396533" y="21657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橢圓 175"/>
            <p:cNvSpPr/>
            <p:nvPr/>
          </p:nvSpPr>
          <p:spPr>
            <a:xfrm>
              <a:off x="7396533" y="24449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橢圓 176"/>
            <p:cNvSpPr/>
            <p:nvPr/>
          </p:nvSpPr>
          <p:spPr>
            <a:xfrm>
              <a:off x="6825035" y="18866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橢圓 177"/>
            <p:cNvSpPr/>
            <p:nvPr/>
          </p:nvSpPr>
          <p:spPr>
            <a:xfrm>
              <a:off x="7110785" y="18866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212" name="群組 211"/>
          <p:cNvGrpSpPr/>
          <p:nvPr/>
        </p:nvGrpSpPr>
        <p:grpSpPr>
          <a:xfrm>
            <a:off x="6884944" y="1667358"/>
            <a:ext cx="1083087" cy="1059464"/>
            <a:chOff x="6884944" y="1667358"/>
            <a:chExt cx="1083087" cy="1059464"/>
          </a:xfrm>
        </p:grpSpPr>
        <p:cxnSp>
          <p:nvCxnSpPr>
            <p:cNvPr id="139" name="直線單箭頭接點 138"/>
            <p:cNvCxnSpPr/>
            <p:nvPr/>
          </p:nvCxnSpPr>
          <p:spPr>
            <a:xfrm>
              <a:off x="6944853" y="1667358"/>
              <a:ext cx="16593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0" name="直線單箭頭接點 139"/>
            <p:cNvCxnSpPr/>
            <p:nvPr/>
          </p:nvCxnSpPr>
          <p:spPr>
            <a:xfrm>
              <a:off x="6944853" y="1946530"/>
              <a:ext cx="16593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1" name="直線單箭頭接點 140"/>
            <p:cNvCxnSpPr/>
            <p:nvPr/>
          </p:nvCxnSpPr>
          <p:spPr>
            <a:xfrm>
              <a:off x="6884944" y="1727267"/>
              <a:ext cx="0" cy="159354"/>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2" name="直線單箭頭接點 141"/>
            <p:cNvCxnSpPr/>
            <p:nvPr/>
          </p:nvCxnSpPr>
          <p:spPr>
            <a:xfrm>
              <a:off x="7170694" y="1727267"/>
              <a:ext cx="0" cy="159354"/>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4" name="直線單箭頭接點 143"/>
            <p:cNvCxnSpPr/>
            <p:nvPr/>
          </p:nvCxnSpPr>
          <p:spPr>
            <a:xfrm>
              <a:off x="7230603" y="1667358"/>
              <a:ext cx="165930"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5" name="直線單箭頭接點 144"/>
            <p:cNvCxnSpPr/>
            <p:nvPr/>
          </p:nvCxnSpPr>
          <p:spPr>
            <a:xfrm>
              <a:off x="7516351" y="1667358"/>
              <a:ext cx="16593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6" name="直線單箭頭接點 145"/>
            <p:cNvCxnSpPr/>
            <p:nvPr/>
          </p:nvCxnSpPr>
          <p:spPr>
            <a:xfrm>
              <a:off x="7230603" y="1946530"/>
              <a:ext cx="165930"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7" name="直線單箭頭接點 146"/>
            <p:cNvCxnSpPr/>
            <p:nvPr/>
          </p:nvCxnSpPr>
          <p:spPr>
            <a:xfrm>
              <a:off x="7516351" y="1946530"/>
              <a:ext cx="16593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8" name="直線單箭頭接點 147"/>
            <p:cNvCxnSpPr/>
            <p:nvPr/>
          </p:nvCxnSpPr>
          <p:spPr>
            <a:xfrm>
              <a:off x="7456442" y="1727267"/>
              <a:ext cx="0" cy="159354"/>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p:nvPr/>
          </p:nvCxnSpPr>
          <p:spPr>
            <a:xfrm>
              <a:off x="7742192" y="1727267"/>
              <a:ext cx="0" cy="159354"/>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2" name="直線單箭頭接點 151"/>
            <p:cNvCxnSpPr/>
            <p:nvPr/>
          </p:nvCxnSpPr>
          <p:spPr>
            <a:xfrm>
              <a:off x="6944853" y="2225703"/>
              <a:ext cx="16593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3" name="直線單箭頭接點 152"/>
            <p:cNvCxnSpPr/>
            <p:nvPr/>
          </p:nvCxnSpPr>
          <p:spPr>
            <a:xfrm>
              <a:off x="6944853" y="2504875"/>
              <a:ext cx="16593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4" name="直線單箭頭接點 153"/>
            <p:cNvCxnSpPr/>
            <p:nvPr/>
          </p:nvCxnSpPr>
          <p:spPr>
            <a:xfrm>
              <a:off x="6884944" y="2006439"/>
              <a:ext cx="0" cy="159355"/>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5" name="直線單箭頭接點 154"/>
            <p:cNvCxnSpPr/>
            <p:nvPr/>
          </p:nvCxnSpPr>
          <p:spPr>
            <a:xfrm>
              <a:off x="7170694" y="2006439"/>
              <a:ext cx="0" cy="159355"/>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6" name="直線單箭頭接點 155"/>
            <p:cNvCxnSpPr/>
            <p:nvPr/>
          </p:nvCxnSpPr>
          <p:spPr>
            <a:xfrm>
              <a:off x="6884944" y="2285612"/>
              <a:ext cx="0" cy="159354"/>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57" name="直線單箭頭接點 156"/>
            <p:cNvCxnSpPr/>
            <p:nvPr/>
          </p:nvCxnSpPr>
          <p:spPr>
            <a:xfrm>
              <a:off x="7170694" y="2285612"/>
              <a:ext cx="0" cy="159354"/>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0" name="直線單箭頭接點 159"/>
            <p:cNvCxnSpPr/>
            <p:nvPr/>
          </p:nvCxnSpPr>
          <p:spPr>
            <a:xfrm>
              <a:off x="7230603" y="2225703"/>
              <a:ext cx="165930"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p:nvPr/>
          </p:nvCxnSpPr>
          <p:spPr>
            <a:xfrm>
              <a:off x="7516351" y="2225703"/>
              <a:ext cx="16593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2" name="直線單箭頭接點 161"/>
            <p:cNvCxnSpPr/>
            <p:nvPr/>
          </p:nvCxnSpPr>
          <p:spPr>
            <a:xfrm>
              <a:off x="7230603" y="2504875"/>
              <a:ext cx="165930"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3" name="直線單箭頭接點 162"/>
            <p:cNvCxnSpPr/>
            <p:nvPr/>
          </p:nvCxnSpPr>
          <p:spPr>
            <a:xfrm>
              <a:off x="7516351" y="2504875"/>
              <a:ext cx="16593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4" name="直線單箭頭接點 163"/>
            <p:cNvCxnSpPr/>
            <p:nvPr/>
          </p:nvCxnSpPr>
          <p:spPr>
            <a:xfrm>
              <a:off x="7456442" y="2006439"/>
              <a:ext cx="0" cy="159355"/>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直線單箭頭接點 164"/>
            <p:cNvCxnSpPr/>
            <p:nvPr/>
          </p:nvCxnSpPr>
          <p:spPr>
            <a:xfrm>
              <a:off x="7742192" y="2006439"/>
              <a:ext cx="0" cy="159355"/>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直線單箭頭接點 165"/>
            <p:cNvCxnSpPr/>
            <p:nvPr/>
          </p:nvCxnSpPr>
          <p:spPr>
            <a:xfrm>
              <a:off x="7456442" y="2285612"/>
              <a:ext cx="0" cy="159354"/>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直線單箭頭接點 166"/>
            <p:cNvCxnSpPr/>
            <p:nvPr/>
          </p:nvCxnSpPr>
          <p:spPr>
            <a:xfrm>
              <a:off x="7742192" y="2285612"/>
              <a:ext cx="0" cy="159354"/>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179" name="直線單箭頭接點 178"/>
            <p:cNvCxnSpPr/>
            <p:nvPr/>
          </p:nvCxnSpPr>
          <p:spPr>
            <a:xfrm>
              <a:off x="7802101" y="1667358"/>
              <a:ext cx="165930"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0" name="直線單箭頭接點 179"/>
            <p:cNvCxnSpPr/>
            <p:nvPr/>
          </p:nvCxnSpPr>
          <p:spPr>
            <a:xfrm>
              <a:off x="7802101" y="1946530"/>
              <a:ext cx="165930"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3" name="直線單箭頭接點 182"/>
            <p:cNvCxnSpPr/>
            <p:nvPr/>
          </p:nvCxnSpPr>
          <p:spPr>
            <a:xfrm>
              <a:off x="7802101" y="2225703"/>
              <a:ext cx="165930"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4" name="直線單箭頭接點 183"/>
            <p:cNvCxnSpPr/>
            <p:nvPr/>
          </p:nvCxnSpPr>
          <p:spPr>
            <a:xfrm>
              <a:off x="7802101" y="2504875"/>
              <a:ext cx="165930"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7" name="直線單箭頭接點 186"/>
            <p:cNvCxnSpPr/>
            <p:nvPr/>
          </p:nvCxnSpPr>
          <p:spPr>
            <a:xfrm>
              <a:off x="6884944" y="2564784"/>
              <a:ext cx="0" cy="162038"/>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8" name="直線單箭頭接點 187"/>
            <p:cNvCxnSpPr/>
            <p:nvPr/>
          </p:nvCxnSpPr>
          <p:spPr>
            <a:xfrm>
              <a:off x="7170694" y="2564784"/>
              <a:ext cx="0" cy="162038"/>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0" name="直線單箭頭接點 189"/>
            <p:cNvCxnSpPr/>
            <p:nvPr/>
          </p:nvCxnSpPr>
          <p:spPr>
            <a:xfrm>
              <a:off x="7456442" y="2564784"/>
              <a:ext cx="0" cy="162038"/>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1" name="直線單箭頭接點 190"/>
            <p:cNvCxnSpPr/>
            <p:nvPr/>
          </p:nvCxnSpPr>
          <p:spPr>
            <a:xfrm>
              <a:off x="7742192" y="2564784"/>
              <a:ext cx="0" cy="162038"/>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grpSp>
      <p:grpSp>
        <p:nvGrpSpPr>
          <p:cNvPr id="207" name="群組 206"/>
          <p:cNvGrpSpPr/>
          <p:nvPr/>
        </p:nvGrpSpPr>
        <p:grpSpPr>
          <a:xfrm>
            <a:off x="6825035" y="1607449"/>
            <a:ext cx="1262814" cy="1239191"/>
            <a:chOff x="6825035" y="1607449"/>
            <a:chExt cx="1262814" cy="1239191"/>
          </a:xfrm>
        </p:grpSpPr>
        <p:sp>
          <p:nvSpPr>
            <p:cNvPr id="181" name="橢圓 180"/>
            <p:cNvSpPr/>
            <p:nvPr/>
          </p:nvSpPr>
          <p:spPr>
            <a:xfrm>
              <a:off x="7968031" y="160744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 name="橢圓 181"/>
            <p:cNvSpPr/>
            <p:nvPr/>
          </p:nvSpPr>
          <p:spPr>
            <a:xfrm>
              <a:off x="7968031" y="18866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橢圓 184"/>
            <p:cNvSpPr/>
            <p:nvPr/>
          </p:nvSpPr>
          <p:spPr>
            <a:xfrm>
              <a:off x="7968031" y="216579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 name="橢圓 185"/>
            <p:cNvSpPr/>
            <p:nvPr/>
          </p:nvSpPr>
          <p:spPr>
            <a:xfrm>
              <a:off x="7968031" y="2444966"/>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橢圓 188"/>
            <p:cNvSpPr/>
            <p:nvPr/>
          </p:nvSpPr>
          <p:spPr>
            <a:xfrm>
              <a:off x="6825035" y="272682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 name="橢圓 191"/>
            <p:cNvSpPr/>
            <p:nvPr/>
          </p:nvSpPr>
          <p:spPr>
            <a:xfrm>
              <a:off x="7682283" y="272682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 name="橢圓 192"/>
            <p:cNvSpPr/>
            <p:nvPr/>
          </p:nvSpPr>
          <p:spPr>
            <a:xfrm>
              <a:off x="7110785" y="272682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橢圓 193"/>
            <p:cNvSpPr/>
            <p:nvPr/>
          </p:nvSpPr>
          <p:spPr>
            <a:xfrm>
              <a:off x="7396533" y="272682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Tree>
    <p:extLst>
      <p:ext uri="{BB962C8B-B14F-4D97-AF65-F5344CB8AC3E}">
        <p14:creationId xmlns:p14="http://schemas.microsoft.com/office/powerpoint/2010/main" val="963836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5"/>
                                        </p:tgtEl>
                                        <p:attrNameLst>
                                          <p:attrName>style.visibility</p:attrName>
                                        </p:attrNameLst>
                                      </p:cBhvr>
                                      <p:to>
                                        <p:strVal val="visible"/>
                                      </p:to>
                                    </p:set>
                                    <p:animEffect transition="in" filter="fade">
                                      <p:cBhvr>
                                        <p:cTn id="7" dur="500"/>
                                        <p:tgtEl>
                                          <p:spTgt spid="205"/>
                                        </p:tgtEl>
                                      </p:cBhvr>
                                    </p:animEffect>
                                  </p:childTnLst>
                                </p:cTn>
                              </p:par>
                              <p:par>
                                <p:cTn id="8" presetID="10" presetClass="entr" presetSubtype="0" fill="hold" nodeType="withEffect">
                                  <p:stCondLst>
                                    <p:cond delay="0"/>
                                  </p:stCondLst>
                                  <p:childTnLst>
                                    <p:set>
                                      <p:cBhvr>
                                        <p:cTn id="9" dur="1" fill="hold">
                                          <p:stCondLst>
                                            <p:cond delay="0"/>
                                          </p:stCondLst>
                                        </p:cTn>
                                        <p:tgtEl>
                                          <p:spTgt spid="207"/>
                                        </p:tgtEl>
                                        <p:attrNameLst>
                                          <p:attrName>style.visibility</p:attrName>
                                        </p:attrNameLst>
                                      </p:cBhvr>
                                      <p:to>
                                        <p:strVal val="visible"/>
                                      </p:to>
                                    </p:set>
                                    <p:animEffect transition="in" filter="fade">
                                      <p:cBhvr>
                                        <p:cTn id="10" dur="500"/>
                                        <p:tgtEl>
                                          <p:spTgt spid="207"/>
                                        </p:tgtEl>
                                      </p:cBhvr>
                                    </p:animEffect>
                                  </p:childTnLst>
                                </p:cTn>
                              </p:par>
                              <p:par>
                                <p:cTn id="11" presetID="10" presetClass="entr" presetSubtype="0" fill="hold" nodeType="withEffect">
                                  <p:stCondLst>
                                    <p:cond delay="0"/>
                                  </p:stCondLst>
                                  <p:childTnLst>
                                    <p:set>
                                      <p:cBhvr>
                                        <p:cTn id="12" dur="1" fill="hold">
                                          <p:stCondLst>
                                            <p:cond delay="0"/>
                                          </p:stCondLst>
                                        </p:cTn>
                                        <p:tgtEl>
                                          <p:spTgt spid="208"/>
                                        </p:tgtEl>
                                        <p:attrNameLst>
                                          <p:attrName>style.visibility</p:attrName>
                                        </p:attrNameLst>
                                      </p:cBhvr>
                                      <p:to>
                                        <p:strVal val="visible"/>
                                      </p:to>
                                    </p:set>
                                    <p:animEffect transition="in" filter="fade">
                                      <p:cBhvr>
                                        <p:cTn id="13" dur="500"/>
                                        <p:tgtEl>
                                          <p:spTgt spid="208"/>
                                        </p:tgtEl>
                                      </p:cBhvr>
                                    </p:animEffect>
                                  </p:childTnLst>
                                </p:cTn>
                              </p:par>
                              <p:par>
                                <p:cTn id="14" presetID="1" presetClass="emph" presetSubtype="2" fill="hold" nodeType="withEffect">
                                  <p:stCondLst>
                                    <p:cond delay="0"/>
                                  </p:stCondLst>
                                  <p:childTnLst>
                                    <p:animClr clrSpc="rgb" dir="cw">
                                      <p:cBhvr>
                                        <p:cTn id="15" dur="500" fill="hold"/>
                                        <p:tgtEl>
                                          <p:spTgt spid="53"/>
                                        </p:tgtEl>
                                        <p:attrNameLst>
                                          <p:attrName>fillcolor</p:attrName>
                                        </p:attrNameLst>
                                      </p:cBhvr>
                                      <p:to>
                                        <a:srgbClr val="757070"/>
                                      </p:to>
                                    </p:animClr>
                                    <p:set>
                                      <p:cBhvr>
                                        <p:cTn id="16" dur="500" fill="hold"/>
                                        <p:tgtEl>
                                          <p:spTgt spid="53"/>
                                        </p:tgtEl>
                                        <p:attrNameLst>
                                          <p:attrName>fill.type</p:attrName>
                                        </p:attrNameLst>
                                      </p:cBhvr>
                                      <p:to>
                                        <p:strVal val="solid"/>
                                      </p:to>
                                    </p:set>
                                    <p:set>
                                      <p:cBhvr>
                                        <p:cTn id="17" dur="500" fill="hold"/>
                                        <p:tgtEl>
                                          <p:spTgt spid="53"/>
                                        </p:tgtEl>
                                        <p:attrNameLst>
                                          <p:attrName>fill.on</p:attrName>
                                        </p:attrNameLst>
                                      </p:cBhvr>
                                      <p:to>
                                        <p:strVal val="true"/>
                                      </p:to>
                                    </p:set>
                                  </p:childTnLst>
                                </p:cTn>
                              </p:par>
                              <p:par>
                                <p:cTn id="18" presetID="1" presetClass="emph" presetSubtype="2" fill="hold" nodeType="withEffect">
                                  <p:stCondLst>
                                    <p:cond delay="0"/>
                                  </p:stCondLst>
                                  <p:childTnLst>
                                    <p:animClr clrSpc="rgb" dir="cw">
                                      <p:cBhvr>
                                        <p:cTn id="19" dur="500" fill="hold"/>
                                        <p:tgtEl>
                                          <p:spTgt spid="79"/>
                                        </p:tgtEl>
                                        <p:attrNameLst>
                                          <p:attrName>fillcolor</p:attrName>
                                        </p:attrNameLst>
                                      </p:cBhvr>
                                      <p:to>
                                        <a:srgbClr val="757070"/>
                                      </p:to>
                                    </p:animClr>
                                    <p:set>
                                      <p:cBhvr>
                                        <p:cTn id="20" dur="500" fill="hold"/>
                                        <p:tgtEl>
                                          <p:spTgt spid="79"/>
                                        </p:tgtEl>
                                        <p:attrNameLst>
                                          <p:attrName>fill.type</p:attrName>
                                        </p:attrNameLst>
                                      </p:cBhvr>
                                      <p:to>
                                        <p:strVal val="solid"/>
                                      </p:to>
                                    </p:set>
                                    <p:set>
                                      <p:cBhvr>
                                        <p:cTn id="21" dur="500" fill="hold"/>
                                        <p:tgtEl>
                                          <p:spTgt spid="79"/>
                                        </p:tgtEl>
                                        <p:attrNameLst>
                                          <p:attrName>fill.on</p:attrName>
                                        </p:attrNameLst>
                                      </p:cBhvr>
                                      <p:to>
                                        <p:strVal val="true"/>
                                      </p:to>
                                    </p:set>
                                  </p:childTnLst>
                                </p:cTn>
                              </p:par>
                              <p:par>
                                <p:cTn id="22" presetID="1" presetClass="emph" presetSubtype="2" fill="hold" nodeType="withEffect">
                                  <p:stCondLst>
                                    <p:cond delay="0"/>
                                  </p:stCondLst>
                                  <p:childTnLst>
                                    <p:animClr clrSpc="rgb" dir="cw">
                                      <p:cBhvr>
                                        <p:cTn id="23" dur="500" fill="hold"/>
                                        <p:tgtEl>
                                          <p:spTgt spid="83"/>
                                        </p:tgtEl>
                                        <p:attrNameLst>
                                          <p:attrName>fillcolor</p:attrName>
                                        </p:attrNameLst>
                                      </p:cBhvr>
                                      <p:to>
                                        <a:srgbClr val="757070"/>
                                      </p:to>
                                    </p:animClr>
                                    <p:set>
                                      <p:cBhvr>
                                        <p:cTn id="24" dur="500" fill="hold"/>
                                        <p:tgtEl>
                                          <p:spTgt spid="83"/>
                                        </p:tgtEl>
                                        <p:attrNameLst>
                                          <p:attrName>fill.type</p:attrName>
                                        </p:attrNameLst>
                                      </p:cBhvr>
                                      <p:to>
                                        <p:strVal val="solid"/>
                                      </p:to>
                                    </p:set>
                                    <p:set>
                                      <p:cBhvr>
                                        <p:cTn id="25" dur="500" fill="hold"/>
                                        <p:tgtEl>
                                          <p:spTgt spid="83"/>
                                        </p:tgtEl>
                                        <p:attrNameLst>
                                          <p:attrName>fill.on</p:attrName>
                                        </p:attrNameLst>
                                      </p:cBhvr>
                                      <p:to>
                                        <p:strVal val="true"/>
                                      </p:to>
                                    </p:set>
                                  </p:childTnLst>
                                </p:cTn>
                              </p:par>
                              <p:par>
                                <p:cTn id="26" presetID="1" presetClass="emph" presetSubtype="2" fill="hold" nodeType="withEffect">
                                  <p:stCondLst>
                                    <p:cond delay="0"/>
                                  </p:stCondLst>
                                  <p:childTnLst>
                                    <p:animClr clrSpc="rgb" dir="cw">
                                      <p:cBhvr>
                                        <p:cTn id="27" dur="500" fill="hold"/>
                                        <p:tgtEl>
                                          <p:spTgt spid="88"/>
                                        </p:tgtEl>
                                        <p:attrNameLst>
                                          <p:attrName>fillcolor</p:attrName>
                                        </p:attrNameLst>
                                      </p:cBhvr>
                                      <p:to>
                                        <a:srgbClr val="757070"/>
                                      </p:to>
                                    </p:animClr>
                                    <p:set>
                                      <p:cBhvr>
                                        <p:cTn id="28" dur="500" fill="hold"/>
                                        <p:tgtEl>
                                          <p:spTgt spid="88"/>
                                        </p:tgtEl>
                                        <p:attrNameLst>
                                          <p:attrName>fill.type</p:attrName>
                                        </p:attrNameLst>
                                      </p:cBhvr>
                                      <p:to>
                                        <p:strVal val="solid"/>
                                      </p:to>
                                    </p:set>
                                    <p:set>
                                      <p:cBhvr>
                                        <p:cTn id="29" dur="500" fill="hold"/>
                                        <p:tgtEl>
                                          <p:spTgt spid="88"/>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211"/>
                                        </p:tgtEl>
                                        <p:attrNameLst>
                                          <p:attrName>style.visibility</p:attrName>
                                        </p:attrNameLst>
                                      </p:cBhvr>
                                      <p:to>
                                        <p:strVal val="visible"/>
                                      </p:to>
                                    </p:set>
                                    <p:animEffect transition="in" filter="fade">
                                      <p:cBhvr>
                                        <p:cTn id="34" dur="500"/>
                                        <p:tgtEl>
                                          <p:spTgt spid="211"/>
                                        </p:tgtEl>
                                      </p:cBhvr>
                                    </p:animEffect>
                                  </p:childTnLst>
                                </p:cTn>
                              </p:par>
                              <p:par>
                                <p:cTn id="35" presetID="10" presetClass="entr" presetSubtype="0" fill="hold" nodeType="withEffect">
                                  <p:stCondLst>
                                    <p:cond delay="0"/>
                                  </p:stCondLst>
                                  <p:childTnLst>
                                    <p:set>
                                      <p:cBhvr>
                                        <p:cTn id="36" dur="1" fill="hold">
                                          <p:stCondLst>
                                            <p:cond delay="0"/>
                                          </p:stCondLst>
                                        </p:cTn>
                                        <p:tgtEl>
                                          <p:spTgt spid="212"/>
                                        </p:tgtEl>
                                        <p:attrNameLst>
                                          <p:attrName>style.visibility</p:attrName>
                                        </p:attrNameLst>
                                      </p:cBhvr>
                                      <p:to>
                                        <p:strVal val="visible"/>
                                      </p:to>
                                    </p:set>
                                    <p:animEffect transition="in" filter="fade">
                                      <p:cBhvr>
                                        <p:cTn id="37" dur="500"/>
                                        <p:tgtEl>
                                          <p:spTgt spid="212"/>
                                        </p:tgtEl>
                                      </p:cBhvr>
                                    </p:animEffect>
                                  </p:childTnLst>
                                </p:cTn>
                              </p:par>
                              <p:par>
                                <p:cTn id="38" presetID="10" presetClass="entr" presetSubtype="0" fill="hold" nodeType="withEffect">
                                  <p:stCondLst>
                                    <p:cond delay="0"/>
                                  </p:stCondLst>
                                  <p:childTnLst>
                                    <p:set>
                                      <p:cBhvr>
                                        <p:cTn id="39" dur="1" fill="hold">
                                          <p:stCondLst>
                                            <p:cond delay="0"/>
                                          </p:stCondLst>
                                        </p:cTn>
                                        <p:tgtEl>
                                          <p:spTgt spid="213"/>
                                        </p:tgtEl>
                                        <p:attrNameLst>
                                          <p:attrName>style.visibility</p:attrName>
                                        </p:attrNameLst>
                                      </p:cBhvr>
                                      <p:to>
                                        <p:strVal val="visible"/>
                                      </p:to>
                                    </p:set>
                                    <p:animEffect transition="in" filter="fade">
                                      <p:cBhvr>
                                        <p:cTn id="40" dur="500"/>
                                        <p:tgtEl>
                                          <p:spTgt spid="213"/>
                                        </p:tgtEl>
                                      </p:cBhvr>
                                    </p:animEffect>
                                  </p:childTnLst>
                                </p:cTn>
                              </p:par>
                              <p:par>
                                <p:cTn id="41" presetID="10" presetClass="entr" presetSubtype="0" fill="hold" nodeType="withEffect">
                                  <p:stCondLst>
                                    <p:cond delay="0"/>
                                  </p:stCondLst>
                                  <p:childTnLst>
                                    <p:set>
                                      <p:cBhvr>
                                        <p:cTn id="42" dur="1" fill="hold">
                                          <p:stCondLst>
                                            <p:cond delay="0"/>
                                          </p:stCondLst>
                                        </p:cTn>
                                        <p:tgtEl>
                                          <p:spTgt spid="214"/>
                                        </p:tgtEl>
                                        <p:attrNameLst>
                                          <p:attrName>style.visibility</p:attrName>
                                        </p:attrNameLst>
                                      </p:cBhvr>
                                      <p:to>
                                        <p:strVal val="visible"/>
                                      </p:to>
                                    </p:set>
                                    <p:animEffect transition="in" filter="fade">
                                      <p:cBhvr>
                                        <p:cTn id="43" dur="500"/>
                                        <p:tgtEl>
                                          <p:spTgt spid="2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Switch and Router have the highest redundant TSV overhead</a:t>
            </a:r>
          </a:p>
          <a:p>
            <a:r>
              <a:rPr lang="en-US" altLang="zh-TW" dirty="0" smtClean="0"/>
              <a:t>Shift has the lowest redundant TSV overhead with size </a:t>
            </a:r>
            <a:r>
              <a:rPr lang="en-US" altLang="zh-TW" dirty="0"/>
              <a:t>&lt;</a:t>
            </a:r>
            <a:r>
              <a:rPr lang="en-US" altLang="zh-TW" dirty="0" smtClean="0"/>
              <a:t> 8x8</a:t>
            </a:r>
          </a:p>
          <a:p>
            <a:r>
              <a:rPr lang="en-US" altLang="zh-TW" dirty="0" smtClean="0"/>
              <a:t>Ring-1 and Ring-2 have the lowest overhead for size &gt; 12x12</a:t>
            </a:r>
            <a:endParaRPr lang="en-US" altLang="zh-TW" dirty="0"/>
          </a:p>
          <a:p>
            <a:endParaRPr lang="zh-TW" altLang="en-US" dirty="0"/>
          </a:p>
        </p:txBody>
      </p:sp>
      <p:sp>
        <p:nvSpPr>
          <p:cNvPr id="3" name="標題 2"/>
          <p:cNvSpPr>
            <a:spLocks noGrp="1"/>
          </p:cNvSpPr>
          <p:nvPr>
            <p:ph type="title"/>
          </p:nvPr>
        </p:nvSpPr>
        <p:spPr/>
        <p:txBody>
          <a:bodyPr/>
          <a:lstStyle/>
          <a:p>
            <a:r>
              <a:rPr lang="en-US" altLang="zh-TW" dirty="0" smtClean="0"/>
              <a:t>Redundant TSV Overhead</a:t>
            </a:r>
            <a:endParaRPr lang="zh-TW" altLang="en-US" dirty="0"/>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31</a:t>
            </a:fld>
            <a:endParaRPr lang="en-US" noProof="1"/>
          </a:p>
        </p:txBody>
      </p:sp>
      <p:graphicFrame>
        <p:nvGraphicFramePr>
          <p:cNvPr id="7" name="圖表 6"/>
          <p:cNvGraphicFramePr>
            <a:graphicFrameLocks/>
          </p:cNvGraphicFramePr>
          <p:nvPr>
            <p:extLst/>
          </p:nvPr>
        </p:nvGraphicFramePr>
        <p:xfrm>
          <a:off x="3829050" y="2282208"/>
          <a:ext cx="4860000" cy="2520000"/>
        </p:xfrm>
        <a:graphic>
          <a:graphicData uri="http://schemas.openxmlformats.org/drawingml/2006/chart">
            <c:chart xmlns:c="http://schemas.openxmlformats.org/drawingml/2006/chart" xmlns:r="http://schemas.openxmlformats.org/officeDocument/2006/relationships" r:id="rId3"/>
          </a:graphicData>
        </a:graphic>
      </p:graphicFrame>
      <p:grpSp>
        <p:nvGrpSpPr>
          <p:cNvPr id="46" name="群組 45"/>
          <p:cNvGrpSpPr/>
          <p:nvPr/>
        </p:nvGrpSpPr>
        <p:grpSpPr>
          <a:xfrm>
            <a:off x="649195" y="2491761"/>
            <a:ext cx="1276291" cy="971347"/>
            <a:chOff x="704545" y="3803853"/>
            <a:chExt cx="1276291" cy="971347"/>
          </a:xfrm>
        </p:grpSpPr>
        <p:grpSp>
          <p:nvGrpSpPr>
            <p:cNvPr id="8" name="群組 7"/>
            <p:cNvGrpSpPr/>
            <p:nvPr/>
          </p:nvGrpSpPr>
          <p:grpSpPr>
            <a:xfrm>
              <a:off x="718018" y="3817864"/>
              <a:ext cx="1262818" cy="957336"/>
              <a:chOff x="1696227" y="1156734"/>
              <a:chExt cx="1262818" cy="957336"/>
            </a:xfrm>
          </p:grpSpPr>
          <p:cxnSp>
            <p:nvCxnSpPr>
              <p:cNvPr id="9" name="直線單箭頭接點 8"/>
              <p:cNvCxnSpPr>
                <a:stCxn id="41" idx="6"/>
                <a:endCxn id="21" idx="2"/>
              </p:cNvCxnSpPr>
              <p:nvPr/>
            </p:nvCxnSpPr>
            <p:spPr>
              <a:xfrm>
                <a:off x="210179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21" idx="6"/>
                <a:endCxn id="22" idx="2"/>
              </p:cNvCxnSpPr>
              <p:nvPr/>
            </p:nvCxnSpPr>
            <p:spPr>
              <a:xfrm>
                <a:off x="238754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22" idx="6"/>
                <a:endCxn id="23" idx="2"/>
              </p:cNvCxnSpPr>
              <p:nvPr/>
            </p:nvCxnSpPr>
            <p:spPr>
              <a:xfrm>
                <a:off x="267329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42" idx="6"/>
                <a:endCxn id="24" idx="2"/>
              </p:cNvCxnSpPr>
              <p:nvPr/>
            </p:nvCxnSpPr>
            <p:spPr>
              <a:xfrm>
                <a:off x="210179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24" idx="6"/>
                <a:endCxn id="25" idx="2"/>
              </p:cNvCxnSpPr>
              <p:nvPr/>
            </p:nvCxnSpPr>
            <p:spPr>
              <a:xfrm>
                <a:off x="238754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25" idx="6"/>
                <a:endCxn id="26" idx="2"/>
              </p:cNvCxnSpPr>
              <p:nvPr/>
            </p:nvCxnSpPr>
            <p:spPr>
              <a:xfrm>
                <a:off x="267329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43" idx="6"/>
                <a:endCxn id="27" idx="2"/>
              </p:cNvCxnSpPr>
              <p:nvPr/>
            </p:nvCxnSpPr>
            <p:spPr>
              <a:xfrm>
                <a:off x="210179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27" idx="6"/>
                <a:endCxn id="28" idx="2"/>
              </p:cNvCxnSpPr>
              <p:nvPr/>
            </p:nvCxnSpPr>
            <p:spPr>
              <a:xfrm>
                <a:off x="238754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28" idx="6"/>
                <a:endCxn id="29" idx="2"/>
              </p:cNvCxnSpPr>
              <p:nvPr/>
            </p:nvCxnSpPr>
            <p:spPr>
              <a:xfrm>
                <a:off x="267329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44" idx="6"/>
                <a:endCxn id="30" idx="2"/>
              </p:cNvCxnSpPr>
              <p:nvPr/>
            </p:nvCxnSpPr>
            <p:spPr>
              <a:xfrm>
                <a:off x="210179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30" idx="6"/>
                <a:endCxn id="31" idx="2"/>
              </p:cNvCxnSpPr>
              <p:nvPr/>
            </p:nvCxnSpPr>
            <p:spPr>
              <a:xfrm>
                <a:off x="238754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20" name="直線單箭頭接點 19"/>
              <p:cNvCxnSpPr>
                <a:stCxn id="31" idx="6"/>
                <a:endCxn id="32" idx="2"/>
              </p:cNvCxnSpPr>
              <p:nvPr/>
            </p:nvCxnSpPr>
            <p:spPr>
              <a:xfrm>
                <a:off x="267329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21" name="橢圓 20"/>
              <p:cNvSpPr/>
              <p:nvPr/>
            </p:nvSpPr>
            <p:spPr>
              <a:xfrm>
                <a:off x="226772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255347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2839227"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226772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255347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2839227"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226772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255347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2839227"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226772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255347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橢圓 31"/>
              <p:cNvSpPr/>
              <p:nvPr/>
            </p:nvSpPr>
            <p:spPr>
              <a:xfrm>
                <a:off x="2839227"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 name="直線單箭頭接點 32"/>
              <p:cNvCxnSpPr>
                <a:stCxn id="37" idx="6"/>
                <a:endCxn id="41" idx="2"/>
              </p:cNvCxnSpPr>
              <p:nvPr/>
            </p:nvCxnSpPr>
            <p:spPr>
              <a:xfrm>
                <a:off x="181604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38" idx="6"/>
                <a:endCxn id="42" idx="2"/>
              </p:cNvCxnSpPr>
              <p:nvPr/>
            </p:nvCxnSpPr>
            <p:spPr>
              <a:xfrm>
                <a:off x="181604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39" idx="6"/>
                <a:endCxn id="43" idx="2"/>
              </p:cNvCxnSpPr>
              <p:nvPr/>
            </p:nvCxnSpPr>
            <p:spPr>
              <a:xfrm>
                <a:off x="181604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6" name="直線單箭頭接點 35"/>
              <p:cNvCxnSpPr>
                <a:stCxn id="40" idx="6"/>
                <a:endCxn id="44" idx="2"/>
              </p:cNvCxnSpPr>
              <p:nvPr/>
            </p:nvCxnSpPr>
            <p:spPr>
              <a:xfrm>
                <a:off x="181604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37" name="橢圓 36"/>
              <p:cNvSpPr/>
              <p:nvPr/>
            </p:nvSpPr>
            <p:spPr>
              <a:xfrm>
                <a:off x="169622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169622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169622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169622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198197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198197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198197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 name="橢圓 43"/>
              <p:cNvSpPr/>
              <p:nvPr/>
            </p:nvSpPr>
            <p:spPr>
              <a:xfrm>
                <a:off x="198197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63" name="文字方塊 262"/>
            <p:cNvSpPr txBox="1"/>
            <p:nvPr/>
          </p:nvSpPr>
          <p:spPr>
            <a:xfrm>
              <a:off x="704545" y="3803853"/>
              <a:ext cx="1140056" cy="369332"/>
            </a:xfrm>
            <a:prstGeom prst="rect">
              <a:avLst/>
            </a:prstGeom>
            <a:solidFill>
              <a:schemeClr val="bg1">
                <a:alpha val="70000"/>
              </a:schemeClr>
            </a:solidFill>
          </p:spPr>
          <p:txBody>
            <a:bodyPr wrap="none" rtlCol="0">
              <a:spAutoFit/>
            </a:bodyPr>
            <a:lstStyle/>
            <a:p>
              <a:r>
                <a:rPr lang="en-US" altLang="zh-TW" dirty="0" smtClean="0"/>
                <a:t>Shift (4x4)</a:t>
              </a:r>
              <a:endParaRPr lang="zh-TW" altLang="en-US" dirty="0"/>
            </a:p>
          </p:txBody>
        </p:sp>
      </p:grpSp>
      <p:grpSp>
        <p:nvGrpSpPr>
          <p:cNvPr id="47" name="群組 46"/>
          <p:cNvGrpSpPr/>
          <p:nvPr/>
        </p:nvGrpSpPr>
        <p:grpSpPr>
          <a:xfrm>
            <a:off x="2543229" y="3719940"/>
            <a:ext cx="1120820" cy="970050"/>
            <a:chOff x="2508002" y="3805149"/>
            <a:chExt cx="1120820" cy="970050"/>
          </a:xfrm>
        </p:grpSpPr>
        <p:grpSp>
          <p:nvGrpSpPr>
            <p:cNvPr id="222" name="群組 221"/>
            <p:cNvGrpSpPr/>
            <p:nvPr/>
          </p:nvGrpSpPr>
          <p:grpSpPr>
            <a:xfrm>
              <a:off x="2521445" y="3817864"/>
              <a:ext cx="977067" cy="957335"/>
              <a:chOff x="1137485" y="2975358"/>
              <a:chExt cx="977067" cy="957335"/>
            </a:xfrm>
          </p:grpSpPr>
          <p:cxnSp>
            <p:nvCxnSpPr>
              <p:cNvPr id="223" name="直線單箭頭接點 222"/>
              <p:cNvCxnSpPr>
                <a:stCxn id="227" idx="6"/>
                <a:endCxn id="251" idx="2"/>
              </p:cNvCxnSpPr>
              <p:nvPr/>
            </p:nvCxnSpPr>
            <p:spPr>
              <a:xfrm>
                <a:off x="1257303" y="303526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4" name="直線單箭頭接點 223"/>
              <p:cNvCxnSpPr>
                <a:stCxn id="255" idx="6"/>
                <a:endCxn id="258" idx="2"/>
              </p:cNvCxnSpPr>
              <p:nvPr/>
            </p:nvCxnSpPr>
            <p:spPr>
              <a:xfrm>
                <a:off x="1257303" y="3314439"/>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5" name="直線單箭頭接點 224"/>
              <p:cNvCxnSpPr>
                <a:stCxn id="227" idx="4"/>
                <a:endCxn id="255" idx="0"/>
              </p:cNvCxnSpPr>
              <p:nvPr/>
            </p:nvCxnSpPr>
            <p:spPr>
              <a:xfrm>
                <a:off x="1197394" y="309517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6" name="直線單箭頭接點 225"/>
              <p:cNvCxnSpPr>
                <a:stCxn id="251" idx="4"/>
                <a:endCxn id="258" idx="0"/>
              </p:cNvCxnSpPr>
              <p:nvPr/>
            </p:nvCxnSpPr>
            <p:spPr>
              <a:xfrm>
                <a:off x="1483144" y="309517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27" name="橢圓 226"/>
              <p:cNvSpPr/>
              <p:nvPr/>
            </p:nvSpPr>
            <p:spPr>
              <a:xfrm>
                <a:off x="1137485" y="297535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8" name="直線單箭頭接點 227"/>
              <p:cNvCxnSpPr>
                <a:stCxn id="251" idx="6"/>
                <a:endCxn id="234" idx="2"/>
              </p:cNvCxnSpPr>
              <p:nvPr/>
            </p:nvCxnSpPr>
            <p:spPr>
              <a:xfrm>
                <a:off x="1543053" y="3035267"/>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9" name="直線單箭頭接點 228"/>
              <p:cNvCxnSpPr>
                <a:stCxn id="234" idx="6"/>
                <a:endCxn id="253" idx="2"/>
              </p:cNvCxnSpPr>
              <p:nvPr/>
            </p:nvCxnSpPr>
            <p:spPr>
              <a:xfrm>
                <a:off x="1828802" y="3035267"/>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0" name="直線單箭頭接點 229"/>
              <p:cNvCxnSpPr>
                <a:stCxn id="258" idx="6"/>
                <a:endCxn id="256" idx="2"/>
              </p:cNvCxnSpPr>
              <p:nvPr/>
            </p:nvCxnSpPr>
            <p:spPr>
              <a:xfrm>
                <a:off x="1543053" y="3314439"/>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1" name="直線單箭頭接點 230"/>
              <p:cNvCxnSpPr>
                <a:stCxn id="256" idx="6"/>
                <a:endCxn id="261" idx="2"/>
              </p:cNvCxnSpPr>
              <p:nvPr/>
            </p:nvCxnSpPr>
            <p:spPr>
              <a:xfrm>
                <a:off x="1828802" y="3314439"/>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2" name="直線單箭頭接點 231"/>
              <p:cNvCxnSpPr>
                <a:stCxn id="234" idx="4"/>
                <a:endCxn id="256" idx="0"/>
              </p:cNvCxnSpPr>
              <p:nvPr/>
            </p:nvCxnSpPr>
            <p:spPr>
              <a:xfrm>
                <a:off x="1768893" y="3095176"/>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33" name="直線單箭頭接點 232"/>
              <p:cNvCxnSpPr>
                <a:stCxn id="253" idx="4"/>
                <a:endCxn id="261" idx="0"/>
              </p:cNvCxnSpPr>
              <p:nvPr/>
            </p:nvCxnSpPr>
            <p:spPr>
              <a:xfrm>
                <a:off x="2054643" y="3095176"/>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34" name="橢圓 233"/>
              <p:cNvSpPr/>
              <p:nvPr/>
            </p:nvSpPr>
            <p:spPr>
              <a:xfrm>
                <a:off x="1708984" y="297535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5" name="直線單箭頭接點 234"/>
              <p:cNvCxnSpPr>
                <a:stCxn id="241" idx="6"/>
                <a:endCxn id="252" idx="2"/>
              </p:cNvCxnSpPr>
              <p:nvPr/>
            </p:nvCxnSpPr>
            <p:spPr>
              <a:xfrm>
                <a:off x="1257303" y="3593612"/>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36" name="直線單箭頭接點 235"/>
              <p:cNvCxnSpPr>
                <a:stCxn id="257" idx="6"/>
                <a:endCxn id="259" idx="2"/>
              </p:cNvCxnSpPr>
              <p:nvPr/>
            </p:nvCxnSpPr>
            <p:spPr>
              <a:xfrm>
                <a:off x="1257303" y="387278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7" name="直線單箭頭接點 236"/>
              <p:cNvCxnSpPr>
                <a:stCxn id="255" idx="4"/>
                <a:endCxn id="241" idx="0"/>
              </p:cNvCxnSpPr>
              <p:nvPr/>
            </p:nvCxnSpPr>
            <p:spPr>
              <a:xfrm>
                <a:off x="1197394" y="337434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8" name="直線單箭頭接點 237"/>
              <p:cNvCxnSpPr>
                <a:stCxn id="258" idx="4"/>
                <a:endCxn id="252" idx="0"/>
              </p:cNvCxnSpPr>
              <p:nvPr/>
            </p:nvCxnSpPr>
            <p:spPr>
              <a:xfrm>
                <a:off x="1483144" y="3374348"/>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a:stCxn id="241" idx="4"/>
                <a:endCxn id="257" idx="0"/>
              </p:cNvCxnSpPr>
              <p:nvPr/>
            </p:nvCxnSpPr>
            <p:spPr>
              <a:xfrm>
                <a:off x="1197394" y="365352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0" name="直線單箭頭接點 239"/>
              <p:cNvCxnSpPr>
                <a:stCxn id="252" idx="4"/>
                <a:endCxn id="259" idx="0"/>
              </p:cNvCxnSpPr>
              <p:nvPr/>
            </p:nvCxnSpPr>
            <p:spPr>
              <a:xfrm>
                <a:off x="1483144" y="365352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41" name="橢圓 240"/>
              <p:cNvSpPr/>
              <p:nvPr/>
            </p:nvSpPr>
            <p:spPr>
              <a:xfrm>
                <a:off x="1137485" y="353370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2" name="直線單箭頭接點 241"/>
              <p:cNvCxnSpPr>
                <a:stCxn id="252" idx="6"/>
                <a:endCxn id="250" idx="2"/>
              </p:cNvCxnSpPr>
              <p:nvPr/>
            </p:nvCxnSpPr>
            <p:spPr>
              <a:xfrm>
                <a:off x="1543053" y="3593612"/>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43" name="直線單箭頭接點 242"/>
              <p:cNvCxnSpPr>
                <a:stCxn id="250" idx="6"/>
                <a:endCxn id="254" idx="2"/>
              </p:cNvCxnSpPr>
              <p:nvPr/>
            </p:nvCxnSpPr>
            <p:spPr>
              <a:xfrm>
                <a:off x="1828802" y="3593612"/>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4" name="直線單箭頭接點 243"/>
              <p:cNvCxnSpPr>
                <a:stCxn id="259" idx="6"/>
                <a:endCxn id="260" idx="2"/>
              </p:cNvCxnSpPr>
              <p:nvPr/>
            </p:nvCxnSpPr>
            <p:spPr>
              <a:xfrm>
                <a:off x="1543053" y="3872784"/>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5" name="直線單箭頭接點 244"/>
              <p:cNvCxnSpPr>
                <a:stCxn id="260" idx="6"/>
                <a:endCxn id="262" idx="2"/>
              </p:cNvCxnSpPr>
              <p:nvPr/>
            </p:nvCxnSpPr>
            <p:spPr>
              <a:xfrm>
                <a:off x="1828802" y="3872784"/>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6" name="直線單箭頭接點 245"/>
              <p:cNvCxnSpPr>
                <a:stCxn id="256" idx="4"/>
                <a:endCxn id="250" idx="0"/>
              </p:cNvCxnSpPr>
              <p:nvPr/>
            </p:nvCxnSpPr>
            <p:spPr>
              <a:xfrm>
                <a:off x="1768893" y="3374348"/>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7" name="直線單箭頭接點 246"/>
              <p:cNvCxnSpPr>
                <a:stCxn id="261" idx="4"/>
                <a:endCxn id="254" idx="0"/>
              </p:cNvCxnSpPr>
              <p:nvPr/>
            </p:nvCxnSpPr>
            <p:spPr>
              <a:xfrm>
                <a:off x="2054643" y="3374348"/>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8" name="直線單箭頭接點 247"/>
              <p:cNvCxnSpPr>
                <a:stCxn id="250" idx="4"/>
                <a:endCxn id="260" idx="0"/>
              </p:cNvCxnSpPr>
              <p:nvPr/>
            </p:nvCxnSpPr>
            <p:spPr>
              <a:xfrm>
                <a:off x="1768893" y="3653521"/>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9" name="直線單箭頭接點 248"/>
              <p:cNvCxnSpPr>
                <a:stCxn id="254" idx="4"/>
                <a:endCxn id="262" idx="0"/>
              </p:cNvCxnSpPr>
              <p:nvPr/>
            </p:nvCxnSpPr>
            <p:spPr>
              <a:xfrm>
                <a:off x="2054643" y="3653521"/>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50" name="橢圓 249"/>
              <p:cNvSpPr/>
              <p:nvPr/>
            </p:nvSpPr>
            <p:spPr>
              <a:xfrm>
                <a:off x="1708984" y="353370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1" name="橢圓 250"/>
              <p:cNvSpPr/>
              <p:nvPr/>
            </p:nvSpPr>
            <p:spPr>
              <a:xfrm>
                <a:off x="1423235" y="297535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 name="橢圓 251"/>
              <p:cNvSpPr/>
              <p:nvPr/>
            </p:nvSpPr>
            <p:spPr>
              <a:xfrm>
                <a:off x="1423235" y="353370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 name="橢圓 252"/>
              <p:cNvSpPr/>
              <p:nvPr/>
            </p:nvSpPr>
            <p:spPr>
              <a:xfrm>
                <a:off x="1994734" y="297535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 name="橢圓 253"/>
              <p:cNvSpPr/>
              <p:nvPr/>
            </p:nvSpPr>
            <p:spPr>
              <a:xfrm>
                <a:off x="1994734" y="353370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 name="橢圓 254"/>
              <p:cNvSpPr/>
              <p:nvPr/>
            </p:nvSpPr>
            <p:spPr>
              <a:xfrm>
                <a:off x="1137485" y="325453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6" name="橢圓 255"/>
              <p:cNvSpPr/>
              <p:nvPr/>
            </p:nvSpPr>
            <p:spPr>
              <a:xfrm>
                <a:off x="1708984" y="325453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7" name="橢圓 256"/>
              <p:cNvSpPr/>
              <p:nvPr/>
            </p:nvSpPr>
            <p:spPr>
              <a:xfrm>
                <a:off x="1137485" y="3812875"/>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8" name="橢圓 257"/>
              <p:cNvSpPr/>
              <p:nvPr/>
            </p:nvSpPr>
            <p:spPr>
              <a:xfrm>
                <a:off x="1423235" y="325453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9" name="橢圓 258"/>
              <p:cNvSpPr/>
              <p:nvPr/>
            </p:nvSpPr>
            <p:spPr>
              <a:xfrm>
                <a:off x="1423235" y="381287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 name="橢圓 259"/>
              <p:cNvSpPr/>
              <p:nvPr/>
            </p:nvSpPr>
            <p:spPr>
              <a:xfrm>
                <a:off x="1708984" y="381287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1" name="橢圓 260"/>
              <p:cNvSpPr/>
              <p:nvPr/>
            </p:nvSpPr>
            <p:spPr>
              <a:xfrm>
                <a:off x="1994734" y="325453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 name="橢圓 261"/>
              <p:cNvSpPr/>
              <p:nvPr/>
            </p:nvSpPr>
            <p:spPr>
              <a:xfrm>
                <a:off x="1994734" y="3812875"/>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264" name="文字方塊 263"/>
            <p:cNvSpPr txBox="1"/>
            <p:nvPr/>
          </p:nvSpPr>
          <p:spPr>
            <a:xfrm>
              <a:off x="2508002" y="3805149"/>
              <a:ext cx="1120820" cy="369332"/>
            </a:xfrm>
            <a:prstGeom prst="rect">
              <a:avLst/>
            </a:prstGeom>
            <a:solidFill>
              <a:schemeClr val="bg1">
                <a:alpha val="70000"/>
              </a:schemeClr>
            </a:solidFill>
          </p:spPr>
          <p:txBody>
            <a:bodyPr wrap="none" rtlCol="0">
              <a:spAutoFit/>
            </a:bodyPr>
            <a:lstStyle/>
            <a:p>
              <a:r>
                <a:rPr lang="en-US" altLang="zh-TW" dirty="0" smtClean="0"/>
                <a:t>Ring (4x4)</a:t>
              </a:r>
              <a:endParaRPr lang="zh-TW" altLang="en-US" dirty="0"/>
            </a:p>
          </p:txBody>
        </p:sp>
      </p:grpSp>
      <p:grpSp>
        <p:nvGrpSpPr>
          <p:cNvPr id="45" name="群組 44"/>
          <p:cNvGrpSpPr/>
          <p:nvPr/>
        </p:nvGrpSpPr>
        <p:grpSpPr>
          <a:xfrm>
            <a:off x="509656" y="3699365"/>
            <a:ext cx="1560530" cy="969241"/>
            <a:chOff x="565006" y="2201408"/>
            <a:chExt cx="1560530" cy="969241"/>
          </a:xfrm>
        </p:grpSpPr>
        <p:grpSp>
          <p:nvGrpSpPr>
            <p:cNvPr id="88" name="群組 87"/>
            <p:cNvGrpSpPr/>
            <p:nvPr/>
          </p:nvGrpSpPr>
          <p:grpSpPr>
            <a:xfrm>
              <a:off x="576968" y="2213313"/>
              <a:ext cx="1548568" cy="957336"/>
              <a:chOff x="5597799" y="1156734"/>
              <a:chExt cx="1548568" cy="957336"/>
            </a:xfrm>
          </p:grpSpPr>
          <p:cxnSp>
            <p:nvCxnSpPr>
              <p:cNvPr id="89" name="直線單箭頭接點 88"/>
              <p:cNvCxnSpPr>
                <a:stCxn id="117" idx="6"/>
                <a:endCxn id="101" idx="2"/>
              </p:cNvCxnSpPr>
              <p:nvPr/>
            </p:nvCxnSpPr>
            <p:spPr>
              <a:xfrm>
                <a:off x="628911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0" name="直線單箭頭接點 89"/>
              <p:cNvCxnSpPr>
                <a:stCxn id="101" idx="6"/>
                <a:endCxn id="102" idx="2"/>
              </p:cNvCxnSpPr>
              <p:nvPr/>
            </p:nvCxnSpPr>
            <p:spPr>
              <a:xfrm>
                <a:off x="657486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1" name="直線單箭頭接點 90"/>
              <p:cNvCxnSpPr>
                <a:stCxn id="102" idx="6"/>
                <a:endCxn id="103" idx="2"/>
              </p:cNvCxnSpPr>
              <p:nvPr/>
            </p:nvCxnSpPr>
            <p:spPr>
              <a:xfrm>
                <a:off x="6860617"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2" name="直線單箭頭接點 91"/>
              <p:cNvCxnSpPr>
                <a:stCxn id="118" idx="6"/>
                <a:endCxn id="104" idx="2"/>
              </p:cNvCxnSpPr>
              <p:nvPr/>
            </p:nvCxnSpPr>
            <p:spPr>
              <a:xfrm>
                <a:off x="628911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3" name="直線單箭頭接點 92"/>
              <p:cNvCxnSpPr>
                <a:stCxn id="104" idx="6"/>
                <a:endCxn id="105" idx="2"/>
              </p:cNvCxnSpPr>
              <p:nvPr/>
            </p:nvCxnSpPr>
            <p:spPr>
              <a:xfrm>
                <a:off x="657486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4" name="直線單箭頭接點 93"/>
              <p:cNvCxnSpPr>
                <a:stCxn id="105" idx="6"/>
                <a:endCxn id="106" idx="2"/>
              </p:cNvCxnSpPr>
              <p:nvPr/>
            </p:nvCxnSpPr>
            <p:spPr>
              <a:xfrm>
                <a:off x="6860617"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5" name="直線單箭頭接點 94"/>
              <p:cNvCxnSpPr>
                <a:stCxn id="119" idx="6"/>
                <a:endCxn id="107" idx="2"/>
              </p:cNvCxnSpPr>
              <p:nvPr/>
            </p:nvCxnSpPr>
            <p:spPr>
              <a:xfrm>
                <a:off x="628911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6" name="直線單箭頭接點 95"/>
              <p:cNvCxnSpPr>
                <a:stCxn id="107" idx="6"/>
                <a:endCxn id="108" idx="2"/>
              </p:cNvCxnSpPr>
              <p:nvPr/>
            </p:nvCxnSpPr>
            <p:spPr>
              <a:xfrm>
                <a:off x="657486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7" name="直線單箭頭接點 96"/>
              <p:cNvCxnSpPr>
                <a:stCxn id="108" idx="6"/>
                <a:endCxn id="109" idx="2"/>
              </p:cNvCxnSpPr>
              <p:nvPr/>
            </p:nvCxnSpPr>
            <p:spPr>
              <a:xfrm>
                <a:off x="6860617"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8" name="直線單箭頭接點 97"/>
              <p:cNvCxnSpPr>
                <a:stCxn id="120" idx="6"/>
                <a:endCxn id="110" idx="2"/>
              </p:cNvCxnSpPr>
              <p:nvPr/>
            </p:nvCxnSpPr>
            <p:spPr>
              <a:xfrm>
                <a:off x="628911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99" name="直線單箭頭接點 98"/>
              <p:cNvCxnSpPr>
                <a:stCxn id="110" idx="6"/>
                <a:endCxn id="111" idx="2"/>
              </p:cNvCxnSpPr>
              <p:nvPr/>
            </p:nvCxnSpPr>
            <p:spPr>
              <a:xfrm>
                <a:off x="657486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00" name="直線單箭頭接點 99"/>
              <p:cNvCxnSpPr>
                <a:stCxn id="111" idx="6"/>
                <a:endCxn id="112" idx="2"/>
              </p:cNvCxnSpPr>
              <p:nvPr/>
            </p:nvCxnSpPr>
            <p:spPr>
              <a:xfrm>
                <a:off x="6860617"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101" name="橢圓 100"/>
              <p:cNvSpPr/>
              <p:nvPr/>
            </p:nvSpPr>
            <p:spPr>
              <a:xfrm>
                <a:off x="645504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 name="橢圓 101"/>
              <p:cNvSpPr/>
              <p:nvPr/>
            </p:nvSpPr>
            <p:spPr>
              <a:xfrm>
                <a:off x="674079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橢圓 102"/>
              <p:cNvSpPr/>
              <p:nvPr/>
            </p:nvSpPr>
            <p:spPr>
              <a:xfrm>
                <a:off x="7026549"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橢圓 103"/>
              <p:cNvSpPr/>
              <p:nvPr/>
            </p:nvSpPr>
            <p:spPr>
              <a:xfrm>
                <a:off x="645504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 name="橢圓 104"/>
              <p:cNvSpPr/>
              <p:nvPr/>
            </p:nvSpPr>
            <p:spPr>
              <a:xfrm>
                <a:off x="674079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 name="橢圓 105"/>
              <p:cNvSpPr/>
              <p:nvPr/>
            </p:nvSpPr>
            <p:spPr>
              <a:xfrm>
                <a:off x="7026549"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橢圓 106"/>
              <p:cNvSpPr/>
              <p:nvPr/>
            </p:nvSpPr>
            <p:spPr>
              <a:xfrm>
                <a:off x="645504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橢圓 107"/>
              <p:cNvSpPr/>
              <p:nvPr/>
            </p:nvSpPr>
            <p:spPr>
              <a:xfrm>
                <a:off x="674079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橢圓 108"/>
              <p:cNvSpPr/>
              <p:nvPr/>
            </p:nvSpPr>
            <p:spPr>
              <a:xfrm>
                <a:off x="7026549"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 name="橢圓 109"/>
              <p:cNvSpPr/>
              <p:nvPr/>
            </p:nvSpPr>
            <p:spPr>
              <a:xfrm>
                <a:off x="645504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 name="橢圓 110"/>
              <p:cNvSpPr/>
              <p:nvPr/>
            </p:nvSpPr>
            <p:spPr>
              <a:xfrm>
                <a:off x="674079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 name="橢圓 111"/>
              <p:cNvSpPr/>
              <p:nvPr/>
            </p:nvSpPr>
            <p:spPr>
              <a:xfrm>
                <a:off x="7026549"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3" name="直線單箭頭接點 112"/>
              <p:cNvCxnSpPr>
                <a:stCxn id="129" idx="6"/>
                <a:endCxn id="117" idx="2"/>
              </p:cNvCxnSpPr>
              <p:nvPr/>
            </p:nvCxnSpPr>
            <p:spPr>
              <a:xfrm>
                <a:off x="600336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4" name="直線單箭頭接點 113"/>
              <p:cNvCxnSpPr>
                <a:stCxn id="130" idx="6"/>
                <a:endCxn id="118" idx="2"/>
              </p:cNvCxnSpPr>
              <p:nvPr/>
            </p:nvCxnSpPr>
            <p:spPr>
              <a:xfrm>
                <a:off x="600336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5" name="直線單箭頭接點 114"/>
              <p:cNvCxnSpPr>
                <a:stCxn id="131" idx="6"/>
                <a:endCxn id="119" idx="2"/>
              </p:cNvCxnSpPr>
              <p:nvPr/>
            </p:nvCxnSpPr>
            <p:spPr>
              <a:xfrm>
                <a:off x="600336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16" name="直線單箭頭接點 115"/>
              <p:cNvCxnSpPr>
                <a:stCxn id="132" idx="6"/>
                <a:endCxn id="120" idx="2"/>
              </p:cNvCxnSpPr>
              <p:nvPr/>
            </p:nvCxnSpPr>
            <p:spPr>
              <a:xfrm>
                <a:off x="600336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117" name="橢圓 116"/>
              <p:cNvSpPr/>
              <p:nvPr/>
            </p:nvSpPr>
            <p:spPr>
              <a:xfrm>
                <a:off x="616929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 name="橢圓 117"/>
              <p:cNvSpPr/>
              <p:nvPr/>
            </p:nvSpPr>
            <p:spPr>
              <a:xfrm>
                <a:off x="616929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橢圓 118"/>
              <p:cNvSpPr/>
              <p:nvPr/>
            </p:nvSpPr>
            <p:spPr>
              <a:xfrm>
                <a:off x="616929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橢圓 119"/>
              <p:cNvSpPr/>
              <p:nvPr/>
            </p:nvSpPr>
            <p:spPr>
              <a:xfrm>
                <a:off x="616929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1" name="直線單箭頭接點 120"/>
              <p:cNvCxnSpPr>
                <a:stCxn id="125" idx="6"/>
                <a:endCxn id="129" idx="2"/>
              </p:cNvCxnSpPr>
              <p:nvPr/>
            </p:nvCxnSpPr>
            <p:spPr>
              <a:xfrm>
                <a:off x="5717617" y="1216643"/>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122" name="直線單箭頭接點 121"/>
              <p:cNvCxnSpPr>
                <a:stCxn id="126" idx="6"/>
                <a:endCxn id="130" idx="2"/>
              </p:cNvCxnSpPr>
              <p:nvPr/>
            </p:nvCxnSpPr>
            <p:spPr>
              <a:xfrm>
                <a:off x="5717617" y="1495816"/>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123" name="直線單箭頭接點 122"/>
              <p:cNvCxnSpPr>
                <a:stCxn id="127" idx="6"/>
                <a:endCxn id="131" idx="2"/>
              </p:cNvCxnSpPr>
              <p:nvPr/>
            </p:nvCxnSpPr>
            <p:spPr>
              <a:xfrm>
                <a:off x="5717617" y="1774989"/>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124" name="直線單箭頭接點 123"/>
              <p:cNvCxnSpPr>
                <a:stCxn id="128" idx="6"/>
                <a:endCxn id="132" idx="2"/>
              </p:cNvCxnSpPr>
              <p:nvPr/>
            </p:nvCxnSpPr>
            <p:spPr>
              <a:xfrm>
                <a:off x="5717617" y="2054161"/>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125" name="橢圓 124"/>
              <p:cNvSpPr/>
              <p:nvPr/>
            </p:nvSpPr>
            <p:spPr>
              <a:xfrm>
                <a:off x="5597799"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橢圓 125"/>
              <p:cNvSpPr/>
              <p:nvPr/>
            </p:nvSpPr>
            <p:spPr>
              <a:xfrm>
                <a:off x="5597799"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 name="橢圓 126"/>
              <p:cNvSpPr/>
              <p:nvPr/>
            </p:nvSpPr>
            <p:spPr>
              <a:xfrm>
                <a:off x="5597799"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橢圓 127"/>
              <p:cNvSpPr/>
              <p:nvPr/>
            </p:nvSpPr>
            <p:spPr>
              <a:xfrm>
                <a:off x="5597799"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橢圓 128"/>
              <p:cNvSpPr/>
              <p:nvPr/>
            </p:nvSpPr>
            <p:spPr>
              <a:xfrm>
                <a:off x="588354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 name="橢圓 129"/>
              <p:cNvSpPr/>
              <p:nvPr/>
            </p:nvSpPr>
            <p:spPr>
              <a:xfrm>
                <a:off x="588354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 name="橢圓 130"/>
              <p:cNvSpPr/>
              <p:nvPr/>
            </p:nvSpPr>
            <p:spPr>
              <a:xfrm>
                <a:off x="588354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 name="橢圓 131"/>
              <p:cNvSpPr/>
              <p:nvPr/>
            </p:nvSpPr>
            <p:spPr>
              <a:xfrm>
                <a:off x="588354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3" name="文字方塊 132"/>
            <p:cNvSpPr txBox="1"/>
            <p:nvPr/>
          </p:nvSpPr>
          <p:spPr>
            <a:xfrm>
              <a:off x="565006" y="2201408"/>
              <a:ext cx="1327671" cy="369332"/>
            </a:xfrm>
            <a:prstGeom prst="rect">
              <a:avLst/>
            </a:prstGeom>
            <a:solidFill>
              <a:schemeClr val="bg1">
                <a:alpha val="70000"/>
              </a:schemeClr>
            </a:solidFill>
          </p:spPr>
          <p:txBody>
            <a:bodyPr wrap="none" rtlCol="0">
              <a:spAutoFit/>
            </a:bodyPr>
            <a:lstStyle/>
            <a:p>
              <a:r>
                <a:rPr lang="en-US" altLang="zh-TW" dirty="0" smtClean="0"/>
                <a:t>Switch (4x4)</a:t>
              </a:r>
              <a:endParaRPr lang="zh-TW" altLang="en-US" dirty="0"/>
            </a:p>
          </p:txBody>
        </p:sp>
      </p:grpSp>
      <p:grpSp>
        <p:nvGrpSpPr>
          <p:cNvPr id="48" name="群組 47"/>
          <p:cNvGrpSpPr/>
          <p:nvPr/>
        </p:nvGrpSpPr>
        <p:grpSpPr>
          <a:xfrm>
            <a:off x="2391111" y="2337850"/>
            <a:ext cx="1346010" cy="1254914"/>
            <a:chOff x="2446461" y="2062558"/>
            <a:chExt cx="1346010" cy="1254914"/>
          </a:xfrm>
        </p:grpSpPr>
        <p:grpSp>
          <p:nvGrpSpPr>
            <p:cNvPr id="5" name="群組 4"/>
            <p:cNvGrpSpPr/>
            <p:nvPr/>
          </p:nvGrpSpPr>
          <p:grpSpPr>
            <a:xfrm>
              <a:off x="2461537" y="2078281"/>
              <a:ext cx="1262814" cy="1239191"/>
              <a:chOff x="10549243" y="2770318"/>
              <a:chExt cx="1262814" cy="1239191"/>
            </a:xfrm>
          </p:grpSpPr>
          <p:cxnSp>
            <p:nvCxnSpPr>
              <p:cNvPr id="266" name="直線單箭頭接點 265"/>
              <p:cNvCxnSpPr>
                <a:stCxn id="273" idx="6"/>
                <a:endCxn id="333" idx="2"/>
              </p:cNvCxnSpPr>
              <p:nvPr/>
            </p:nvCxnSpPr>
            <p:spPr>
              <a:xfrm>
                <a:off x="10669061" y="283022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68" name="直線單箭頭接點 267"/>
              <p:cNvCxnSpPr>
                <a:stCxn id="353" idx="6"/>
                <a:endCxn id="355" idx="2"/>
              </p:cNvCxnSpPr>
              <p:nvPr/>
            </p:nvCxnSpPr>
            <p:spPr>
              <a:xfrm>
                <a:off x="10669061" y="3109399"/>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71" name="直線單箭頭接點 270"/>
              <p:cNvCxnSpPr>
                <a:stCxn id="273" idx="4"/>
                <a:endCxn id="353" idx="0"/>
              </p:cNvCxnSpPr>
              <p:nvPr/>
            </p:nvCxnSpPr>
            <p:spPr>
              <a:xfrm>
                <a:off x="10609152" y="2890136"/>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72" name="直線單箭頭接點 271"/>
              <p:cNvCxnSpPr>
                <a:stCxn id="333" idx="4"/>
                <a:endCxn id="355" idx="0"/>
              </p:cNvCxnSpPr>
              <p:nvPr/>
            </p:nvCxnSpPr>
            <p:spPr>
              <a:xfrm>
                <a:off x="10894902" y="2890136"/>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73" name="橢圓 272"/>
              <p:cNvSpPr/>
              <p:nvPr/>
            </p:nvSpPr>
            <p:spPr>
              <a:xfrm>
                <a:off x="10549243" y="27703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4" name="直線單箭頭接點 273"/>
              <p:cNvCxnSpPr>
                <a:stCxn id="333" idx="6"/>
                <a:endCxn id="347" idx="2"/>
              </p:cNvCxnSpPr>
              <p:nvPr/>
            </p:nvCxnSpPr>
            <p:spPr>
              <a:xfrm>
                <a:off x="10954811" y="2830227"/>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75" name="直線單箭頭接點 274"/>
              <p:cNvCxnSpPr>
                <a:stCxn id="347" idx="6"/>
                <a:endCxn id="282" idx="2"/>
              </p:cNvCxnSpPr>
              <p:nvPr/>
            </p:nvCxnSpPr>
            <p:spPr>
              <a:xfrm>
                <a:off x="11240559" y="283022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76" name="直線單箭頭接點 275"/>
              <p:cNvCxnSpPr>
                <a:stCxn id="355" idx="6"/>
                <a:endCxn id="348" idx="2"/>
              </p:cNvCxnSpPr>
              <p:nvPr/>
            </p:nvCxnSpPr>
            <p:spPr>
              <a:xfrm>
                <a:off x="10954811" y="3109399"/>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77" name="直線單箭頭接點 276"/>
              <p:cNvCxnSpPr>
                <a:stCxn id="348" idx="6"/>
                <a:endCxn id="283" idx="2"/>
              </p:cNvCxnSpPr>
              <p:nvPr/>
            </p:nvCxnSpPr>
            <p:spPr>
              <a:xfrm>
                <a:off x="11240559" y="3109399"/>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80" name="直線單箭頭接點 279"/>
              <p:cNvCxnSpPr>
                <a:stCxn id="347" idx="4"/>
                <a:endCxn id="348" idx="0"/>
              </p:cNvCxnSpPr>
              <p:nvPr/>
            </p:nvCxnSpPr>
            <p:spPr>
              <a:xfrm>
                <a:off x="11180650" y="2890136"/>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81" name="直線單箭頭接點 280"/>
              <p:cNvCxnSpPr>
                <a:stCxn id="282" idx="4"/>
                <a:endCxn id="283" idx="0"/>
              </p:cNvCxnSpPr>
              <p:nvPr/>
            </p:nvCxnSpPr>
            <p:spPr>
              <a:xfrm>
                <a:off x="11466400" y="2890136"/>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282" name="橢圓 281"/>
              <p:cNvSpPr/>
              <p:nvPr/>
            </p:nvSpPr>
            <p:spPr>
              <a:xfrm>
                <a:off x="11406491" y="27703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3" name="橢圓 282"/>
              <p:cNvSpPr/>
              <p:nvPr/>
            </p:nvSpPr>
            <p:spPr>
              <a:xfrm>
                <a:off x="11406491" y="304949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5" name="直線單箭頭接點 304"/>
              <p:cNvCxnSpPr>
                <a:stCxn id="312" idx="6"/>
                <a:endCxn id="334" idx="2"/>
              </p:cNvCxnSpPr>
              <p:nvPr/>
            </p:nvCxnSpPr>
            <p:spPr>
              <a:xfrm>
                <a:off x="10669061" y="3388572"/>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7" name="直線單箭頭接點 306"/>
              <p:cNvCxnSpPr>
                <a:stCxn id="313" idx="6"/>
                <a:endCxn id="335" idx="2"/>
              </p:cNvCxnSpPr>
              <p:nvPr/>
            </p:nvCxnSpPr>
            <p:spPr>
              <a:xfrm>
                <a:off x="10669061" y="3667744"/>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8" name="直線單箭頭接點 307"/>
              <p:cNvCxnSpPr>
                <a:stCxn id="353" idx="4"/>
                <a:endCxn id="312" idx="0"/>
              </p:cNvCxnSpPr>
              <p:nvPr/>
            </p:nvCxnSpPr>
            <p:spPr>
              <a:xfrm>
                <a:off x="10609152" y="3169308"/>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9" name="直線單箭頭接點 308"/>
              <p:cNvCxnSpPr>
                <a:stCxn id="355" idx="4"/>
                <a:endCxn id="334" idx="0"/>
              </p:cNvCxnSpPr>
              <p:nvPr/>
            </p:nvCxnSpPr>
            <p:spPr>
              <a:xfrm>
                <a:off x="10894902" y="3169308"/>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10" name="直線單箭頭接點 309"/>
              <p:cNvCxnSpPr>
                <a:stCxn id="312" idx="4"/>
                <a:endCxn id="313" idx="0"/>
              </p:cNvCxnSpPr>
              <p:nvPr/>
            </p:nvCxnSpPr>
            <p:spPr>
              <a:xfrm>
                <a:off x="10609152" y="3448481"/>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11" name="直線單箭頭接點 310"/>
              <p:cNvCxnSpPr>
                <a:stCxn id="334" idx="4"/>
                <a:endCxn id="335" idx="0"/>
              </p:cNvCxnSpPr>
              <p:nvPr/>
            </p:nvCxnSpPr>
            <p:spPr>
              <a:xfrm>
                <a:off x="10894902" y="3448481"/>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12" name="橢圓 311"/>
              <p:cNvSpPr/>
              <p:nvPr/>
            </p:nvSpPr>
            <p:spPr>
              <a:xfrm>
                <a:off x="10549243" y="33286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3" name="橢圓 312"/>
              <p:cNvSpPr/>
              <p:nvPr/>
            </p:nvSpPr>
            <p:spPr>
              <a:xfrm>
                <a:off x="10549243" y="36078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4" name="直線單箭頭接點 313"/>
              <p:cNvCxnSpPr>
                <a:stCxn id="334" idx="6"/>
                <a:endCxn id="349" idx="2"/>
              </p:cNvCxnSpPr>
              <p:nvPr/>
            </p:nvCxnSpPr>
            <p:spPr>
              <a:xfrm>
                <a:off x="10954811" y="3388572"/>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15" name="直線單箭頭接點 314"/>
              <p:cNvCxnSpPr>
                <a:stCxn id="349" idx="6"/>
                <a:endCxn id="322" idx="2"/>
              </p:cNvCxnSpPr>
              <p:nvPr/>
            </p:nvCxnSpPr>
            <p:spPr>
              <a:xfrm>
                <a:off x="11240559" y="3388572"/>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16" name="直線單箭頭接點 315"/>
              <p:cNvCxnSpPr>
                <a:stCxn id="335" idx="6"/>
                <a:endCxn id="350" idx="2"/>
              </p:cNvCxnSpPr>
              <p:nvPr/>
            </p:nvCxnSpPr>
            <p:spPr>
              <a:xfrm>
                <a:off x="10954811" y="3667744"/>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17" name="直線單箭頭接點 316"/>
              <p:cNvCxnSpPr>
                <a:stCxn id="350" idx="6"/>
                <a:endCxn id="323" idx="2"/>
              </p:cNvCxnSpPr>
              <p:nvPr/>
            </p:nvCxnSpPr>
            <p:spPr>
              <a:xfrm>
                <a:off x="11240559" y="3667744"/>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18" name="直線單箭頭接點 317"/>
              <p:cNvCxnSpPr>
                <a:stCxn id="348" idx="4"/>
                <a:endCxn id="349" idx="0"/>
              </p:cNvCxnSpPr>
              <p:nvPr/>
            </p:nvCxnSpPr>
            <p:spPr>
              <a:xfrm>
                <a:off x="11180650" y="3169308"/>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19" name="直線單箭頭接點 318"/>
              <p:cNvCxnSpPr>
                <a:stCxn id="283" idx="4"/>
                <a:endCxn id="322" idx="0"/>
              </p:cNvCxnSpPr>
              <p:nvPr/>
            </p:nvCxnSpPr>
            <p:spPr>
              <a:xfrm>
                <a:off x="11466400" y="3169308"/>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20" name="直線單箭頭接點 319"/>
              <p:cNvCxnSpPr>
                <a:stCxn id="349" idx="4"/>
                <a:endCxn id="350" idx="0"/>
              </p:cNvCxnSpPr>
              <p:nvPr/>
            </p:nvCxnSpPr>
            <p:spPr>
              <a:xfrm>
                <a:off x="11180650" y="3448481"/>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21" name="直線單箭頭接點 320"/>
              <p:cNvCxnSpPr>
                <a:stCxn id="322" idx="4"/>
                <a:endCxn id="323" idx="0"/>
              </p:cNvCxnSpPr>
              <p:nvPr/>
            </p:nvCxnSpPr>
            <p:spPr>
              <a:xfrm>
                <a:off x="11466400" y="3448481"/>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322" name="橢圓 321"/>
              <p:cNvSpPr/>
              <p:nvPr/>
            </p:nvSpPr>
            <p:spPr>
              <a:xfrm>
                <a:off x="11406491" y="33286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3" name="橢圓 322"/>
              <p:cNvSpPr/>
              <p:nvPr/>
            </p:nvSpPr>
            <p:spPr>
              <a:xfrm>
                <a:off x="11406491" y="36078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3" name="橢圓 332"/>
              <p:cNvSpPr/>
              <p:nvPr/>
            </p:nvSpPr>
            <p:spPr>
              <a:xfrm>
                <a:off x="10834993" y="27703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橢圓 333"/>
              <p:cNvSpPr/>
              <p:nvPr/>
            </p:nvSpPr>
            <p:spPr>
              <a:xfrm>
                <a:off x="10834993" y="33286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橢圓 334"/>
              <p:cNvSpPr/>
              <p:nvPr/>
            </p:nvSpPr>
            <p:spPr>
              <a:xfrm>
                <a:off x="10834993" y="36078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7" name="橢圓 346"/>
              <p:cNvSpPr/>
              <p:nvPr/>
            </p:nvSpPr>
            <p:spPr>
              <a:xfrm>
                <a:off x="11120741" y="277031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8" name="橢圓 347"/>
              <p:cNvSpPr/>
              <p:nvPr/>
            </p:nvSpPr>
            <p:spPr>
              <a:xfrm>
                <a:off x="11120741" y="304949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橢圓 348"/>
              <p:cNvSpPr/>
              <p:nvPr/>
            </p:nvSpPr>
            <p:spPr>
              <a:xfrm>
                <a:off x="11120741" y="3328663"/>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橢圓 349"/>
              <p:cNvSpPr/>
              <p:nvPr/>
            </p:nvSpPr>
            <p:spPr>
              <a:xfrm>
                <a:off x="11120741" y="3607835"/>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橢圓 352"/>
              <p:cNvSpPr/>
              <p:nvPr/>
            </p:nvSpPr>
            <p:spPr>
              <a:xfrm>
                <a:off x="10549243" y="304949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橢圓 354"/>
              <p:cNvSpPr/>
              <p:nvPr/>
            </p:nvSpPr>
            <p:spPr>
              <a:xfrm>
                <a:off x="10834993" y="304949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4" name="直線單箭頭接點 363"/>
              <p:cNvCxnSpPr>
                <a:stCxn id="282" idx="6"/>
                <a:endCxn id="366" idx="2"/>
              </p:cNvCxnSpPr>
              <p:nvPr/>
            </p:nvCxnSpPr>
            <p:spPr>
              <a:xfrm>
                <a:off x="11526309" y="283022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5" name="直線單箭頭接點 364"/>
              <p:cNvCxnSpPr>
                <a:stCxn id="283" idx="6"/>
                <a:endCxn id="367" idx="2"/>
              </p:cNvCxnSpPr>
              <p:nvPr/>
            </p:nvCxnSpPr>
            <p:spPr>
              <a:xfrm>
                <a:off x="11526309" y="3109399"/>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66" name="橢圓 365"/>
              <p:cNvSpPr/>
              <p:nvPr/>
            </p:nvSpPr>
            <p:spPr>
              <a:xfrm>
                <a:off x="11692239" y="277031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7" name="橢圓 366"/>
              <p:cNvSpPr/>
              <p:nvPr/>
            </p:nvSpPr>
            <p:spPr>
              <a:xfrm>
                <a:off x="11692239" y="304949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8" name="直線單箭頭接點 367"/>
              <p:cNvCxnSpPr>
                <a:stCxn id="322" idx="6"/>
                <a:endCxn id="370" idx="2"/>
              </p:cNvCxnSpPr>
              <p:nvPr/>
            </p:nvCxnSpPr>
            <p:spPr>
              <a:xfrm>
                <a:off x="11526309" y="3388572"/>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69" name="直線單箭頭接點 368"/>
              <p:cNvCxnSpPr>
                <a:stCxn id="323" idx="6"/>
                <a:endCxn id="371" idx="2"/>
              </p:cNvCxnSpPr>
              <p:nvPr/>
            </p:nvCxnSpPr>
            <p:spPr>
              <a:xfrm>
                <a:off x="11526309" y="3667744"/>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70" name="橢圓 369"/>
              <p:cNvSpPr/>
              <p:nvPr/>
            </p:nvSpPr>
            <p:spPr>
              <a:xfrm>
                <a:off x="11692239" y="3328663"/>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1" name="橢圓 370"/>
              <p:cNvSpPr/>
              <p:nvPr/>
            </p:nvSpPr>
            <p:spPr>
              <a:xfrm>
                <a:off x="11692239" y="3607835"/>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9" name="直線單箭頭接點 378"/>
              <p:cNvCxnSpPr>
                <a:stCxn id="313" idx="4"/>
                <a:endCxn id="381" idx="0"/>
              </p:cNvCxnSpPr>
              <p:nvPr/>
            </p:nvCxnSpPr>
            <p:spPr>
              <a:xfrm>
                <a:off x="10609152" y="3727653"/>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80" name="直線單箭頭接點 379"/>
              <p:cNvCxnSpPr>
                <a:stCxn id="335" idx="4"/>
                <a:endCxn id="386" idx="0"/>
              </p:cNvCxnSpPr>
              <p:nvPr/>
            </p:nvCxnSpPr>
            <p:spPr>
              <a:xfrm>
                <a:off x="10894902" y="3727653"/>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81" name="橢圓 380"/>
              <p:cNvSpPr/>
              <p:nvPr/>
            </p:nvSpPr>
            <p:spPr>
              <a:xfrm>
                <a:off x="10549243" y="388969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2" name="直線單箭頭接點 381"/>
              <p:cNvCxnSpPr>
                <a:stCxn id="350" idx="4"/>
                <a:endCxn id="387" idx="0"/>
              </p:cNvCxnSpPr>
              <p:nvPr/>
            </p:nvCxnSpPr>
            <p:spPr>
              <a:xfrm>
                <a:off x="11180650" y="3727653"/>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383" name="直線單箭頭接點 382"/>
              <p:cNvCxnSpPr>
                <a:stCxn id="323" idx="4"/>
                <a:endCxn id="384" idx="0"/>
              </p:cNvCxnSpPr>
              <p:nvPr/>
            </p:nvCxnSpPr>
            <p:spPr>
              <a:xfrm>
                <a:off x="11466400" y="3727653"/>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384" name="橢圓 383"/>
              <p:cNvSpPr/>
              <p:nvPr/>
            </p:nvSpPr>
            <p:spPr>
              <a:xfrm>
                <a:off x="11406491" y="388969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6" name="橢圓 385"/>
              <p:cNvSpPr/>
              <p:nvPr/>
            </p:nvSpPr>
            <p:spPr>
              <a:xfrm>
                <a:off x="10834993" y="388969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橢圓 386"/>
              <p:cNvSpPr/>
              <p:nvPr/>
            </p:nvSpPr>
            <p:spPr>
              <a:xfrm>
                <a:off x="11120741" y="388969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134" name="文字方塊 133"/>
            <p:cNvSpPr txBox="1"/>
            <p:nvPr/>
          </p:nvSpPr>
          <p:spPr>
            <a:xfrm>
              <a:off x="2446461" y="2062558"/>
              <a:ext cx="1346010" cy="369332"/>
            </a:xfrm>
            <a:prstGeom prst="rect">
              <a:avLst/>
            </a:prstGeom>
            <a:solidFill>
              <a:schemeClr val="bg1">
                <a:alpha val="70000"/>
              </a:schemeClr>
            </a:solidFill>
          </p:spPr>
          <p:txBody>
            <a:bodyPr wrap="none" rtlCol="0">
              <a:spAutoFit/>
            </a:bodyPr>
            <a:lstStyle/>
            <a:p>
              <a:r>
                <a:rPr lang="en-US" altLang="zh-TW" dirty="0" smtClean="0"/>
                <a:t>Router (4x4)</a:t>
              </a:r>
              <a:endParaRPr lang="zh-TW" altLang="en-US" dirty="0"/>
            </a:p>
          </p:txBody>
        </p:sp>
      </p:grpSp>
      <p:sp>
        <p:nvSpPr>
          <p:cNvPr id="49" name="矩形 48"/>
          <p:cNvSpPr/>
          <p:nvPr/>
        </p:nvSpPr>
        <p:spPr>
          <a:xfrm>
            <a:off x="521618" y="2353572"/>
            <a:ext cx="1532713" cy="123227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矩形 387"/>
          <p:cNvSpPr/>
          <p:nvPr/>
        </p:nvSpPr>
        <p:spPr>
          <a:xfrm>
            <a:off x="2318244" y="2282208"/>
            <a:ext cx="1426541" cy="1354605"/>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矩形 388"/>
          <p:cNvSpPr/>
          <p:nvPr/>
        </p:nvSpPr>
        <p:spPr>
          <a:xfrm>
            <a:off x="2445414" y="3699364"/>
            <a:ext cx="1188411" cy="1059807"/>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0" name="矩形 389"/>
          <p:cNvSpPr/>
          <p:nvPr/>
        </p:nvSpPr>
        <p:spPr>
          <a:xfrm>
            <a:off x="425481" y="3655280"/>
            <a:ext cx="1732714" cy="1060889"/>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1" name="橢圓 390"/>
          <p:cNvSpPr/>
          <p:nvPr/>
        </p:nvSpPr>
        <p:spPr>
          <a:xfrm>
            <a:off x="4677324" y="3031736"/>
            <a:ext cx="877781" cy="6694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01" name="群組 200"/>
          <p:cNvGrpSpPr/>
          <p:nvPr/>
        </p:nvGrpSpPr>
        <p:grpSpPr>
          <a:xfrm>
            <a:off x="6994228" y="2857575"/>
            <a:ext cx="1590179" cy="642716"/>
            <a:chOff x="7146000" y="2112391"/>
            <a:chExt cx="1590179" cy="642716"/>
          </a:xfrm>
        </p:grpSpPr>
        <p:sp>
          <p:nvSpPr>
            <p:cNvPr id="202" name="向下箭號 201"/>
            <p:cNvSpPr/>
            <p:nvPr/>
          </p:nvSpPr>
          <p:spPr>
            <a:xfrm>
              <a:off x="7709728" y="211239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 name="文字方塊 202"/>
            <p:cNvSpPr txBox="1"/>
            <p:nvPr/>
          </p:nvSpPr>
          <p:spPr>
            <a:xfrm>
              <a:off x="7146000" y="2252382"/>
              <a:ext cx="1590179" cy="369332"/>
            </a:xfrm>
            <a:prstGeom prst="rect">
              <a:avLst/>
            </a:prstGeom>
            <a:noFill/>
          </p:spPr>
          <p:txBody>
            <a:bodyPr wrap="none" rtlCol="0">
              <a:spAutoFit/>
            </a:bodyPr>
            <a:lstStyle/>
            <a:p>
              <a:r>
                <a:rPr lang="en-US" altLang="zh-TW" dirty="0" smtClean="0"/>
                <a:t>Lower is better</a:t>
              </a:r>
              <a:endParaRPr lang="zh-TW" altLang="en-US" dirty="0"/>
            </a:p>
          </p:txBody>
        </p:sp>
      </p:grpSp>
      <p:sp>
        <p:nvSpPr>
          <p:cNvPr id="265"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204" name="橢圓 203"/>
          <p:cNvSpPr/>
          <p:nvPr/>
        </p:nvSpPr>
        <p:spPr>
          <a:xfrm>
            <a:off x="5639370" y="3485560"/>
            <a:ext cx="2780729" cy="54346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8538047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9"/>
                                        </p:tgtEl>
                                        <p:attrNameLst>
                                          <p:attrName>style.visibility</p:attrName>
                                        </p:attrNameLst>
                                      </p:cBhvr>
                                      <p:to>
                                        <p:strVal val="visible"/>
                                      </p:to>
                                    </p:set>
                                    <p:animEffect transition="in" filter="fade">
                                      <p:cBhvr>
                                        <p:cTn id="7" dur="500"/>
                                        <p:tgtEl>
                                          <p:spTgt spid="38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
                                        </p:tgtEl>
                                        <p:attrNameLst>
                                          <p:attrName>style.visibility</p:attrName>
                                        </p:attrNameLst>
                                      </p:cBhvr>
                                      <p:to>
                                        <p:strVal val="visible"/>
                                      </p:to>
                                    </p:set>
                                    <p:animEffect transition="in" filter="fade">
                                      <p:cBhvr>
                                        <p:cTn id="10" dur="500"/>
                                        <p:tgtEl>
                                          <p:spTgt spid="4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389"/>
                                        </p:tgtEl>
                                      </p:cBhvr>
                                    </p:animEffect>
                                    <p:set>
                                      <p:cBhvr>
                                        <p:cTn id="15" dur="1" fill="hold">
                                          <p:stCondLst>
                                            <p:cond delay="499"/>
                                          </p:stCondLst>
                                        </p:cTn>
                                        <p:tgtEl>
                                          <p:spTgt spid="389"/>
                                        </p:tgtEl>
                                        <p:attrNameLst>
                                          <p:attrName>style.visibility</p:attrName>
                                        </p:attrNameLst>
                                      </p:cBhvr>
                                      <p:to>
                                        <p:strVal val="hidden"/>
                                      </p:to>
                                    </p:set>
                                  </p:childTnLst>
                                </p:cTn>
                              </p:par>
                              <p:par>
                                <p:cTn id="16" presetID="10" presetClass="exit" presetSubtype="0" fill="hold" grpId="1" nodeType="withEffect">
                                  <p:stCondLst>
                                    <p:cond delay="0"/>
                                  </p:stCondLst>
                                  <p:childTnLst>
                                    <p:animEffect transition="out" filter="fade">
                                      <p:cBhvr>
                                        <p:cTn id="17" dur="500"/>
                                        <p:tgtEl>
                                          <p:spTgt spid="49"/>
                                        </p:tgtEl>
                                      </p:cBhvr>
                                    </p:animEffect>
                                    <p:set>
                                      <p:cBhvr>
                                        <p:cTn id="18" dur="1" fill="hold">
                                          <p:stCondLst>
                                            <p:cond delay="499"/>
                                          </p:stCondLst>
                                        </p:cTn>
                                        <p:tgtEl>
                                          <p:spTgt spid="49"/>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388"/>
                                        </p:tgtEl>
                                        <p:attrNameLst>
                                          <p:attrName>style.visibility</p:attrName>
                                        </p:attrNameLst>
                                      </p:cBhvr>
                                      <p:to>
                                        <p:strVal val="visible"/>
                                      </p:to>
                                    </p:set>
                                    <p:animEffect transition="in" filter="fade">
                                      <p:cBhvr>
                                        <p:cTn id="21" dur="500"/>
                                        <p:tgtEl>
                                          <p:spTgt spid="388"/>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390"/>
                                        </p:tgtEl>
                                        <p:attrNameLst>
                                          <p:attrName>style.visibility</p:attrName>
                                        </p:attrNameLst>
                                      </p:cBhvr>
                                      <p:to>
                                        <p:strVal val="visible"/>
                                      </p:to>
                                    </p:set>
                                    <p:animEffect transition="in" filter="fade">
                                      <p:cBhvr>
                                        <p:cTn id="24" dur="500"/>
                                        <p:tgtEl>
                                          <p:spTgt spid="39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391"/>
                                        </p:tgtEl>
                                        <p:attrNameLst>
                                          <p:attrName>style.visibility</p:attrName>
                                        </p:attrNameLst>
                                      </p:cBhvr>
                                      <p:to>
                                        <p:strVal val="visible"/>
                                      </p:to>
                                    </p:set>
                                    <p:animEffect transition="in" filter="fade">
                                      <p:cBhvr>
                                        <p:cTn id="27" dur="500"/>
                                        <p:tgtEl>
                                          <p:spTgt spid="39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1" nodeType="clickEffect">
                                  <p:stCondLst>
                                    <p:cond delay="0"/>
                                  </p:stCondLst>
                                  <p:childTnLst>
                                    <p:animEffect transition="out" filter="fade">
                                      <p:cBhvr>
                                        <p:cTn id="31" dur="500"/>
                                        <p:tgtEl>
                                          <p:spTgt spid="391"/>
                                        </p:tgtEl>
                                      </p:cBhvr>
                                    </p:animEffect>
                                    <p:set>
                                      <p:cBhvr>
                                        <p:cTn id="32" dur="1" fill="hold">
                                          <p:stCondLst>
                                            <p:cond delay="499"/>
                                          </p:stCondLst>
                                        </p:cTn>
                                        <p:tgtEl>
                                          <p:spTgt spid="391"/>
                                        </p:tgtEl>
                                        <p:attrNameLst>
                                          <p:attrName>style.visibility</p:attrName>
                                        </p:attrNameLst>
                                      </p:cBhvr>
                                      <p:to>
                                        <p:strVal val="hidden"/>
                                      </p:to>
                                    </p:set>
                                  </p:childTnLst>
                                </p:cTn>
                              </p:par>
                              <p:par>
                                <p:cTn id="33" presetID="10" presetClass="entr" presetSubtype="0" fill="hold" grpId="0" nodeType="withEffect">
                                  <p:stCondLst>
                                    <p:cond delay="0"/>
                                  </p:stCondLst>
                                  <p:childTnLst>
                                    <p:set>
                                      <p:cBhvr>
                                        <p:cTn id="34" dur="1" fill="hold">
                                          <p:stCondLst>
                                            <p:cond delay="0"/>
                                          </p:stCondLst>
                                        </p:cTn>
                                        <p:tgtEl>
                                          <p:spTgt spid="204"/>
                                        </p:tgtEl>
                                        <p:attrNameLst>
                                          <p:attrName>style.visibility</p:attrName>
                                        </p:attrNameLst>
                                      </p:cBhvr>
                                      <p:to>
                                        <p:strVal val="visible"/>
                                      </p:to>
                                    </p:set>
                                    <p:animEffect transition="in" filter="fade">
                                      <p:cBhvr>
                                        <p:cTn id="35" dur="500"/>
                                        <p:tgtEl>
                                          <p:spTgt spid="20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xit" presetSubtype="0" fill="hold" grpId="1" nodeType="clickEffect">
                                  <p:stCondLst>
                                    <p:cond delay="0"/>
                                  </p:stCondLst>
                                  <p:childTnLst>
                                    <p:animEffect transition="out" filter="fade">
                                      <p:cBhvr>
                                        <p:cTn id="39" dur="500"/>
                                        <p:tgtEl>
                                          <p:spTgt spid="388"/>
                                        </p:tgtEl>
                                      </p:cBhvr>
                                    </p:animEffect>
                                    <p:set>
                                      <p:cBhvr>
                                        <p:cTn id="40" dur="1" fill="hold">
                                          <p:stCondLst>
                                            <p:cond delay="499"/>
                                          </p:stCondLst>
                                        </p:cTn>
                                        <p:tgtEl>
                                          <p:spTgt spid="388"/>
                                        </p:tgtEl>
                                        <p:attrNameLst>
                                          <p:attrName>style.visibility</p:attrName>
                                        </p:attrNameLst>
                                      </p:cBhvr>
                                      <p:to>
                                        <p:strVal val="hidden"/>
                                      </p:to>
                                    </p:set>
                                  </p:childTnLst>
                                </p:cTn>
                              </p:par>
                              <p:par>
                                <p:cTn id="41" presetID="10" presetClass="exit" presetSubtype="0" fill="hold" grpId="1" nodeType="withEffect">
                                  <p:stCondLst>
                                    <p:cond delay="0"/>
                                  </p:stCondLst>
                                  <p:childTnLst>
                                    <p:animEffect transition="out" filter="fade">
                                      <p:cBhvr>
                                        <p:cTn id="42" dur="500"/>
                                        <p:tgtEl>
                                          <p:spTgt spid="390"/>
                                        </p:tgtEl>
                                      </p:cBhvr>
                                    </p:animEffect>
                                    <p:set>
                                      <p:cBhvr>
                                        <p:cTn id="43" dur="1" fill="hold">
                                          <p:stCondLst>
                                            <p:cond delay="499"/>
                                          </p:stCondLst>
                                        </p:cTn>
                                        <p:tgtEl>
                                          <p:spTgt spid="390"/>
                                        </p:tgtEl>
                                        <p:attrNameLst>
                                          <p:attrName>style.visibility</p:attrName>
                                        </p:attrNameLst>
                                      </p:cBhvr>
                                      <p:to>
                                        <p:strVal val="hidden"/>
                                      </p:to>
                                    </p:set>
                                  </p:childTnLst>
                                </p:cTn>
                              </p:par>
                              <p:par>
                                <p:cTn id="44" presetID="10" presetClass="exit" presetSubtype="0" fill="hold" grpId="1" nodeType="withEffect">
                                  <p:stCondLst>
                                    <p:cond delay="0"/>
                                  </p:stCondLst>
                                  <p:childTnLst>
                                    <p:animEffect transition="out" filter="fade">
                                      <p:cBhvr>
                                        <p:cTn id="45" dur="500"/>
                                        <p:tgtEl>
                                          <p:spTgt spid="204"/>
                                        </p:tgtEl>
                                      </p:cBhvr>
                                    </p:animEffect>
                                    <p:set>
                                      <p:cBhvr>
                                        <p:cTn id="46" dur="1" fill="hold">
                                          <p:stCondLst>
                                            <p:cond delay="499"/>
                                          </p:stCondLst>
                                        </p:cTn>
                                        <p:tgtEl>
                                          <p:spTgt spid="20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49" grpId="1" animBg="1"/>
      <p:bldP spid="388" grpId="0" animBg="1"/>
      <p:bldP spid="388" grpId="1" animBg="1"/>
      <p:bldP spid="389" grpId="0" animBg="1"/>
      <p:bldP spid="389" grpId="1" animBg="1"/>
      <p:bldP spid="390" grpId="0" animBg="1"/>
      <p:bldP spid="390" grpId="1" animBg="1"/>
      <p:bldP spid="391" grpId="0" animBg="1"/>
      <p:bldP spid="391" grpId="1" animBg="1"/>
      <p:bldP spid="204" grpId="0" animBg="1"/>
      <p:bldP spid="204"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3" name="標題 2"/>
          <p:cNvSpPr>
            <a:spLocks noGrp="1"/>
          </p:cNvSpPr>
          <p:nvPr>
            <p:ph type="title"/>
          </p:nvPr>
        </p:nvSpPr>
        <p:spPr/>
        <p:txBody>
          <a:bodyPr/>
          <a:lstStyle/>
          <a:p>
            <a:r>
              <a:rPr lang="en-US" altLang="zh-TW" dirty="0" smtClean="0"/>
              <a:t>MUX-area Overhead</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32</a:t>
            </a:fld>
            <a:endParaRPr lang="en-US" noProof="1"/>
          </a:p>
        </p:txBody>
      </p:sp>
      <p:graphicFrame>
        <p:nvGraphicFramePr>
          <p:cNvPr id="7" name="圖表 6"/>
          <p:cNvGraphicFramePr>
            <a:graphicFrameLocks/>
          </p:cNvGraphicFramePr>
          <p:nvPr>
            <p:extLst>
              <p:ext uri="{D42A27DB-BD31-4B8C-83A1-F6EECF244321}">
                <p14:modId xmlns:p14="http://schemas.microsoft.com/office/powerpoint/2010/main" val="2436831737"/>
              </p:ext>
            </p:extLst>
          </p:nvPr>
        </p:nvGraphicFramePr>
        <p:xfrm>
          <a:off x="2142000" y="2623500"/>
          <a:ext cx="486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2" name="內容版面配置區 1"/>
          <p:cNvSpPr>
            <a:spLocks noGrp="1"/>
          </p:cNvSpPr>
          <p:nvPr>
            <p:ph idx="1"/>
          </p:nvPr>
        </p:nvSpPr>
        <p:spPr/>
        <p:txBody>
          <a:bodyPr/>
          <a:lstStyle/>
          <a:p>
            <a:r>
              <a:rPr lang="en-US" altLang="zh-TW" dirty="0" smtClean="0"/>
              <a:t>Router has higher MUX-area than others </a:t>
            </a:r>
          </a:p>
          <a:p>
            <a:r>
              <a:rPr lang="en-US" altLang="zh-TW" dirty="0" smtClean="0"/>
              <a:t>Switch and Ring-1 have almost the same MUX-area</a:t>
            </a:r>
          </a:p>
          <a:p>
            <a:r>
              <a:rPr lang="en-US" altLang="zh-TW" dirty="0" smtClean="0"/>
              <a:t>Ring-2 is an obvious reduction compared to Ring-1</a:t>
            </a:r>
          </a:p>
          <a:p>
            <a:r>
              <a:rPr lang="en-US" altLang="zh-TW" dirty="0" smtClean="0"/>
              <a:t>Shift has the lowest MUX-area overhead</a:t>
            </a:r>
          </a:p>
        </p:txBody>
      </p:sp>
      <p:grpSp>
        <p:nvGrpSpPr>
          <p:cNvPr id="9" name="群組 8"/>
          <p:cNvGrpSpPr/>
          <p:nvPr/>
        </p:nvGrpSpPr>
        <p:grpSpPr>
          <a:xfrm>
            <a:off x="5321636" y="3157024"/>
            <a:ext cx="1590179" cy="642716"/>
            <a:chOff x="7146000" y="2112391"/>
            <a:chExt cx="1590179" cy="642716"/>
          </a:xfrm>
        </p:grpSpPr>
        <p:sp>
          <p:nvSpPr>
            <p:cNvPr id="10" name="向下箭號 9"/>
            <p:cNvSpPr/>
            <p:nvPr/>
          </p:nvSpPr>
          <p:spPr>
            <a:xfrm>
              <a:off x="7709728" y="211239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7146000" y="2252382"/>
              <a:ext cx="1590179" cy="369332"/>
            </a:xfrm>
            <a:prstGeom prst="rect">
              <a:avLst/>
            </a:prstGeom>
            <a:noFill/>
          </p:spPr>
          <p:txBody>
            <a:bodyPr wrap="none" rtlCol="0">
              <a:spAutoFit/>
            </a:bodyPr>
            <a:lstStyle/>
            <a:p>
              <a:r>
                <a:rPr lang="en-US" altLang="zh-TW" dirty="0" smtClean="0"/>
                <a:t>Lower is better</a:t>
              </a:r>
              <a:endParaRPr lang="zh-TW" altLang="en-US" dirty="0"/>
            </a:p>
          </p:txBody>
        </p:sp>
      </p:grpSp>
    </p:spTree>
    <p:extLst>
      <p:ext uri="{BB962C8B-B14F-4D97-AF65-F5344CB8AC3E}">
        <p14:creationId xmlns:p14="http://schemas.microsoft.com/office/powerpoint/2010/main" val="883581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Router has the highest area overhead </a:t>
            </a:r>
          </a:p>
          <a:p>
            <a:r>
              <a:rPr lang="en-US" altLang="zh-TW" dirty="0" smtClean="0"/>
              <a:t>Switch shows the median area overhead</a:t>
            </a:r>
          </a:p>
          <a:p>
            <a:r>
              <a:rPr lang="en-US" altLang="zh-TW" dirty="0" smtClean="0"/>
              <a:t>Ring-1, Ring-2, and Shift have the lowest area overhead</a:t>
            </a:r>
            <a:endParaRPr lang="zh-TW" altLang="en-US" dirty="0"/>
          </a:p>
        </p:txBody>
      </p:sp>
      <p:sp>
        <p:nvSpPr>
          <p:cNvPr id="3" name="標題 2"/>
          <p:cNvSpPr>
            <a:spLocks noGrp="1"/>
          </p:cNvSpPr>
          <p:nvPr>
            <p:ph type="title"/>
          </p:nvPr>
        </p:nvSpPr>
        <p:spPr/>
        <p:txBody>
          <a:bodyPr/>
          <a:lstStyle/>
          <a:p>
            <a:r>
              <a:rPr lang="en-US" altLang="zh-TW" dirty="0" smtClean="0"/>
              <a:t>Overall Area Overhead</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33</a:t>
            </a:fld>
            <a:endParaRPr lang="en-US" noProof="1"/>
          </a:p>
        </p:txBody>
      </p:sp>
      <p:graphicFrame>
        <p:nvGraphicFramePr>
          <p:cNvPr id="7" name="圖表 6"/>
          <p:cNvGraphicFramePr>
            <a:graphicFrameLocks/>
          </p:cNvGraphicFramePr>
          <p:nvPr>
            <p:extLst>
              <p:ext uri="{D42A27DB-BD31-4B8C-83A1-F6EECF244321}">
                <p14:modId xmlns:p14="http://schemas.microsoft.com/office/powerpoint/2010/main" val="1313171730"/>
              </p:ext>
            </p:extLst>
          </p:nvPr>
        </p:nvGraphicFramePr>
        <p:xfrm>
          <a:off x="2142000" y="2335635"/>
          <a:ext cx="486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grpSp>
        <p:nvGrpSpPr>
          <p:cNvPr id="9" name="群組 8"/>
          <p:cNvGrpSpPr/>
          <p:nvPr/>
        </p:nvGrpSpPr>
        <p:grpSpPr>
          <a:xfrm>
            <a:off x="5330772" y="2877624"/>
            <a:ext cx="1590179" cy="642716"/>
            <a:chOff x="7146000" y="2112391"/>
            <a:chExt cx="1590179" cy="642716"/>
          </a:xfrm>
        </p:grpSpPr>
        <p:sp>
          <p:nvSpPr>
            <p:cNvPr id="10" name="向下箭號 9"/>
            <p:cNvSpPr/>
            <p:nvPr/>
          </p:nvSpPr>
          <p:spPr>
            <a:xfrm>
              <a:off x="7709728" y="211239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文字方塊 10"/>
            <p:cNvSpPr txBox="1"/>
            <p:nvPr/>
          </p:nvSpPr>
          <p:spPr>
            <a:xfrm>
              <a:off x="7146000" y="2252382"/>
              <a:ext cx="1590179" cy="369332"/>
            </a:xfrm>
            <a:prstGeom prst="rect">
              <a:avLst/>
            </a:prstGeom>
            <a:noFill/>
          </p:spPr>
          <p:txBody>
            <a:bodyPr wrap="none" rtlCol="0">
              <a:spAutoFit/>
            </a:bodyPr>
            <a:lstStyle/>
            <a:p>
              <a:r>
                <a:rPr lang="en-US" altLang="zh-TW" dirty="0" smtClean="0"/>
                <a:t>Lower is better</a:t>
              </a:r>
              <a:endParaRPr lang="zh-TW" altLang="en-US" dirty="0"/>
            </a:p>
          </p:txBody>
        </p:sp>
      </p:grpSp>
    </p:spTree>
    <p:extLst>
      <p:ext uri="{BB962C8B-B14F-4D97-AF65-F5344CB8AC3E}">
        <p14:creationId xmlns:p14="http://schemas.microsoft.com/office/powerpoint/2010/main" val="34184399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34</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7" name="矩形 6"/>
          <p:cNvSpPr/>
          <p:nvPr/>
        </p:nvSpPr>
        <p:spPr>
          <a:xfrm>
            <a:off x="336499" y="3568992"/>
            <a:ext cx="8471001" cy="30302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159306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We like to find the most cost-efficient and reliable scheme</a:t>
            </a:r>
          </a:p>
          <a:p>
            <a:pPr lvl="1"/>
            <a:r>
              <a:rPr lang="en-US" altLang="zh-TW" dirty="0" smtClean="0"/>
              <a:t>Achieves the target repair rate and has the lowest area overhead</a:t>
            </a:r>
          </a:p>
        </p:txBody>
      </p:sp>
      <p:sp>
        <p:nvSpPr>
          <p:cNvPr id="3" name="標題 2"/>
          <p:cNvSpPr>
            <a:spLocks noGrp="1"/>
          </p:cNvSpPr>
          <p:nvPr>
            <p:ph type="title"/>
          </p:nvPr>
        </p:nvSpPr>
        <p:spPr/>
        <p:txBody>
          <a:bodyPr/>
          <a:lstStyle/>
          <a:p>
            <a:r>
              <a:rPr lang="en-US" altLang="zh-TW" dirty="0" smtClean="0"/>
              <a:t>Redundancy Scheme Selection</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5" name="頁尾版面配置區 4"/>
          <p:cNvSpPr>
            <a:spLocks noGrp="1"/>
          </p:cNvSpPr>
          <p:nvPr>
            <p:ph type="ftr" sz="quarter" idx="11"/>
          </p:nvPr>
        </p:nvSpPr>
        <p:spPr/>
        <p:txBody>
          <a:bodyPr/>
          <a:lstStyle/>
          <a:p>
            <a:r>
              <a:rPr lang="en-US" noProof="1" smtClean="0"/>
              <a:t>Chen, YenHao / National Tsing Hua University, Taiwan</a:t>
            </a:r>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35</a:t>
            </a:fld>
            <a:endParaRPr lang="en-US" noProof="1"/>
          </a:p>
        </p:txBody>
      </p:sp>
      <p:graphicFrame>
        <p:nvGraphicFramePr>
          <p:cNvPr id="7" name="圖表 6"/>
          <p:cNvGraphicFramePr>
            <a:graphicFrameLocks/>
          </p:cNvGraphicFramePr>
          <p:nvPr>
            <p:extLst/>
          </p:nvPr>
        </p:nvGraphicFramePr>
        <p:xfrm>
          <a:off x="4563908" y="2004502"/>
          <a:ext cx="48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圖表 7"/>
          <p:cNvGraphicFramePr>
            <a:graphicFrameLocks/>
          </p:cNvGraphicFramePr>
          <p:nvPr>
            <p:extLst/>
          </p:nvPr>
        </p:nvGraphicFramePr>
        <p:xfrm>
          <a:off x="-127842" y="2004502"/>
          <a:ext cx="4860000" cy="2520000"/>
        </p:xfrm>
        <a:graphic>
          <a:graphicData uri="http://schemas.openxmlformats.org/drawingml/2006/chart">
            <c:chart xmlns:c="http://schemas.openxmlformats.org/drawingml/2006/chart" xmlns:r="http://schemas.openxmlformats.org/officeDocument/2006/relationships" r:id="rId4"/>
          </a:graphicData>
        </a:graphic>
      </p:graphicFrame>
      <p:cxnSp>
        <p:nvCxnSpPr>
          <p:cNvPr id="13" name="直線接點 12"/>
          <p:cNvCxnSpPr/>
          <p:nvPr/>
        </p:nvCxnSpPr>
        <p:spPr>
          <a:xfrm>
            <a:off x="930070" y="2583787"/>
            <a:ext cx="3730942"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文字方塊 13"/>
          <p:cNvSpPr txBox="1"/>
          <p:nvPr/>
        </p:nvSpPr>
        <p:spPr>
          <a:xfrm>
            <a:off x="567017" y="2507587"/>
            <a:ext cx="583814" cy="369332"/>
          </a:xfrm>
          <a:prstGeom prst="rect">
            <a:avLst/>
          </a:prstGeom>
          <a:noFill/>
        </p:spPr>
        <p:txBody>
          <a:bodyPr wrap="square" rtlCol="0">
            <a:spAutoFit/>
          </a:bodyPr>
          <a:lstStyle/>
          <a:p>
            <a:r>
              <a:rPr lang="en-US" altLang="zh-TW" dirty="0" smtClean="0"/>
              <a:t>99%</a:t>
            </a:r>
            <a:endParaRPr lang="zh-TW" altLang="en-US" dirty="0"/>
          </a:p>
        </p:txBody>
      </p:sp>
      <p:grpSp>
        <p:nvGrpSpPr>
          <p:cNvPr id="11" name="群組 10"/>
          <p:cNvGrpSpPr/>
          <p:nvPr/>
        </p:nvGrpSpPr>
        <p:grpSpPr>
          <a:xfrm>
            <a:off x="7510575" y="2541601"/>
            <a:ext cx="1590179" cy="642716"/>
            <a:chOff x="7146000" y="2112391"/>
            <a:chExt cx="1590179" cy="642716"/>
          </a:xfrm>
        </p:grpSpPr>
        <p:sp>
          <p:nvSpPr>
            <p:cNvPr id="12" name="向下箭號 11"/>
            <p:cNvSpPr/>
            <p:nvPr/>
          </p:nvSpPr>
          <p:spPr>
            <a:xfrm>
              <a:off x="7709728" y="211239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7146000" y="2252382"/>
              <a:ext cx="1590179" cy="369332"/>
            </a:xfrm>
            <a:prstGeom prst="rect">
              <a:avLst/>
            </a:prstGeom>
            <a:noFill/>
          </p:spPr>
          <p:txBody>
            <a:bodyPr wrap="none" rtlCol="0">
              <a:spAutoFit/>
            </a:bodyPr>
            <a:lstStyle/>
            <a:p>
              <a:r>
                <a:rPr lang="en-US" altLang="zh-TW" dirty="0" smtClean="0"/>
                <a:t>Lower is better</a:t>
              </a:r>
              <a:endParaRPr lang="zh-TW" altLang="en-US" dirty="0"/>
            </a:p>
          </p:txBody>
        </p:sp>
      </p:grpSp>
      <p:grpSp>
        <p:nvGrpSpPr>
          <p:cNvPr id="16" name="群組 15"/>
          <p:cNvGrpSpPr/>
          <p:nvPr/>
        </p:nvGrpSpPr>
        <p:grpSpPr>
          <a:xfrm>
            <a:off x="1631880" y="2850545"/>
            <a:ext cx="1636410" cy="642716"/>
            <a:chOff x="7146000" y="2912941"/>
            <a:chExt cx="1636410" cy="642716"/>
          </a:xfrm>
        </p:grpSpPr>
        <p:sp>
          <p:nvSpPr>
            <p:cNvPr id="17" name="向下箭號 16"/>
            <p:cNvSpPr/>
            <p:nvPr/>
          </p:nvSpPr>
          <p:spPr>
            <a:xfrm rot="10800000">
              <a:off x="7751896" y="291294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7146000" y="3052932"/>
              <a:ext cx="1636410" cy="369332"/>
            </a:xfrm>
            <a:prstGeom prst="rect">
              <a:avLst/>
            </a:prstGeom>
            <a:noFill/>
          </p:spPr>
          <p:txBody>
            <a:bodyPr wrap="none" rtlCol="0">
              <a:spAutoFit/>
            </a:bodyPr>
            <a:lstStyle/>
            <a:p>
              <a:r>
                <a:rPr lang="en-US" altLang="zh-TW" dirty="0" smtClean="0"/>
                <a:t>Higher is better</a:t>
              </a:r>
              <a:endParaRPr lang="zh-TW" altLang="en-US" dirty="0"/>
            </a:p>
          </p:txBody>
        </p:sp>
      </p:grpSp>
    </p:spTree>
    <p:extLst>
      <p:ext uri="{BB962C8B-B14F-4D97-AF65-F5344CB8AC3E}">
        <p14:creationId xmlns:p14="http://schemas.microsoft.com/office/powerpoint/2010/main" val="2897642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Shift is the best choice in terms of area </a:t>
            </a:r>
            <a:r>
              <a:rPr lang="en-US" altLang="zh-TW" dirty="0"/>
              <a:t>overhead </a:t>
            </a:r>
            <a:r>
              <a:rPr lang="en-US" altLang="zh-TW" dirty="0" smtClean="0"/>
              <a:t>for size = </a:t>
            </a:r>
            <a:r>
              <a:rPr lang="en-US" altLang="zh-TW" dirty="0"/>
              <a:t>4x4</a:t>
            </a:r>
            <a:endParaRPr lang="en-US" altLang="zh-TW" dirty="0" smtClean="0"/>
          </a:p>
          <a:p>
            <a:r>
              <a:rPr lang="en-US" altLang="zh-TW" dirty="0" smtClean="0"/>
              <a:t>Ring-2 is the most cost-efficient choice </a:t>
            </a:r>
            <a:r>
              <a:rPr lang="en-US" altLang="zh-TW" dirty="0"/>
              <a:t>when </a:t>
            </a:r>
            <a:r>
              <a:rPr lang="en-US" altLang="zh-TW" dirty="0" smtClean="0"/>
              <a:t>size = </a:t>
            </a:r>
            <a:r>
              <a:rPr lang="en-US" altLang="zh-TW" dirty="0"/>
              <a:t>8x8</a:t>
            </a:r>
            <a:endParaRPr lang="en-US" altLang="zh-TW" dirty="0" smtClean="0"/>
          </a:p>
          <a:p>
            <a:r>
              <a:rPr lang="en-US" altLang="zh-TW" dirty="0" smtClean="0"/>
              <a:t>Ring-1 reaches the rate and requires less area when size &gt; 12x12</a:t>
            </a:r>
            <a:endParaRPr lang="zh-TW" altLang="en-US" dirty="0"/>
          </a:p>
        </p:txBody>
      </p:sp>
      <p:sp>
        <p:nvSpPr>
          <p:cNvPr id="3" name="標題 2"/>
          <p:cNvSpPr>
            <a:spLocks noGrp="1"/>
          </p:cNvSpPr>
          <p:nvPr>
            <p:ph type="title"/>
          </p:nvPr>
        </p:nvSpPr>
        <p:spPr/>
        <p:txBody>
          <a:bodyPr/>
          <a:lstStyle/>
          <a:p>
            <a:r>
              <a:rPr lang="en-US" altLang="zh-TW" dirty="0" smtClean="0"/>
              <a:t>99% Repair Rate with 3-year Target Lifetime</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36</a:t>
            </a:fld>
            <a:endParaRPr lang="en-US" noProof="1"/>
          </a:p>
        </p:txBody>
      </p:sp>
      <p:graphicFrame>
        <p:nvGraphicFramePr>
          <p:cNvPr id="7" name="圖表 6"/>
          <p:cNvGraphicFramePr>
            <a:graphicFrameLocks/>
          </p:cNvGraphicFramePr>
          <p:nvPr>
            <p:extLst/>
          </p:nvPr>
        </p:nvGraphicFramePr>
        <p:xfrm>
          <a:off x="2391701" y="2247263"/>
          <a:ext cx="4860000" cy="2520000"/>
        </p:xfrm>
        <a:graphic>
          <a:graphicData uri="http://schemas.openxmlformats.org/drawingml/2006/chart">
            <c:chart xmlns:c="http://schemas.openxmlformats.org/drawingml/2006/chart" xmlns:r="http://schemas.openxmlformats.org/officeDocument/2006/relationships" r:id="rId3"/>
          </a:graphicData>
        </a:graphic>
      </p:graphicFrame>
      <p:sp>
        <p:nvSpPr>
          <p:cNvPr id="8"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10" name="橢圓 9"/>
          <p:cNvSpPr/>
          <p:nvPr/>
        </p:nvSpPr>
        <p:spPr>
          <a:xfrm>
            <a:off x="3283932" y="2613498"/>
            <a:ext cx="242698" cy="90252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橢圓 10"/>
          <p:cNvSpPr/>
          <p:nvPr/>
        </p:nvSpPr>
        <p:spPr>
          <a:xfrm>
            <a:off x="3786213" y="3079294"/>
            <a:ext cx="242698" cy="566737"/>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3" name="群組 12"/>
          <p:cNvGrpSpPr/>
          <p:nvPr/>
        </p:nvGrpSpPr>
        <p:grpSpPr>
          <a:xfrm>
            <a:off x="5589805" y="2786476"/>
            <a:ext cx="1590179" cy="642716"/>
            <a:chOff x="7146000" y="2112391"/>
            <a:chExt cx="1590179" cy="642716"/>
          </a:xfrm>
        </p:grpSpPr>
        <p:sp>
          <p:nvSpPr>
            <p:cNvPr id="14" name="向下箭號 13"/>
            <p:cNvSpPr/>
            <p:nvPr/>
          </p:nvSpPr>
          <p:spPr>
            <a:xfrm>
              <a:off x="7709728" y="211239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文字方塊 14"/>
            <p:cNvSpPr txBox="1"/>
            <p:nvPr/>
          </p:nvSpPr>
          <p:spPr>
            <a:xfrm>
              <a:off x="7146000" y="2252382"/>
              <a:ext cx="1590179" cy="369332"/>
            </a:xfrm>
            <a:prstGeom prst="rect">
              <a:avLst/>
            </a:prstGeom>
            <a:noFill/>
          </p:spPr>
          <p:txBody>
            <a:bodyPr wrap="none" rtlCol="0">
              <a:spAutoFit/>
            </a:bodyPr>
            <a:lstStyle/>
            <a:p>
              <a:r>
                <a:rPr lang="en-US" altLang="zh-TW" dirty="0" smtClean="0"/>
                <a:t>Lower is better</a:t>
              </a:r>
              <a:endParaRPr lang="zh-TW" altLang="en-US" dirty="0"/>
            </a:p>
          </p:txBody>
        </p:sp>
      </p:grpSp>
      <p:sp>
        <p:nvSpPr>
          <p:cNvPr id="12" name="橢圓 11"/>
          <p:cNvSpPr/>
          <p:nvPr/>
        </p:nvSpPr>
        <p:spPr>
          <a:xfrm>
            <a:off x="4176714" y="3229875"/>
            <a:ext cx="2867025" cy="7375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584909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0"/>
                                        </p:tgtEl>
                                      </p:cBhvr>
                                    </p:animEffect>
                                    <p:set>
                                      <p:cBhvr>
                                        <p:cTn id="12" dur="1" fill="hold">
                                          <p:stCondLst>
                                            <p:cond delay="499"/>
                                          </p:stCondLst>
                                        </p:cTn>
                                        <p:tgtEl>
                                          <p:spTgt spid="10"/>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1"/>
                                        </p:tgtEl>
                                      </p:cBhvr>
                                    </p:animEffect>
                                    <p:set>
                                      <p:cBhvr>
                                        <p:cTn id="20" dur="1" fill="hold">
                                          <p:stCondLst>
                                            <p:cond delay="499"/>
                                          </p:stCondLst>
                                        </p:cTn>
                                        <p:tgtEl>
                                          <p:spTgt spid="11"/>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2"/>
                                        </p:tgtEl>
                                      </p:cBhvr>
                                    </p:animEffect>
                                    <p:set>
                                      <p:cBhvr>
                                        <p:cTn id="28" dur="1" fill="hold">
                                          <p:stCondLst>
                                            <p:cond delay="499"/>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0" animBg="1"/>
      <p:bldP spid="12"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37</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7" name="矩形 6"/>
          <p:cNvSpPr/>
          <p:nvPr/>
        </p:nvSpPr>
        <p:spPr>
          <a:xfrm>
            <a:off x="336499" y="3852771"/>
            <a:ext cx="8471001" cy="29671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724455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Number of TSV blocks depends on selection of TSV block size</a:t>
            </a:r>
          </a:p>
          <a:p>
            <a:pPr lvl="1"/>
            <a:r>
              <a:rPr lang="en-US" altLang="zh-TW" dirty="0" smtClean="0"/>
              <a:t>For a design with 120 signals to </a:t>
            </a:r>
            <a:r>
              <a:rPr lang="en-US" altLang="zh-TW" dirty="0"/>
              <a:t>be </a:t>
            </a:r>
            <a:r>
              <a:rPr lang="en-US" altLang="zh-TW" dirty="0" smtClean="0"/>
              <a:t>transmitted through TSVs </a:t>
            </a:r>
          </a:p>
          <a:p>
            <a:pPr lvl="2"/>
            <a:r>
              <a:rPr lang="en-US" altLang="zh-TW" dirty="0"/>
              <a:t>8</a:t>
            </a:r>
            <a:r>
              <a:rPr lang="en-US" altLang="zh-TW" dirty="0" smtClean="0"/>
              <a:t> </a:t>
            </a:r>
            <a:r>
              <a:rPr lang="en-US" altLang="zh-TW" dirty="0" smtClean="0"/>
              <a:t>4x4 TSV blocks </a:t>
            </a:r>
          </a:p>
          <a:p>
            <a:pPr lvl="2"/>
            <a:r>
              <a:rPr lang="en-US" altLang="zh-TW" dirty="0" smtClean="0"/>
              <a:t>2 8x8 TSV blocks</a:t>
            </a:r>
            <a:endParaRPr lang="zh-TW" altLang="en-US" dirty="0"/>
          </a:p>
        </p:txBody>
      </p:sp>
      <p:sp>
        <p:nvSpPr>
          <p:cNvPr id="3" name="標題 2"/>
          <p:cNvSpPr>
            <a:spLocks noGrp="1"/>
          </p:cNvSpPr>
          <p:nvPr>
            <p:ph type="title"/>
          </p:nvPr>
        </p:nvSpPr>
        <p:spPr/>
        <p:txBody>
          <a:bodyPr/>
          <a:lstStyle/>
          <a:p>
            <a:r>
              <a:rPr lang="en-US" altLang="zh-TW" dirty="0" smtClean="0"/>
              <a:t>Chip-level Evaluation</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5" name="頁尾版面配置區 4"/>
          <p:cNvSpPr>
            <a:spLocks noGrp="1"/>
          </p:cNvSpPr>
          <p:nvPr>
            <p:ph type="ftr" sz="quarter" idx="11"/>
          </p:nvPr>
        </p:nvSpPr>
        <p:spPr/>
        <p:txBody>
          <a:bodyPr/>
          <a:lstStyle/>
          <a:p>
            <a:r>
              <a:rPr lang="en-US" noProof="1" smtClean="0"/>
              <a:t>Chen, YenHao / National Tsing Hua University, Taiwan</a:t>
            </a:r>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38</a:t>
            </a:fld>
            <a:endParaRPr lang="en-US" noProof="1"/>
          </a:p>
        </p:txBody>
      </p:sp>
      <p:grpSp>
        <p:nvGrpSpPr>
          <p:cNvPr id="104" name="群組 103"/>
          <p:cNvGrpSpPr/>
          <p:nvPr/>
        </p:nvGrpSpPr>
        <p:grpSpPr>
          <a:xfrm>
            <a:off x="4804929" y="3282228"/>
            <a:ext cx="2581949" cy="1078374"/>
            <a:chOff x="5025647" y="2510421"/>
            <a:chExt cx="2581949" cy="1078374"/>
          </a:xfrm>
        </p:grpSpPr>
        <p:sp>
          <p:nvSpPr>
            <p:cNvPr id="123" name="文字方塊 122"/>
            <p:cNvSpPr txBox="1"/>
            <p:nvPr/>
          </p:nvSpPr>
          <p:spPr>
            <a:xfrm>
              <a:off x="5648897" y="2510421"/>
              <a:ext cx="1726691" cy="369332"/>
            </a:xfrm>
            <a:prstGeom prst="rect">
              <a:avLst/>
            </a:prstGeom>
            <a:solidFill>
              <a:schemeClr val="bg1">
                <a:alpha val="70000"/>
              </a:schemeClr>
            </a:solidFill>
          </p:spPr>
          <p:txBody>
            <a:bodyPr wrap="none" rtlCol="0">
              <a:spAutoFit/>
            </a:bodyPr>
            <a:lstStyle/>
            <a:p>
              <a:r>
                <a:rPr lang="en-US" altLang="zh-TW" dirty="0" smtClean="0"/>
                <a:t>2 8x8 TSV blocks</a:t>
              </a:r>
              <a:endParaRPr lang="zh-TW" altLang="en-US" dirty="0"/>
            </a:p>
          </p:txBody>
        </p:sp>
        <p:grpSp>
          <p:nvGrpSpPr>
            <p:cNvPr id="488" name="群組 487"/>
            <p:cNvGrpSpPr/>
            <p:nvPr/>
          </p:nvGrpSpPr>
          <p:grpSpPr>
            <a:xfrm>
              <a:off x="5025647" y="2814218"/>
              <a:ext cx="1462684" cy="774577"/>
              <a:chOff x="5025647" y="2814217"/>
              <a:chExt cx="2925367" cy="1549154"/>
            </a:xfrm>
          </p:grpSpPr>
          <p:cxnSp>
            <p:nvCxnSpPr>
              <p:cNvPr id="105" name="直線接點 104"/>
              <p:cNvCxnSpPr/>
              <p:nvPr/>
            </p:nvCxnSpPr>
            <p:spPr>
              <a:xfrm>
                <a:off x="5293537" y="355002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6" name="平行四邊形 105"/>
              <p:cNvSpPr/>
              <p:nvPr/>
            </p:nvSpPr>
            <p:spPr>
              <a:xfrm>
                <a:off x="5025647" y="3469334"/>
                <a:ext cx="2925367" cy="894037"/>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 name="橢圓 106"/>
              <p:cNvSpPr/>
              <p:nvPr/>
            </p:nvSpPr>
            <p:spPr>
              <a:xfrm>
                <a:off x="6043631" y="352621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 name="矩形 107"/>
              <p:cNvSpPr/>
              <p:nvPr/>
            </p:nvSpPr>
            <p:spPr>
              <a:xfrm>
                <a:off x="6043631" y="285231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 name="橢圓 108"/>
              <p:cNvSpPr/>
              <p:nvPr/>
            </p:nvSpPr>
            <p:spPr>
              <a:xfrm>
                <a:off x="6043631" y="281421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0" name="直線接點 109"/>
              <p:cNvCxnSpPr>
                <a:stCxn id="109" idx="6"/>
              </p:cNvCxnSpPr>
              <p:nvPr/>
            </p:nvCxnSpPr>
            <p:spPr>
              <a:xfrm>
                <a:off x="6207937" y="285708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 name="直線接點 110"/>
              <p:cNvCxnSpPr/>
              <p:nvPr/>
            </p:nvCxnSpPr>
            <p:spPr>
              <a:xfrm>
                <a:off x="6043631" y="285708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2" name="橢圓 111"/>
              <p:cNvSpPr/>
              <p:nvPr/>
            </p:nvSpPr>
            <p:spPr>
              <a:xfrm>
                <a:off x="7543819" y="352621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 name="矩形 112"/>
              <p:cNvSpPr/>
              <p:nvPr/>
            </p:nvSpPr>
            <p:spPr>
              <a:xfrm>
                <a:off x="7543819" y="285231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 name="橢圓 113"/>
              <p:cNvSpPr/>
              <p:nvPr/>
            </p:nvSpPr>
            <p:spPr>
              <a:xfrm>
                <a:off x="7543819" y="281421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5" name="直線接點 114"/>
              <p:cNvCxnSpPr>
                <a:stCxn id="114" idx="6"/>
              </p:cNvCxnSpPr>
              <p:nvPr/>
            </p:nvCxnSpPr>
            <p:spPr>
              <a:xfrm>
                <a:off x="7708125" y="285708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 name="直線接點 115"/>
              <p:cNvCxnSpPr/>
              <p:nvPr/>
            </p:nvCxnSpPr>
            <p:spPr>
              <a:xfrm>
                <a:off x="7543819" y="285708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7" name="群組 116"/>
              <p:cNvGrpSpPr/>
              <p:nvPr/>
            </p:nvGrpSpPr>
            <p:grpSpPr>
              <a:xfrm>
                <a:off x="5400693" y="2814217"/>
                <a:ext cx="2200276" cy="1490663"/>
                <a:chOff x="2427606" y="2898585"/>
                <a:chExt cx="2200276" cy="1490663"/>
              </a:xfrm>
            </p:grpSpPr>
            <p:grpSp>
              <p:nvGrpSpPr>
                <p:cNvPr id="128" name="群組 127"/>
                <p:cNvGrpSpPr/>
                <p:nvPr/>
              </p:nvGrpSpPr>
              <p:grpSpPr>
                <a:xfrm>
                  <a:off x="3284857" y="2898585"/>
                  <a:ext cx="164306" cy="797719"/>
                  <a:chOff x="2950369" y="2778919"/>
                  <a:chExt cx="164306" cy="797719"/>
                </a:xfrm>
              </p:grpSpPr>
              <p:sp>
                <p:nvSpPr>
                  <p:cNvPr id="483" name="橢圓 4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4" name="矩形 4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5" name="橢圓 4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86" name="直線接點 485"/>
                  <p:cNvCxnSpPr>
                    <a:stCxn id="4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7" name="直線接點 4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群組 128"/>
                <p:cNvGrpSpPr/>
                <p:nvPr/>
              </p:nvGrpSpPr>
              <p:grpSpPr>
                <a:xfrm>
                  <a:off x="3499169" y="2898585"/>
                  <a:ext cx="164306" cy="797719"/>
                  <a:chOff x="2950369" y="2778919"/>
                  <a:chExt cx="164306" cy="797719"/>
                </a:xfrm>
              </p:grpSpPr>
              <p:sp>
                <p:nvSpPr>
                  <p:cNvPr id="478" name="橢圓 4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9" name="矩形 4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0" name="橢圓 4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81" name="直線接點 480"/>
                  <p:cNvCxnSpPr>
                    <a:stCxn id="4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2" name="直線接點 4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群組 129"/>
                <p:cNvGrpSpPr/>
                <p:nvPr/>
              </p:nvGrpSpPr>
              <p:grpSpPr>
                <a:xfrm>
                  <a:off x="3713482" y="2898585"/>
                  <a:ext cx="164306" cy="797719"/>
                  <a:chOff x="2950369" y="2778919"/>
                  <a:chExt cx="164306" cy="797719"/>
                </a:xfrm>
              </p:grpSpPr>
              <p:sp>
                <p:nvSpPr>
                  <p:cNvPr id="473" name="橢圓 4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4" name="矩形 4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5" name="橢圓 4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6" name="直線接點 475"/>
                  <p:cNvCxnSpPr>
                    <a:stCxn id="4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7" name="直線接點 4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群組 130"/>
                <p:cNvGrpSpPr/>
                <p:nvPr/>
              </p:nvGrpSpPr>
              <p:grpSpPr>
                <a:xfrm>
                  <a:off x="3927794" y="2898585"/>
                  <a:ext cx="164306" cy="797719"/>
                  <a:chOff x="2950369" y="2778919"/>
                  <a:chExt cx="164306" cy="797719"/>
                </a:xfrm>
              </p:grpSpPr>
              <p:sp>
                <p:nvSpPr>
                  <p:cNvPr id="468" name="橢圓 4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9" name="矩形 4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0" name="橢圓 4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1" name="直線接點 470"/>
                  <p:cNvCxnSpPr>
                    <a:stCxn id="4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直線接點 4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群組 131"/>
                <p:cNvGrpSpPr/>
                <p:nvPr/>
              </p:nvGrpSpPr>
              <p:grpSpPr>
                <a:xfrm>
                  <a:off x="4142107" y="2898585"/>
                  <a:ext cx="164306" cy="797719"/>
                  <a:chOff x="2950369" y="2778919"/>
                  <a:chExt cx="164306" cy="797719"/>
                </a:xfrm>
              </p:grpSpPr>
              <p:sp>
                <p:nvSpPr>
                  <p:cNvPr id="463" name="橢圓 4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4" name="矩形 4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5" name="橢圓 4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6" name="直線接點 465"/>
                  <p:cNvCxnSpPr>
                    <a:stCxn id="4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直線接點 4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群組 132"/>
                <p:cNvGrpSpPr/>
                <p:nvPr/>
              </p:nvGrpSpPr>
              <p:grpSpPr>
                <a:xfrm>
                  <a:off x="4356419" y="2898585"/>
                  <a:ext cx="164306" cy="797719"/>
                  <a:chOff x="2950369" y="2778919"/>
                  <a:chExt cx="164306" cy="797719"/>
                </a:xfrm>
              </p:grpSpPr>
              <p:sp>
                <p:nvSpPr>
                  <p:cNvPr id="458" name="橢圓 4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9" name="矩形 4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0" name="橢圓 4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1" name="直線接點 460"/>
                  <p:cNvCxnSpPr>
                    <a:stCxn id="4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直線接點 4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群組 133"/>
                <p:cNvGrpSpPr/>
                <p:nvPr/>
              </p:nvGrpSpPr>
              <p:grpSpPr>
                <a:xfrm>
                  <a:off x="2963388" y="2998598"/>
                  <a:ext cx="164306" cy="797719"/>
                  <a:chOff x="2950369" y="2778919"/>
                  <a:chExt cx="164306" cy="797719"/>
                </a:xfrm>
              </p:grpSpPr>
              <p:sp>
                <p:nvSpPr>
                  <p:cNvPr id="453" name="橢圓 4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4" name="矩形 4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5" name="橢圓 4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6" name="直線接點 455"/>
                  <p:cNvCxnSpPr>
                    <a:stCxn id="4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直線接點 4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群組 134"/>
                <p:cNvGrpSpPr/>
                <p:nvPr/>
              </p:nvGrpSpPr>
              <p:grpSpPr>
                <a:xfrm>
                  <a:off x="3177701" y="2998598"/>
                  <a:ext cx="164306" cy="797719"/>
                  <a:chOff x="2950369" y="2778919"/>
                  <a:chExt cx="164306" cy="797719"/>
                </a:xfrm>
              </p:grpSpPr>
              <p:sp>
                <p:nvSpPr>
                  <p:cNvPr id="448" name="橢圓 4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0" name="橢圓 4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1" name="直線接點 450"/>
                  <p:cNvCxnSpPr>
                    <a:stCxn id="4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直線接點 4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群組 135"/>
                <p:cNvGrpSpPr/>
                <p:nvPr/>
              </p:nvGrpSpPr>
              <p:grpSpPr>
                <a:xfrm>
                  <a:off x="3392013" y="2998598"/>
                  <a:ext cx="164306" cy="797719"/>
                  <a:chOff x="2950369" y="2778919"/>
                  <a:chExt cx="164306" cy="797719"/>
                </a:xfrm>
              </p:grpSpPr>
              <p:sp>
                <p:nvSpPr>
                  <p:cNvPr id="443" name="橢圓 4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4" name="矩形 4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橢圓 4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6" name="直線接點 445"/>
                  <p:cNvCxnSpPr>
                    <a:stCxn id="4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直線接點 4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群組 136"/>
                <p:cNvGrpSpPr/>
                <p:nvPr/>
              </p:nvGrpSpPr>
              <p:grpSpPr>
                <a:xfrm>
                  <a:off x="3606326" y="2998598"/>
                  <a:ext cx="164306" cy="797719"/>
                  <a:chOff x="2950369" y="2778919"/>
                  <a:chExt cx="164306" cy="797719"/>
                </a:xfrm>
              </p:grpSpPr>
              <p:sp>
                <p:nvSpPr>
                  <p:cNvPr id="438" name="橢圓 4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9" name="矩形 4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0" name="橢圓 4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1" name="直線接點 440"/>
                  <p:cNvCxnSpPr>
                    <a:stCxn id="4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直線接點 4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群組 137"/>
                <p:cNvGrpSpPr/>
                <p:nvPr/>
              </p:nvGrpSpPr>
              <p:grpSpPr>
                <a:xfrm>
                  <a:off x="3820638" y="2998598"/>
                  <a:ext cx="164306" cy="797719"/>
                  <a:chOff x="2950369" y="2778919"/>
                  <a:chExt cx="164306" cy="797719"/>
                </a:xfrm>
              </p:grpSpPr>
              <p:sp>
                <p:nvSpPr>
                  <p:cNvPr id="433" name="橢圓 4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4" name="矩形 4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5" name="橢圓 4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6" name="直線接點 435"/>
                  <p:cNvCxnSpPr>
                    <a:stCxn id="4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直線接點 4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群組 138"/>
                <p:cNvGrpSpPr/>
                <p:nvPr/>
              </p:nvGrpSpPr>
              <p:grpSpPr>
                <a:xfrm>
                  <a:off x="4034951" y="2998598"/>
                  <a:ext cx="164306" cy="797719"/>
                  <a:chOff x="2950369" y="2778919"/>
                  <a:chExt cx="164306" cy="797719"/>
                </a:xfrm>
              </p:grpSpPr>
              <p:sp>
                <p:nvSpPr>
                  <p:cNvPr id="428" name="橢圓 4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9" name="矩形 4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0" name="橢圓 4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1" name="直線接點 430"/>
                  <p:cNvCxnSpPr>
                    <a:stCxn id="4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直線接點 4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群組 139"/>
                <p:cNvGrpSpPr/>
                <p:nvPr/>
              </p:nvGrpSpPr>
              <p:grpSpPr>
                <a:xfrm>
                  <a:off x="4249263" y="2998598"/>
                  <a:ext cx="164306" cy="797719"/>
                  <a:chOff x="2950369" y="2778919"/>
                  <a:chExt cx="164306" cy="797719"/>
                </a:xfrm>
              </p:grpSpPr>
              <p:sp>
                <p:nvSpPr>
                  <p:cNvPr id="423" name="橢圓 4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4" name="矩形 4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5" name="橢圓 4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26" name="直線接點 425"/>
                  <p:cNvCxnSpPr>
                    <a:stCxn id="4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直線接點 4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群組 140"/>
                <p:cNvGrpSpPr/>
                <p:nvPr/>
              </p:nvGrpSpPr>
              <p:grpSpPr>
                <a:xfrm>
                  <a:off x="4463576" y="2998598"/>
                  <a:ext cx="164306" cy="797719"/>
                  <a:chOff x="2950369" y="2778919"/>
                  <a:chExt cx="164306" cy="797719"/>
                </a:xfrm>
              </p:grpSpPr>
              <p:sp>
                <p:nvSpPr>
                  <p:cNvPr id="418" name="橢圓 4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矩形 4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0" name="橢圓 4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21" name="直線接點 420"/>
                  <p:cNvCxnSpPr>
                    <a:stCxn id="4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直線接點 4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群組 141"/>
                <p:cNvGrpSpPr/>
                <p:nvPr/>
              </p:nvGrpSpPr>
              <p:grpSpPr>
                <a:xfrm>
                  <a:off x="2856231" y="3098610"/>
                  <a:ext cx="164306" cy="797719"/>
                  <a:chOff x="2950369" y="2778919"/>
                  <a:chExt cx="164306" cy="797719"/>
                </a:xfrm>
              </p:grpSpPr>
              <p:sp>
                <p:nvSpPr>
                  <p:cNvPr id="413" name="橢圓 4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4" name="矩形 4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5" name="橢圓 4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6" name="直線接點 415"/>
                  <p:cNvCxnSpPr>
                    <a:stCxn id="4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直線接點 4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群組 142"/>
                <p:cNvGrpSpPr/>
                <p:nvPr/>
              </p:nvGrpSpPr>
              <p:grpSpPr>
                <a:xfrm>
                  <a:off x="3070544" y="3098610"/>
                  <a:ext cx="164306" cy="797719"/>
                  <a:chOff x="2950369" y="2778919"/>
                  <a:chExt cx="164306" cy="797719"/>
                </a:xfrm>
              </p:grpSpPr>
              <p:sp>
                <p:nvSpPr>
                  <p:cNvPr id="408" name="橢圓 4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矩形 4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0" name="橢圓 4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1" name="直線接點 410"/>
                  <p:cNvCxnSpPr>
                    <a:stCxn id="4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直線接點 4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群組 143"/>
                <p:cNvGrpSpPr/>
                <p:nvPr/>
              </p:nvGrpSpPr>
              <p:grpSpPr>
                <a:xfrm>
                  <a:off x="3284856" y="3098610"/>
                  <a:ext cx="164306" cy="797719"/>
                  <a:chOff x="2950369" y="2778919"/>
                  <a:chExt cx="164306" cy="797719"/>
                </a:xfrm>
              </p:grpSpPr>
              <p:sp>
                <p:nvSpPr>
                  <p:cNvPr id="403" name="橢圓 4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4" name="矩形 4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5" name="橢圓 4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6" name="直線接點 405"/>
                  <p:cNvCxnSpPr>
                    <a:stCxn id="4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直線接點 4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群組 144"/>
                <p:cNvGrpSpPr/>
                <p:nvPr/>
              </p:nvGrpSpPr>
              <p:grpSpPr>
                <a:xfrm>
                  <a:off x="3499169" y="3098610"/>
                  <a:ext cx="164306" cy="797719"/>
                  <a:chOff x="2950369" y="2778919"/>
                  <a:chExt cx="164306" cy="797719"/>
                </a:xfrm>
              </p:grpSpPr>
              <p:sp>
                <p:nvSpPr>
                  <p:cNvPr id="398" name="橢圓 3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矩形 3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0" name="橢圓 3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1" name="直線接點 400"/>
                  <p:cNvCxnSpPr>
                    <a:stCxn id="4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直線接點 4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群組 145"/>
                <p:cNvGrpSpPr/>
                <p:nvPr/>
              </p:nvGrpSpPr>
              <p:grpSpPr>
                <a:xfrm>
                  <a:off x="3713481" y="3098610"/>
                  <a:ext cx="164306" cy="797719"/>
                  <a:chOff x="2950369" y="2778919"/>
                  <a:chExt cx="164306" cy="797719"/>
                </a:xfrm>
              </p:grpSpPr>
              <p:sp>
                <p:nvSpPr>
                  <p:cNvPr id="393" name="橢圓 3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4" name="矩形 3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5" name="橢圓 3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6" name="直線接點 395"/>
                  <p:cNvCxnSpPr>
                    <a:stCxn id="3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直線接點 3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群組 146"/>
                <p:cNvGrpSpPr/>
                <p:nvPr/>
              </p:nvGrpSpPr>
              <p:grpSpPr>
                <a:xfrm>
                  <a:off x="3927794" y="3098610"/>
                  <a:ext cx="164306" cy="797719"/>
                  <a:chOff x="2950369" y="2778919"/>
                  <a:chExt cx="164306" cy="797719"/>
                </a:xfrm>
              </p:grpSpPr>
              <p:sp>
                <p:nvSpPr>
                  <p:cNvPr id="388" name="橢圓 3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矩形 3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0" name="橢圓 3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1" name="直線接點 390"/>
                  <p:cNvCxnSpPr>
                    <a:stCxn id="3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線接點 3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群組 147"/>
                <p:cNvGrpSpPr/>
                <p:nvPr/>
              </p:nvGrpSpPr>
              <p:grpSpPr>
                <a:xfrm>
                  <a:off x="4142106" y="3098610"/>
                  <a:ext cx="164306" cy="797719"/>
                  <a:chOff x="2950369" y="2778919"/>
                  <a:chExt cx="164306" cy="797719"/>
                </a:xfrm>
              </p:grpSpPr>
              <p:sp>
                <p:nvSpPr>
                  <p:cNvPr id="383" name="橢圓 3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4" name="矩形 3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5" name="橢圓 3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6" name="直線接點 385"/>
                  <p:cNvCxnSpPr>
                    <a:stCxn id="3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直線接點 3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群組 148"/>
                <p:cNvGrpSpPr/>
                <p:nvPr/>
              </p:nvGrpSpPr>
              <p:grpSpPr>
                <a:xfrm>
                  <a:off x="4356419" y="3098610"/>
                  <a:ext cx="164306" cy="797719"/>
                  <a:chOff x="2950369" y="2778919"/>
                  <a:chExt cx="164306" cy="797719"/>
                </a:xfrm>
              </p:grpSpPr>
              <p:sp>
                <p:nvSpPr>
                  <p:cNvPr id="378" name="橢圓 3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9" name="矩形 3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0" name="橢圓 3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1" name="直線接點 380"/>
                  <p:cNvCxnSpPr>
                    <a:stCxn id="3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直線接點 3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群組 149"/>
                <p:cNvGrpSpPr/>
                <p:nvPr/>
              </p:nvGrpSpPr>
              <p:grpSpPr>
                <a:xfrm>
                  <a:off x="2749075" y="3198623"/>
                  <a:ext cx="164306" cy="797719"/>
                  <a:chOff x="2950369" y="2778919"/>
                  <a:chExt cx="164306" cy="797719"/>
                </a:xfrm>
              </p:grpSpPr>
              <p:sp>
                <p:nvSpPr>
                  <p:cNvPr id="373" name="橢圓 3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橢圓 3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6" name="直線接點 375"/>
                  <p:cNvCxnSpPr>
                    <a:stCxn id="3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直線接點 3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群組 150"/>
                <p:cNvGrpSpPr/>
                <p:nvPr/>
              </p:nvGrpSpPr>
              <p:grpSpPr>
                <a:xfrm>
                  <a:off x="2963388" y="3198623"/>
                  <a:ext cx="164306" cy="797719"/>
                  <a:chOff x="2950369" y="2778919"/>
                  <a:chExt cx="164306" cy="797719"/>
                </a:xfrm>
              </p:grpSpPr>
              <p:sp>
                <p:nvSpPr>
                  <p:cNvPr id="368" name="橢圓 3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橢圓 3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1" name="直線接點 370"/>
                  <p:cNvCxnSpPr>
                    <a:stCxn id="3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直線接點 3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群組 151"/>
                <p:cNvGrpSpPr/>
                <p:nvPr/>
              </p:nvGrpSpPr>
              <p:grpSpPr>
                <a:xfrm>
                  <a:off x="3177700" y="3198623"/>
                  <a:ext cx="164306" cy="797719"/>
                  <a:chOff x="2950369" y="2778919"/>
                  <a:chExt cx="164306" cy="797719"/>
                </a:xfrm>
              </p:grpSpPr>
              <p:sp>
                <p:nvSpPr>
                  <p:cNvPr id="363" name="橢圓 3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矩形 3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橢圓 3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6" name="直線接點 365"/>
                  <p:cNvCxnSpPr>
                    <a:stCxn id="3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直線接點 3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群組 152"/>
                <p:cNvGrpSpPr/>
                <p:nvPr/>
              </p:nvGrpSpPr>
              <p:grpSpPr>
                <a:xfrm>
                  <a:off x="3392013" y="3198623"/>
                  <a:ext cx="164306" cy="797719"/>
                  <a:chOff x="2950369" y="2778919"/>
                  <a:chExt cx="164306" cy="797719"/>
                </a:xfrm>
              </p:grpSpPr>
              <p:sp>
                <p:nvSpPr>
                  <p:cNvPr id="358" name="橢圓 3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9" name="矩形 3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橢圓 3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1" name="直線接點 360"/>
                  <p:cNvCxnSpPr>
                    <a:stCxn id="3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直線接點 3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群組 153"/>
                <p:cNvGrpSpPr/>
                <p:nvPr/>
              </p:nvGrpSpPr>
              <p:grpSpPr>
                <a:xfrm>
                  <a:off x="3606325" y="3198623"/>
                  <a:ext cx="164306" cy="797719"/>
                  <a:chOff x="2950369" y="2778919"/>
                  <a:chExt cx="164306" cy="797719"/>
                </a:xfrm>
              </p:grpSpPr>
              <p:sp>
                <p:nvSpPr>
                  <p:cNvPr id="353" name="橢圓 3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矩形 3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橢圓 3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6" name="直線接點 355"/>
                  <p:cNvCxnSpPr>
                    <a:stCxn id="3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直線接點 3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群組 154"/>
                <p:cNvGrpSpPr/>
                <p:nvPr/>
              </p:nvGrpSpPr>
              <p:grpSpPr>
                <a:xfrm>
                  <a:off x="3820638" y="3198623"/>
                  <a:ext cx="164306" cy="797719"/>
                  <a:chOff x="2950369" y="2778919"/>
                  <a:chExt cx="164306" cy="797719"/>
                </a:xfrm>
              </p:grpSpPr>
              <p:sp>
                <p:nvSpPr>
                  <p:cNvPr id="348" name="橢圓 3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矩形 3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橢圓 3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1" name="直線接點 350"/>
                  <p:cNvCxnSpPr>
                    <a:stCxn id="3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直線接點 3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群組 155"/>
                <p:cNvGrpSpPr/>
                <p:nvPr/>
              </p:nvGrpSpPr>
              <p:grpSpPr>
                <a:xfrm>
                  <a:off x="4034950" y="3198623"/>
                  <a:ext cx="164306" cy="797719"/>
                  <a:chOff x="2950369" y="2778919"/>
                  <a:chExt cx="164306" cy="797719"/>
                </a:xfrm>
              </p:grpSpPr>
              <p:sp>
                <p:nvSpPr>
                  <p:cNvPr id="343" name="橢圓 3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矩形 3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橢圓 3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6" name="直線接點 345"/>
                  <p:cNvCxnSpPr>
                    <a:stCxn id="3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線接點 3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群組 156"/>
                <p:cNvGrpSpPr/>
                <p:nvPr/>
              </p:nvGrpSpPr>
              <p:grpSpPr>
                <a:xfrm>
                  <a:off x="4249263" y="3198623"/>
                  <a:ext cx="164306" cy="797719"/>
                  <a:chOff x="2950369" y="2778919"/>
                  <a:chExt cx="164306" cy="797719"/>
                </a:xfrm>
              </p:grpSpPr>
              <p:sp>
                <p:nvSpPr>
                  <p:cNvPr id="338" name="橢圓 3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矩形 3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橢圓 3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1" name="直線接點 340"/>
                  <p:cNvCxnSpPr>
                    <a:stCxn id="3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直線接點 3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群組 157"/>
                <p:cNvGrpSpPr/>
                <p:nvPr/>
              </p:nvGrpSpPr>
              <p:grpSpPr>
                <a:xfrm>
                  <a:off x="2641919" y="3291491"/>
                  <a:ext cx="164306" cy="797719"/>
                  <a:chOff x="2950369" y="2778919"/>
                  <a:chExt cx="164306" cy="797719"/>
                </a:xfrm>
              </p:grpSpPr>
              <p:sp>
                <p:nvSpPr>
                  <p:cNvPr id="333" name="橢圓 3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矩形 3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橢圓 3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6" name="直線接點 335"/>
                  <p:cNvCxnSpPr>
                    <a:stCxn id="3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直線接點 3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群組 158"/>
                <p:cNvGrpSpPr/>
                <p:nvPr/>
              </p:nvGrpSpPr>
              <p:grpSpPr>
                <a:xfrm>
                  <a:off x="2856232" y="3291491"/>
                  <a:ext cx="164306" cy="797719"/>
                  <a:chOff x="2950369" y="2778919"/>
                  <a:chExt cx="164306" cy="797719"/>
                </a:xfrm>
              </p:grpSpPr>
              <p:sp>
                <p:nvSpPr>
                  <p:cNvPr id="328" name="橢圓 3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矩形 3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橢圓 3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1" name="直線接點 330"/>
                  <p:cNvCxnSpPr>
                    <a:stCxn id="3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直線接點 3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 name="群組 159"/>
                <p:cNvGrpSpPr/>
                <p:nvPr/>
              </p:nvGrpSpPr>
              <p:grpSpPr>
                <a:xfrm>
                  <a:off x="3070544" y="3291491"/>
                  <a:ext cx="164306" cy="797719"/>
                  <a:chOff x="2950369" y="2778919"/>
                  <a:chExt cx="164306" cy="797719"/>
                </a:xfrm>
              </p:grpSpPr>
              <p:sp>
                <p:nvSpPr>
                  <p:cNvPr id="323" name="橢圓 3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4" name="矩形 3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5" name="橢圓 3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6" name="直線接點 325"/>
                  <p:cNvCxnSpPr>
                    <a:stCxn id="3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直線接點 3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1" name="群組 160"/>
                <p:cNvGrpSpPr/>
                <p:nvPr/>
              </p:nvGrpSpPr>
              <p:grpSpPr>
                <a:xfrm>
                  <a:off x="3284857" y="3291491"/>
                  <a:ext cx="164306" cy="797719"/>
                  <a:chOff x="2950369" y="2778919"/>
                  <a:chExt cx="164306" cy="797719"/>
                </a:xfrm>
              </p:grpSpPr>
              <p:sp>
                <p:nvSpPr>
                  <p:cNvPr id="318" name="橢圓 3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9" name="矩形 3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0" name="橢圓 3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1" name="直線接點 320"/>
                  <p:cNvCxnSpPr>
                    <a:stCxn id="3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直線接點 3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群組 161"/>
                <p:cNvGrpSpPr/>
                <p:nvPr/>
              </p:nvGrpSpPr>
              <p:grpSpPr>
                <a:xfrm>
                  <a:off x="3499169" y="3291491"/>
                  <a:ext cx="164306" cy="797719"/>
                  <a:chOff x="2950369" y="2778919"/>
                  <a:chExt cx="164306" cy="797719"/>
                </a:xfrm>
              </p:grpSpPr>
              <p:sp>
                <p:nvSpPr>
                  <p:cNvPr id="313" name="橢圓 3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4" name="矩形 3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5" name="橢圓 3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6" name="直線接點 315"/>
                  <p:cNvCxnSpPr>
                    <a:stCxn id="3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直線接點 3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 name="群組 162"/>
                <p:cNvGrpSpPr/>
                <p:nvPr/>
              </p:nvGrpSpPr>
              <p:grpSpPr>
                <a:xfrm>
                  <a:off x="3713482" y="3291491"/>
                  <a:ext cx="164306" cy="797719"/>
                  <a:chOff x="2950369" y="2778919"/>
                  <a:chExt cx="164306" cy="797719"/>
                </a:xfrm>
              </p:grpSpPr>
              <p:sp>
                <p:nvSpPr>
                  <p:cNvPr id="308" name="橢圓 3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9" name="矩形 3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0" name="橢圓 3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1" name="直線接點 310"/>
                  <p:cNvCxnSpPr>
                    <a:stCxn id="3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接點 3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群組 163"/>
                <p:cNvGrpSpPr/>
                <p:nvPr/>
              </p:nvGrpSpPr>
              <p:grpSpPr>
                <a:xfrm>
                  <a:off x="3927794" y="3291491"/>
                  <a:ext cx="164306" cy="797719"/>
                  <a:chOff x="2950369" y="2778919"/>
                  <a:chExt cx="164306" cy="797719"/>
                </a:xfrm>
              </p:grpSpPr>
              <p:sp>
                <p:nvSpPr>
                  <p:cNvPr id="303" name="橢圓 3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4" name="矩形 3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5" name="橢圓 3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6" name="直線接點 305"/>
                  <p:cNvCxnSpPr>
                    <a:stCxn id="3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直線接點 3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群組 164"/>
                <p:cNvGrpSpPr/>
                <p:nvPr/>
              </p:nvGrpSpPr>
              <p:grpSpPr>
                <a:xfrm>
                  <a:off x="4142107" y="3291491"/>
                  <a:ext cx="164306" cy="797719"/>
                  <a:chOff x="2950369" y="2778919"/>
                  <a:chExt cx="164306" cy="797719"/>
                </a:xfrm>
              </p:grpSpPr>
              <p:sp>
                <p:nvSpPr>
                  <p:cNvPr id="298" name="橢圓 2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9" name="矩形 2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0" name="橢圓 2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1" name="直線接點 300"/>
                  <p:cNvCxnSpPr>
                    <a:stCxn id="3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直線接點 3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6" name="群組 165"/>
                <p:cNvGrpSpPr/>
                <p:nvPr/>
              </p:nvGrpSpPr>
              <p:grpSpPr>
                <a:xfrm>
                  <a:off x="2534763" y="3391504"/>
                  <a:ext cx="164306" cy="797719"/>
                  <a:chOff x="2950369" y="2778919"/>
                  <a:chExt cx="164306" cy="797719"/>
                </a:xfrm>
              </p:grpSpPr>
              <p:sp>
                <p:nvSpPr>
                  <p:cNvPr id="293" name="橢圓 2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4" name="矩形 2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5" name="橢圓 2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6" name="直線接點 295"/>
                  <p:cNvCxnSpPr>
                    <a:stCxn id="2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線接點 2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群組 166"/>
                <p:cNvGrpSpPr/>
                <p:nvPr/>
              </p:nvGrpSpPr>
              <p:grpSpPr>
                <a:xfrm>
                  <a:off x="2749076" y="3391504"/>
                  <a:ext cx="164306" cy="797719"/>
                  <a:chOff x="2950369" y="2778919"/>
                  <a:chExt cx="164306" cy="797719"/>
                </a:xfrm>
              </p:grpSpPr>
              <p:sp>
                <p:nvSpPr>
                  <p:cNvPr id="288" name="橢圓 2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9" name="矩形 2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0" name="橢圓 2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1" name="直線接點 290"/>
                  <p:cNvCxnSpPr>
                    <a:stCxn id="2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直線接點 2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8" name="群組 167"/>
                <p:cNvGrpSpPr/>
                <p:nvPr/>
              </p:nvGrpSpPr>
              <p:grpSpPr>
                <a:xfrm>
                  <a:off x="2963388" y="3391504"/>
                  <a:ext cx="164306" cy="797719"/>
                  <a:chOff x="2950369" y="2778919"/>
                  <a:chExt cx="164306" cy="797719"/>
                </a:xfrm>
              </p:grpSpPr>
              <p:sp>
                <p:nvSpPr>
                  <p:cNvPr id="283" name="橢圓 2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4" name="矩形 2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5" name="橢圓 2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6" name="直線接點 285"/>
                  <p:cNvCxnSpPr>
                    <a:stCxn id="2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直線接點 2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9" name="群組 168"/>
                <p:cNvGrpSpPr/>
                <p:nvPr/>
              </p:nvGrpSpPr>
              <p:grpSpPr>
                <a:xfrm>
                  <a:off x="3177701" y="3391504"/>
                  <a:ext cx="164306" cy="797719"/>
                  <a:chOff x="2950369" y="2778919"/>
                  <a:chExt cx="164306" cy="797719"/>
                </a:xfrm>
              </p:grpSpPr>
              <p:sp>
                <p:nvSpPr>
                  <p:cNvPr id="278" name="橢圓 2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9" name="矩形 2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0" name="橢圓 2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1" name="直線接點 280"/>
                  <p:cNvCxnSpPr>
                    <a:stCxn id="2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直線接點 2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0" name="群組 169"/>
                <p:cNvGrpSpPr/>
                <p:nvPr/>
              </p:nvGrpSpPr>
              <p:grpSpPr>
                <a:xfrm>
                  <a:off x="3392013" y="3391504"/>
                  <a:ext cx="164306" cy="797719"/>
                  <a:chOff x="2950369" y="2778919"/>
                  <a:chExt cx="164306" cy="797719"/>
                </a:xfrm>
              </p:grpSpPr>
              <p:sp>
                <p:nvSpPr>
                  <p:cNvPr id="273" name="橢圓 2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4" name="矩形 2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橢圓 2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6" name="直線接點 275"/>
                  <p:cNvCxnSpPr>
                    <a:stCxn id="2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直線接點 2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1" name="群組 170"/>
                <p:cNvGrpSpPr/>
                <p:nvPr/>
              </p:nvGrpSpPr>
              <p:grpSpPr>
                <a:xfrm>
                  <a:off x="3606326" y="3391504"/>
                  <a:ext cx="164306" cy="797719"/>
                  <a:chOff x="2950369" y="2778919"/>
                  <a:chExt cx="164306" cy="797719"/>
                </a:xfrm>
              </p:grpSpPr>
              <p:sp>
                <p:nvSpPr>
                  <p:cNvPr id="268" name="橢圓 2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9" name="矩形 2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0" name="橢圓 2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1" name="直線接點 270"/>
                  <p:cNvCxnSpPr>
                    <a:stCxn id="2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直線接點 2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2" name="群組 171"/>
                <p:cNvGrpSpPr/>
                <p:nvPr/>
              </p:nvGrpSpPr>
              <p:grpSpPr>
                <a:xfrm>
                  <a:off x="3820638" y="3391504"/>
                  <a:ext cx="164306" cy="797719"/>
                  <a:chOff x="2950369" y="2778919"/>
                  <a:chExt cx="164306" cy="797719"/>
                </a:xfrm>
              </p:grpSpPr>
              <p:sp>
                <p:nvSpPr>
                  <p:cNvPr id="263" name="橢圓 2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4" name="矩形 2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5" name="橢圓 2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6" name="直線接點 265"/>
                  <p:cNvCxnSpPr>
                    <a:stCxn id="2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接點 2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3" name="群組 172"/>
                <p:cNvGrpSpPr/>
                <p:nvPr/>
              </p:nvGrpSpPr>
              <p:grpSpPr>
                <a:xfrm>
                  <a:off x="4034951" y="3391504"/>
                  <a:ext cx="164306" cy="797719"/>
                  <a:chOff x="2950369" y="2778919"/>
                  <a:chExt cx="164306" cy="797719"/>
                </a:xfrm>
              </p:grpSpPr>
              <p:sp>
                <p:nvSpPr>
                  <p:cNvPr id="258" name="橢圓 2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9" name="矩形 2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 name="橢圓 2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1" name="直線接點 260"/>
                  <p:cNvCxnSpPr>
                    <a:stCxn id="2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線接點 2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4" name="群組 173"/>
                <p:cNvGrpSpPr/>
                <p:nvPr/>
              </p:nvGrpSpPr>
              <p:grpSpPr>
                <a:xfrm>
                  <a:off x="2427606" y="3491516"/>
                  <a:ext cx="164306" cy="797719"/>
                  <a:chOff x="2950369" y="2778919"/>
                  <a:chExt cx="164306" cy="797719"/>
                </a:xfrm>
              </p:grpSpPr>
              <p:sp>
                <p:nvSpPr>
                  <p:cNvPr id="253" name="橢圓 2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 name="矩形 2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 name="橢圓 2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6" name="直線接點 255"/>
                  <p:cNvCxnSpPr>
                    <a:stCxn id="2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接點 2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5" name="群組 174"/>
                <p:cNvGrpSpPr/>
                <p:nvPr/>
              </p:nvGrpSpPr>
              <p:grpSpPr>
                <a:xfrm>
                  <a:off x="2641919" y="3491516"/>
                  <a:ext cx="164306" cy="797719"/>
                  <a:chOff x="2950369" y="2778919"/>
                  <a:chExt cx="164306" cy="797719"/>
                </a:xfrm>
              </p:grpSpPr>
              <p:sp>
                <p:nvSpPr>
                  <p:cNvPr id="248" name="橢圓 2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 name="矩形 2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 name="橢圓 2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1" name="直線接點 250"/>
                  <p:cNvCxnSpPr>
                    <a:stCxn id="2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線接點 2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6" name="群組 175"/>
                <p:cNvGrpSpPr/>
                <p:nvPr/>
              </p:nvGrpSpPr>
              <p:grpSpPr>
                <a:xfrm>
                  <a:off x="2856231" y="3491516"/>
                  <a:ext cx="164306" cy="797719"/>
                  <a:chOff x="2950369" y="2778919"/>
                  <a:chExt cx="164306" cy="797719"/>
                </a:xfrm>
              </p:grpSpPr>
              <p:sp>
                <p:nvSpPr>
                  <p:cNvPr id="243" name="橢圓 2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4" name="矩形 2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 name="橢圓 2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6" name="直線接點 245"/>
                  <p:cNvCxnSpPr>
                    <a:stCxn id="2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接點 2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7" name="群組 176"/>
                <p:cNvGrpSpPr/>
                <p:nvPr/>
              </p:nvGrpSpPr>
              <p:grpSpPr>
                <a:xfrm>
                  <a:off x="3070544" y="3491516"/>
                  <a:ext cx="164306" cy="797719"/>
                  <a:chOff x="2950369" y="2778919"/>
                  <a:chExt cx="164306" cy="797719"/>
                </a:xfrm>
              </p:grpSpPr>
              <p:sp>
                <p:nvSpPr>
                  <p:cNvPr id="238" name="橢圓 2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 name="矩形 2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 name="橢圓 2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1" name="直線接點 240"/>
                  <p:cNvCxnSpPr>
                    <a:stCxn id="2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接點 2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8" name="群組 177"/>
                <p:cNvGrpSpPr/>
                <p:nvPr/>
              </p:nvGrpSpPr>
              <p:grpSpPr>
                <a:xfrm>
                  <a:off x="3284856" y="3491516"/>
                  <a:ext cx="164306" cy="797719"/>
                  <a:chOff x="2950369" y="2778919"/>
                  <a:chExt cx="164306" cy="797719"/>
                </a:xfrm>
              </p:grpSpPr>
              <p:sp>
                <p:nvSpPr>
                  <p:cNvPr id="233" name="橢圓 2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 name="矩形 2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 name="橢圓 2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6" name="直線接點 235"/>
                  <p:cNvCxnSpPr>
                    <a:stCxn id="2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接點 2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9" name="群組 178"/>
                <p:cNvGrpSpPr/>
                <p:nvPr/>
              </p:nvGrpSpPr>
              <p:grpSpPr>
                <a:xfrm>
                  <a:off x="3499169" y="3491516"/>
                  <a:ext cx="164306" cy="797719"/>
                  <a:chOff x="2950369" y="2778919"/>
                  <a:chExt cx="164306" cy="797719"/>
                </a:xfrm>
              </p:grpSpPr>
              <p:sp>
                <p:nvSpPr>
                  <p:cNvPr id="228" name="橢圓 2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 name="矩形 2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0" name="橢圓 2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1" name="直線接點 230"/>
                  <p:cNvCxnSpPr>
                    <a:stCxn id="2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接點 2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0" name="群組 179"/>
                <p:cNvGrpSpPr/>
                <p:nvPr/>
              </p:nvGrpSpPr>
              <p:grpSpPr>
                <a:xfrm>
                  <a:off x="3713481" y="3491516"/>
                  <a:ext cx="164306" cy="797719"/>
                  <a:chOff x="2950369" y="2778919"/>
                  <a:chExt cx="164306" cy="797719"/>
                </a:xfrm>
              </p:grpSpPr>
              <p:sp>
                <p:nvSpPr>
                  <p:cNvPr id="223" name="橢圓 2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 name="矩形 2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 name="橢圓 2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6" name="直線接點 225"/>
                  <p:cNvCxnSpPr>
                    <a:stCxn id="2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接點 2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1" name="群組 180"/>
                <p:cNvGrpSpPr/>
                <p:nvPr/>
              </p:nvGrpSpPr>
              <p:grpSpPr>
                <a:xfrm>
                  <a:off x="3927794" y="3491516"/>
                  <a:ext cx="164306" cy="797719"/>
                  <a:chOff x="2950369" y="2778919"/>
                  <a:chExt cx="164306" cy="797719"/>
                </a:xfrm>
              </p:grpSpPr>
              <p:sp>
                <p:nvSpPr>
                  <p:cNvPr id="218" name="橢圓 2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矩形 2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 name="橢圓 2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1" name="直線接點 220"/>
                  <p:cNvCxnSpPr>
                    <a:stCxn id="2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接點 2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2" name="群組 181"/>
                <p:cNvGrpSpPr/>
                <p:nvPr/>
              </p:nvGrpSpPr>
              <p:grpSpPr>
                <a:xfrm>
                  <a:off x="2534763" y="3591529"/>
                  <a:ext cx="164306" cy="797719"/>
                  <a:chOff x="2950369" y="2778919"/>
                  <a:chExt cx="164306" cy="797719"/>
                </a:xfrm>
              </p:grpSpPr>
              <p:sp>
                <p:nvSpPr>
                  <p:cNvPr id="213" name="橢圓 2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矩形 2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 name="橢圓 2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6" name="直線接點 215"/>
                  <p:cNvCxnSpPr>
                    <a:stCxn id="2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接點 2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3" name="群組 182"/>
                <p:cNvGrpSpPr/>
                <p:nvPr/>
              </p:nvGrpSpPr>
              <p:grpSpPr>
                <a:xfrm>
                  <a:off x="2749075" y="3591529"/>
                  <a:ext cx="164306" cy="797719"/>
                  <a:chOff x="2950369" y="2778919"/>
                  <a:chExt cx="164306" cy="797719"/>
                </a:xfrm>
              </p:grpSpPr>
              <p:sp>
                <p:nvSpPr>
                  <p:cNvPr id="208" name="橢圓 2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矩形 2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橢圓 2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1" name="直線接點 210"/>
                  <p:cNvCxnSpPr>
                    <a:stCxn id="2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接點 2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4" name="群組 183"/>
                <p:cNvGrpSpPr/>
                <p:nvPr/>
              </p:nvGrpSpPr>
              <p:grpSpPr>
                <a:xfrm>
                  <a:off x="2963388" y="3591529"/>
                  <a:ext cx="164306" cy="797719"/>
                  <a:chOff x="2950369" y="2778919"/>
                  <a:chExt cx="164306" cy="797719"/>
                </a:xfrm>
              </p:grpSpPr>
              <p:sp>
                <p:nvSpPr>
                  <p:cNvPr id="203" name="橢圓 2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矩形 2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橢圓 2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6" name="直線接點 205"/>
                  <p:cNvCxnSpPr>
                    <a:stCxn id="2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接點 2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5" name="群組 184"/>
                <p:cNvGrpSpPr/>
                <p:nvPr/>
              </p:nvGrpSpPr>
              <p:grpSpPr>
                <a:xfrm>
                  <a:off x="3177700" y="3591529"/>
                  <a:ext cx="164306" cy="797719"/>
                  <a:chOff x="2950369" y="2778919"/>
                  <a:chExt cx="164306" cy="797719"/>
                </a:xfrm>
              </p:grpSpPr>
              <p:sp>
                <p:nvSpPr>
                  <p:cNvPr id="198" name="橢圓 1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矩形 1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 name="橢圓 1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1" name="直線接點 200"/>
                  <p:cNvCxnSpPr>
                    <a:stCxn id="2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接點 2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6" name="群組 185"/>
                <p:cNvGrpSpPr/>
                <p:nvPr/>
              </p:nvGrpSpPr>
              <p:grpSpPr>
                <a:xfrm>
                  <a:off x="3392013" y="3591529"/>
                  <a:ext cx="164306" cy="797719"/>
                  <a:chOff x="2950369" y="2778919"/>
                  <a:chExt cx="164306" cy="797719"/>
                </a:xfrm>
              </p:grpSpPr>
              <p:sp>
                <p:nvSpPr>
                  <p:cNvPr id="193" name="橢圓 1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矩形 1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橢圓 1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6" name="直線接點 195"/>
                  <p:cNvCxnSpPr>
                    <a:stCxn id="1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接點 1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 name="群組 186"/>
                <p:cNvGrpSpPr/>
                <p:nvPr/>
              </p:nvGrpSpPr>
              <p:grpSpPr>
                <a:xfrm>
                  <a:off x="3606325" y="3591529"/>
                  <a:ext cx="164306" cy="797719"/>
                  <a:chOff x="2950369" y="2778919"/>
                  <a:chExt cx="164306" cy="797719"/>
                </a:xfrm>
              </p:grpSpPr>
              <p:sp>
                <p:nvSpPr>
                  <p:cNvPr id="188" name="橢圓 1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矩形 1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橢圓 1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1" name="直線接點 190"/>
                  <p:cNvCxnSpPr>
                    <a:stCxn id="1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8" name="橢圓 117"/>
              <p:cNvSpPr/>
              <p:nvPr/>
            </p:nvSpPr>
            <p:spPr>
              <a:xfrm>
                <a:off x="6793725" y="421915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 name="矩形 118"/>
              <p:cNvSpPr/>
              <p:nvPr/>
            </p:nvSpPr>
            <p:spPr>
              <a:xfrm>
                <a:off x="6793725" y="354526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 name="橢圓 119"/>
              <p:cNvSpPr/>
              <p:nvPr/>
            </p:nvSpPr>
            <p:spPr>
              <a:xfrm>
                <a:off x="6793725" y="350716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1" name="直線接點 120"/>
              <p:cNvCxnSpPr>
                <a:stCxn id="120" idx="6"/>
              </p:cNvCxnSpPr>
              <p:nvPr/>
            </p:nvCxnSpPr>
            <p:spPr>
              <a:xfrm>
                <a:off x="6958031" y="355002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 name="直線接點 121"/>
              <p:cNvCxnSpPr/>
              <p:nvPr/>
            </p:nvCxnSpPr>
            <p:spPr>
              <a:xfrm>
                <a:off x="6793725" y="355002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24" name="橢圓 123"/>
              <p:cNvSpPr/>
              <p:nvPr/>
            </p:nvSpPr>
            <p:spPr>
              <a:xfrm>
                <a:off x="5293537" y="421915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 name="矩形 124"/>
              <p:cNvSpPr/>
              <p:nvPr/>
            </p:nvSpPr>
            <p:spPr>
              <a:xfrm>
                <a:off x="5293537" y="354526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 name="橢圓 125"/>
              <p:cNvSpPr/>
              <p:nvPr/>
            </p:nvSpPr>
            <p:spPr>
              <a:xfrm>
                <a:off x="5293537" y="350716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7" name="直線接點 126"/>
              <p:cNvCxnSpPr>
                <a:stCxn id="126" idx="6"/>
              </p:cNvCxnSpPr>
              <p:nvPr/>
            </p:nvCxnSpPr>
            <p:spPr>
              <a:xfrm>
                <a:off x="5457843" y="355002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5" name="群組 1154"/>
            <p:cNvGrpSpPr/>
            <p:nvPr/>
          </p:nvGrpSpPr>
          <p:grpSpPr>
            <a:xfrm>
              <a:off x="6144912" y="2814218"/>
              <a:ext cx="1462684" cy="774577"/>
              <a:chOff x="5025647" y="2814217"/>
              <a:chExt cx="2925367" cy="1549154"/>
            </a:xfrm>
          </p:grpSpPr>
          <p:cxnSp>
            <p:nvCxnSpPr>
              <p:cNvPr id="1156" name="直線接點 1155"/>
              <p:cNvCxnSpPr/>
              <p:nvPr/>
            </p:nvCxnSpPr>
            <p:spPr>
              <a:xfrm>
                <a:off x="5293537" y="355002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57" name="平行四邊形 1156"/>
              <p:cNvSpPr/>
              <p:nvPr/>
            </p:nvSpPr>
            <p:spPr>
              <a:xfrm>
                <a:off x="5025647" y="3469334"/>
                <a:ext cx="2925367" cy="894037"/>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8" name="橢圓 1157"/>
              <p:cNvSpPr/>
              <p:nvPr/>
            </p:nvSpPr>
            <p:spPr>
              <a:xfrm>
                <a:off x="6043631" y="352621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9" name="矩形 1158"/>
              <p:cNvSpPr/>
              <p:nvPr/>
            </p:nvSpPr>
            <p:spPr>
              <a:xfrm>
                <a:off x="6043631" y="285231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0" name="橢圓 1159"/>
              <p:cNvSpPr/>
              <p:nvPr/>
            </p:nvSpPr>
            <p:spPr>
              <a:xfrm>
                <a:off x="6043631" y="281421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1" name="直線接點 1160"/>
              <p:cNvCxnSpPr>
                <a:stCxn id="1160" idx="6"/>
              </p:cNvCxnSpPr>
              <p:nvPr/>
            </p:nvCxnSpPr>
            <p:spPr>
              <a:xfrm>
                <a:off x="6207937" y="285708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2" name="直線接點 1161"/>
              <p:cNvCxnSpPr/>
              <p:nvPr/>
            </p:nvCxnSpPr>
            <p:spPr>
              <a:xfrm>
                <a:off x="6043631" y="285708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63" name="橢圓 1162"/>
              <p:cNvSpPr/>
              <p:nvPr/>
            </p:nvSpPr>
            <p:spPr>
              <a:xfrm>
                <a:off x="7543819" y="352621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4" name="矩形 1163"/>
              <p:cNvSpPr/>
              <p:nvPr/>
            </p:nvSpPr>
            <p:spPr>
              <a:xfrm>
                <a:off x="7543819" y="285231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5" name="橢圓 1164"/>
              <p:cNvSpPr/>
              <p:nvPr/>
            </p:nvSpPr>
            <p:spPr>
              <a:xfrm>
                <a:off x="7543819" y="281421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6" name="直線接點 1165"/>
              <p:cNvCxnSpPr>
                <a:stCxn id="1165" idx="6"/>
              </p:cNvCxnSpPr>
              <p:nvPr/>
            </p:nvCxnSpPr>
            <p:spPr>
              <a:xfrm>
                <a:off x="7708125" y="285708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7" name="直線接點 1166"/>
              <p:cNvCxnSpPr/>
              <p:nvPr/>
            </p:nvCxnSpPr>
            <p:spPr>
              <a:xfrm>
                <a:off x="7543819" y="285708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168" name="群組 1167"/>
              <p:cNvGrpSpPr/>
              <p:nvPr/>
            </p:nvGrpSpPr>
            <p:grpSpPr>
              <a:xfrm>
                <a:off x="5400693" y="2814217"/>
                <a:ext cx="2200276" cy="1490663"/>
                <a:chOff x="2427606" y="2898585"/>
                <a:chExt cx="2200276" cy="1490663"/>
              </a:xfrm>
            </p:grpSpPr>
            <p:grpSp>
              <p:nvGrpSpPr>
                <p:cNvPr id="1178" name="群組 1177"/>
                <p:cNvGrpSpPr/>
                <p:nvPr/>
              </p:nvGrpSpPr>
              <p:grpSpPr>
                <a:xfrm>
                  <a:off x="3284857" y="2898585"/>
                  <a:ext cx="164306" cy="797719"/>
                  <a:chOff x="2950369" y="2778919"/>
                  <a:chExt cx="164306" cy="797719"/>
                </a:xfrm>
              </p:grpSpPr>
              <p:sp>
                <p:nvSpPr>
                  <p:cNvPr id="1533" name="橢圓 15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4" name="矩形 15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5" name="橢圓 15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36" name="直線接點 1535"/>
                  <p:cNvCxnSpPr>
                    <a:stCxn id="15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7" name="直線接點 15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9" name="群組 1178"/>
                <p:cNvGrpSpPr/>
                <p:nvPr/>
              </p:nvGrpSpPr>
              <p:grpSpPr>
                <a:xfrm>
                  <a:off x="3499169" y="2898585"/>
                  <a:ext cx="164306" cy="797719"/>
                  <a:chOff x="2950369" y="2778919"/>
                  <a:chExt cx="164306" cy="797719"/>
                </a:xfrm>
              </p:grpSpPr>
              <p:sp>
                <p:nvSpPr>
                  <p:cNvPr id="1528" name="橢圓 15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9" name="矩形 15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0" name="橢圓 15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31" name="直線接點 1530"/>
                  <p:cNvCxnSpPr>
                    <a:stCxn id="15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32" name="直線接點 15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0" name="群組 1179"/>
                <p:cNvGrpSpPr/>
                <p:nvPr/>
              </p:nvGrpSpPr>
              <p:grpSpPr>
                <a:xfrm>
                  <a:off x="3713482" y="2898585"/>
                  <a:ext cx="164306" cy="797719"/>
                  <a:chOff x="2950369" y="2778919"/>
                  <a:chExt cx="164306" cy="797719"/>
                </a:xfrm>
              </p:grpSpPr>
              <p:sp>
                <p:nvSpPr>
                  <p:cNvPr id="1523" name="橢圓 15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4" name="矩形 15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5" name="橢圓 15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26" name="直線接點 1525"/>
                  <p:cNvCxnSpPr>
                    <a:stCxn id="15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7" name="直線接點 15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1" name="群組 1180"/>
                <p:cNvGrpSpPr/>
                <p:nvPr/>
              </p:nvGrpSpPr>
              <p:grpSpPr>
                <a:xfrm>
                  <a:off x="3927794" y="2898585"/>
                  <a:ext cx="164306" cy="797719"/>
                  <a:chOff x="2950369" y="2778919"/>
                  <a:chExt cx="164306" cy="797719"/>
                </a:xfrm>
              </p:grpSpPr>
              <p:sp>
                <p:nvSpPr>
                  <p:cNvPr id="1518" name="橢圓 15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9" name="矩形 15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20" name="橢圓 15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21" name="直線接點 1520"/>
                  <p:cNvCxnSpPr>
                    <a:stCxn id="15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22" name="直線接點 15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2" name="群組 1181"/>
                <p:cNvGrpSpPr/>
                <p:nvPr/>
              </p:nvGrpSpPr>
              <p:grpSpPr>
                <a:xfrm>
                  <a:off x="4142107" y="2898585"/>
                  <a:ext cx="164306" cy="797719"/>
                  <a:chOff x="2950369" y="2778919"/>
                  <a:chExt cx="164306" cy="797719"/>
                </a:xfrm>
              </p:grpSpPr>
              <p:sp>
                <p:nvSpPr>
                  <p:cNvPr id="1513" name="橢圓 15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4" name="矩形 15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5" name="橢圓 15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16" name="直線接點 1515"/>
                  <p:cNvCxnSpPr>
                    <a:stCxn id="15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7" name="直線接點 15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3" name="群組 1182"/>
                <p:cNvGrpSpPr/>
                <p:nvPr/>
              </p:nvGrpSpPr>
              <p:grpSpPr>
                <a:xfrm>
                  <a:off x="4356419" y="2898585"/>
                  <a:ext cx="164306" cy="797719"/>
                  <a:chOff x="2950369" y="2778919"/>
                  <a:chExt cx="164306" cy="797719"/>
                </a:xfrm>
              </p:grpSpPr>
              <p:sp>
                <p:nvSpPr>
                  <p:cNvPr id="1508" name="橢圓 15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9" name="矩形 15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10" name="橢圓 15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11" name="直線接點 1510"/>
                  <p:cNvCxnSpPr>
                    <a:stCxn id="15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2" name="直線接點 15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4" name="群組 1183"/>
                <p:cNvGrpSpPr/>
                <p:nvPr/>
              </p:nvGrpSpPr>
              <p:grpSpPr>
                <a:xfrm>
                  <a:off x="2963388" y="2998598"/>
                  <a:ext cx="164306" cy="797719"/>
                  <a:chOff x="2950369" y="2778919"/>
                  <a:chExt cx="164306" cy="797719"/>
                </a:xfrm>
              </p:grpSpPr>
              <p:sp>
                <p:nvSpPr>
                  <p:cNvPr id="1503" name="橢圓 15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4" name="矩形 15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5" name="橢圓 15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06" name="直線接點 1505"/>
                  <p:cNvCxnSpPr>
                    <a:stCxn id="15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7" name="直線接點 15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5" name="群組 1184"/>
                <p:cNvGrpSpPr/>
                <p:nvPr/>
              </p:nvGrpSpPr>
              <p:grpSpPr>
                <a:xfrm>
                  <a:off x="3177701" y="2998598"/>
                  <a:ext cx="164306" cy="797719"/>
                  <a:chOff x="2950369" y="2778919"/>
                  <a:chExt cx="164306" cy="797719"/>
                </a:xfrm>
              </p:grpSpPr>
              <p:sp>
                <p:nvSpPr>
                  <p:cNvPr id="1498" name="橢圓 14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9" name="矩形 14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00" name="橢圓 14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01" name="直線接點 1500"/>
                  <p:cNvCxnSpPr>
                    <a:stCxn id="15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2" name="直線接點 15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6" name="群組 1185"/>
                <p:cNvGrpSpPr/>
                <p:nvPr/>
              </p:nvGrpSpPr>
              <p:grpSpPr>
                <a:xfrm>
                  <a:off x="3392013" y="2998598"/>
                  <a:ext cx="164306" cy="797719"/>
                  <a:chOff x="2950369" y="2778919"/>
                  <a:chExt cx="164306" cy="797719"/>
                </a:xfrm>
              </p:grpSpPr>
              <p:sp>
                <p:nvSpPr>
                  <p:cNvPr id="1493" name="橢圓 14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4" name="矩形 14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5" name="橢圓 14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96" name="直線接點 1495"/>
                  <p:cNvCxnSpPr>
                    <a:stCxn id="14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7" name="直線接點 14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7" name="群組 1186"/>
                <p:cNvGrpSpPr/>
                <p:nvPr/>
              </p:nvGrpSpPr>
              <p:grpSpPr>
                <a:xfrm>
                  <a:off x="3606326" y="2998598"/>
                  <a:ext cx="164306" cy="797719"/>
                  <a:chOff x="2950369" y="2778919"/>
                  <a:chExt cx="164306" cy="797719"/>
                </a:xfrm>
              </p:grpSpPr>
              <p:sp>
                <p:nvSpPr>
                  <p:cNvPr id="1488" name="橢圓 14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9" name="矩形 14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0" name="橢圓 14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91" name="直線接點 1490"/>
                  <p:cNvCxnSpPr>
                    <a:stCxn id="14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2" name="直線接點 14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8" name="群組 1187"/>
                <p:cNvGrpSpPr/>
                <p:nvPr/>
              </p:nvGrpSpPr>
              <p:grpSpPr>
                <a:xfrm>
                  <a:off x="3820638" y="2998598"/>
                  <a:ext cx="164306" cy="797719"/>
                  <a:chOff x="2950369" y="2778919"/>
                  <a:chExt cx="164306" cy="797719"/>
                </a:xfrm>
              </p:grpSpPr>
              <p:sp>
                <p:nvSpPr>
                  <p:cNvPr id="1483" name="橢圓 14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4" name="矩形 14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5" name="橢圓 14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86" name="直線接點 1485"/>
                  <p:cNvCxnSpPr>
                    <a:stCxn id="14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7" name="直線接點 14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9" name="群組 1188"/>
                <p:cNvGrpSpPr/>
                <p:nvPr/>
              </p:nvGrpSpPr>
              <p:grpSpPr>
                <a:xfrm>
                  <a:off x="4034951" y="2998598"/>
                  <a:ext cx="164306" cy="797719"/>
                  <a:chOff x="2950369" y="2778919"/>
                  <a:chExt cx="164306" cy="797719"/>
                </a:xfrm>
              </p:grpSpPr>
              <p:sp>
                <p:nvSpPr>
                  <p:cNvPr id="1478" name="橢圓 14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9" name="矩形 14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0" name="橢圓 14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81" name="直線接點 1480"/>
                  <p:cNvCxnSpPr>
                    <a:stCxn id="14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2" name="直線接點 14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0" name="群組 1189"/>
                <p:cNvGrpSpPr/>
                <p:nvPr/>
              </p:nvGrpSpPr>
              <p:grpSpPr>
                <a:xfrm>
                  <a:off x="4249263" y="2998598"/>
                  <a:ext cx="164306" cy="797719"/>
                  <a:chOff x="2950369" y="2778919"/>
                  <a:chExt cx="164306" cy="797719"/>
                </a:xfrm>
              </p:grpSpPr>
              <p:sp>
                <p:nvSpPr>
                  <p:cNvPr id="1473" name="橢圓 14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4" name="矩形 14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5" name="橢圓 14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76" name="直線接點 1475"/>
                  <p:cNvCxnSpPr>
                    <a:stCxn id="14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7" name="直線接點 14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1" name="群組 1190"/>
                <p:cNvGrpSpPr/>
                <p:nvPr/>
              </p:nvGrpSpPr>
              <p:grpSpPr>
                <a:xfrm>
                  <a:off x="4463576" y="2998598"/>
                  <a:ext cx="164306" cy="797719"/>
                  <a:chOff x="2950369" y="2778919"/>
                  <a:chExt cx="164306" cy="797719"/>
                </a:xfrm>
              </p:grpSpPr>
              <p:sp>
                <p:nvSpPr>
                  <p:cNvPr id="1468" name="橢圓 14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9" name="矩形 14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70" name="橢圓 14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71" name="直線接點 1470"/>
                  <p:cNvCxnSpPr>
                    <a:stCxn id="14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72" name="直線接點 14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2" name="群組 1191"/>
                <p:cNvGrpSpPr/>
                <p:nvPr/>
              </p:nvGrpSpPr>
              <p:grpSpPr>
                <a:xfrm>
                  <a:off x="2856231" y="3098610"/>
                  <a:ext cx="164306" cy="797719"/>
                  <a:chOff x="2950369" y="2778919"/>
                  <a:chExt cx="164306" cy="797719"/>
                </a:xfrm>
              </p:grpSpPr>
              <p:sp>
                <p:nvSpPr>
                  <p:cNvPr id="1463" name="橢圓 14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4" name="矩形 14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5" name="橢圓 14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66" name="直線接點 1465"/>
                  <p:cNvCxnSpPr>
                    <a:stCxn id="14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7" name="直線接點 14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3" name="群組 1192"/>
                <p:cNvGrpSpPr/>
                <p:nvPr/>
              </p:nvGrpSpPr>
              <p:grpSpPr>
                <a:xfrm>
                  <a:off x="3070544" y="3098610"/>
                  <a:ext cx="164306" cy="797719"/>
                  <a:chOff x="2950369" y="2778919"/>
                  <a:chExt cx="164306" cy="797719"/>
                </a:xfrm>
              </p:grpSpPr>
              <p:sp>
                <p:nvSpPr>
                  <p:cNvPr id="1458" name="橢圓 14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9" name="矩形 14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60" name="橢圓 14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61" name="直線接點 1460"/>
                  <p:cNvCxnSpPr>
                    <a:stCxn id="14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2" name="直線接點 14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4" name="群組 1193"/>
                <p:cNvGrpSpPr/>
                <p:nvPr/>
              </p:nvGrpSpPr>
              <p:grpSpPr>
                <a:xfrm>
                  <a:off x="3284856" y="3098610"/>
                  <a:ext cx="164306" cy="797719"/>
                  <a:chOff x="2950369" y="2778919"/>
                  <a:chExt cx="164306" cy="797719"/>
                </a:xfrm>
              </p:grpSpPr>
              <p:sp>
                <p:nvSpPr>
                  <p:cNvPr id="1453" name="橢圓 14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4" name="矩形 14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5" name="橢圓 14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56" name="直線接點 1455"/>
                  <p:cNvCxnSpPr>
                    <a:stCxn id="14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7" name="直線接點 14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5" name="群組 1194"/>
                <p:cNvGrpSpPr/>
                <p:nvPr/>
              </p:nvGrpSpPr>
              <p:grpSpPr>
                <a:xfrm>
                  <a:off x="3499169" y="3098610"/>
                  <a:ext cx="164306" cy="797719"/>
                  <a:chOff x="2950369" y="2778919"/>
                  <a:chExt cx="164306" cy="797719"/>
                </a:xfrm>
              </p:grpSpPr>
              <p:sp>
                <p:nvSpPr>
                  <p:cNvPr id="1448" name="橢圓 14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9" name="矩形 14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50" name="橢圓 14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51" name="直線接點 1450"/>
                  <p:cNvCxnSpPr>
                    <a:stCxn id="14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52" name="直線接點 14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6" name="群組 1195"/>
                <p:cNvGrpSpPr/>
                <p:nvPr/>
              </p:nvGrpSpPr>
              <p:grpSpPr>
                <a:xfrm>
                  <a:off x="3713481" y="3098610"/>
                  <a:ext cx="164306" cy="797719"/>
                  <a:chOff x="2950369" y="2778919"/>
                  <a:chExt cx="164306" cy="797719"/>
                </a:xfrm>
              </p:grpSpPr>
              <p:sp>
                <p:nvSpPr>
                  <p:cNvPr id="1443" name="橢圓 14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4" name="矩形 14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5" name="橢圓 14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46" name="直線接點 1445"/>
                  <p:cNvCxnSpPr>
                    <a:stCxn id="14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7" name="直線接點 14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7" name="群組 1196"/>
                <p:cNvGrpSpPr/>
                <p:nvPr/>
              </p:nvGrpSpPr>
              <p:grpSpPr>
                <a:xfrm>
                  <a:off x="3927794" y="3098610"/>
                  <a:ext cx="164306" cy="797719"/>
                  <a:chOff x="2950369" y="2778919"/>
                  <a:chExt cx="164306" cy="797719"/>
                </a:xfrm>
              </p:grpSpPr>
              <p:sp>
                <p:nvSpPr>
                  <p:cNvPr id="1438" name="橢圓 14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9" name="矩形 14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0" name="橢圓 14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41" name="直線接點 1440"/>
                  <p:cNvCxnSpPr>
                    <a:stCxn id="14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42" name="直線接點 14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8" name="群組 1197"/>
                <p:cNvGrpSpPr/>
                <p:nvPr/>
              </p:nvGrpSpPr>
              <p:grpSpPr>
                <a:xfrm>
                  <a:off x="4142106" y="3098610"/>
                  <a:ext cx="164306" cy="797719"/>
                  <a:chOff x="2950369" y="2778919"/>
                  <a:chExt cx="164306" cy="797719"/>
                </a:xfrm>
              </p:grpSpPr>
              <p:sp>
                <p:nvSpPr>
                  <p:cNvPr id="1433" name="橢圓 14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4" name="矩形 14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5" name="橢圓 14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36" name="直線接點 1435"/>
                  <p:cNvCxnSpPr>
                    <a:stCxn id="14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7" name="直線接點 14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9" name="群組 1198"/>
                <p:cNvGrpSpPr/>
                <p:nvPr/>
              </p:nvGrpSpPr>
              <p:grpSpPr>
                <a:xfrm>
                  <a:off x="4356419" y="3098610"/>
                  <a:ext cx="164306" cy="797719"/>
                  <a:chOff x="2950369" y="2778919"/>
                  <a:chExt cx="164306" cy="797719"/>
                </a:xfrm>
              </p:grpSpPr>
              <p:sp>
                <p:nvSpPr>
                  <p:cNvPr id="1428" name="橢圓 14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9" name="矩形 14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0" name="橢圓 14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31" name="直線接點 1430"/>
                  <p:cNvCxnSpPr>
                    <a:stCxn id="14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32" name="直線接點 14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0" name="群組 1199"/>
                <p:cNvGrpSpPr/>
                <p:nvPr/>
              </p:nvGrpSpPr>
              <p:grpSpPr>
                <a:xfrm>
                  <a:off x="2749075" y="3198623"/>
                  <a:ext cx="164306" cy="797719"/>
                  <a:chOff x="2950369" y="2778919"/>
                  <a:chExt cx="164306" cy="797719"/>
                </a:xfrm>
              </p:grpSpPr>
              <p:sp>
                <p:nvSpPr>
                  <p:cNvPr id="1423" name="橢圓 14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4" name="矩形 14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5" name="橢圓 14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26" name="直線接點 1425"/>
                  <p:cNvCxnSpPr>
                    <a:stCxn id="14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7" name="直線接點 14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1" name="群組 1200"/>
                <p:cNvGrpSpPr/>
                <p:nvPr/>
              </p:nvGrpSpPr>
              <p:grpSpPr>
                <a:xfrm>
                  <a:off x="2963388" y="3198623"/>
                  <a:ext cx="164306" cy="797719"/>
                  <a:chOff x="2950369" y="2778919"/>
                  <a:chExt cx="164306" cy="797719"/>
                </a:xfrm>
              </p:grpSpPr>
              <p:sp>
                <p:nvSpPr>
                  <p:cNvPr id="1418" name="橢圓 14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9" name="矩形 14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20" name="橢圓 14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21" name="直線接點 1420"/>
                  <p:cNvCxnSpPr>
                    <a:stCxn id="14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22" name="直線接點 14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2" name="群組 1201"/>
                <p:cNvGrpSpPr/>
                <p:nvPr/>
              </p:nvGrpSpPr>
              <p:grpSpPr>
                <a:xfrm>
                  <a:off x="3177700" y="3198623"/>
                  <a:ext cx="164306" cy="797719"/>
                  <a:chOff x="2950369" y="2778919"/>
                  <a:chExt cx="164306" cy="797719"/>
                </a:xfrm>
              </p:grpSpPr>
              <p:sp>
                <p:nvSpPr>
                  <p:cNvPr id="1413" name="橢圓 14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4" name="矩形 14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5" name="橢圓 14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16" name="直線接點 1415"/>
                  <p:cNvCxnSpPr>
                    <a:stCxn id="14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7" name="直線接點 14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3" name="群組 1202"/>
                <p:cNvGrpSpPr/>
                <p:nvPr/>
              </p:nvGrpSpPr>
              <p:grpSpPr>
                <a:xfrm>
                  <a:off x="3392013" y="3198623"/>
                  <a:ext cx="164306" cy="797719"/>
                  <a:chOff x="2950369" y="2778919"/>
                  <a:chExt cx="164306" cy="797719"/>
                </a:xfrm>
              </p:grpSpPr>
              <p:sp>
                <p:nvSpPr>
                  <p:cNvPr id="1408" name="橢圓 14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9" name="矩形 14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10" name="橢圓 14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11" name="直線接點 1410"/>
                  <p:cNvCxnSpPr>
                    <a:stCxn id="14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2" name="直線接點 14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4" name="群組 1203"/>
                <p:cNvGrpSpPr/>
                <p:nvPr/>
              </p:nvGrpSpPr>
              <p:grpSpPr>
                <a:xfrm>
                  <a:off x="3606325" y="3198623"/>
                  <a:ext cx="164306" cy="797719"/>
                  <a:chOff x="2950369" y="2778919"/>
                  <a:chExt cx="164306" cy="797719"/>
                </a:xfrm>
              </p:grpSpPr>
              <p:sp>
                <p:nvSpPr>
                  <p:cNvPr id="1403" name="橢圓 14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4" name="矩形 14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5" name="橢圓 14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06" name="直線接點 1405"/>
                  <p:cNvCxnSpPr>
                    <a:stCxn id="14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7" name="直線接點 14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5" name="群組 1204"/>
                <p:cNvGrpSpPr/>
                <p:nvPr/>
              </p:nvGrpSpPr>
              <p:grpSpPr>
                <a:xfrm>
                  <a:off x="3820638" y="3198623"/>
                  <a:ext cx="164306" cy="797719"/>
                  <a:chOff x="2950369" y="2778919"/>
                  <a:chExt cx="164306" cy="797719"/>
                </a:xfrm>
              </p:grpSpPr>
              <p:sp>
                <p:nvSpPr>
                  <p:cNvPr id="1398" name="橢圓 13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9" name="矩形 13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00" name="橢圓 13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01" name="直線接點 1400"/>
                  <p:cNvCxnSpPr>
                    <a:stCxn id="14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02" name="直線接點 14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6" name="群組 1205"/>
                <p:cNvGrpSpPr/>
                <p:nvPr/>
              </p:nvGrpSpPr>
              <p:grpSpPr>
                <a:xfrm>
                  <a:off x="4034950" y="3198623"/>
                  <a:ext cx="164306" cy="797719"/>
                  <a:chOff x="2950369" y="2778919"/>
                  <a:chExt cx="164306" cy="797719"/>
                </a:xfrm>
              </p:grpSpPr>
              <p:sp>
                <p:nvSpPr>
                  <p:cNvPr id="1393" name="橢圓 13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4" name="矩形 13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5" name="橢圓 13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96" name="直線接點 1395"/>
                  <p:cNvCxnSpPr>
                    <a:stCxn id="13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7" name="直線接點 13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7" name="群組 1206"/>
                <p:cNvGrpSpPr/>
                <p:nvPr/>
              </p:nvGrpSpPr>
              <p:grpSpPr>
                <a:xfrm>
                  <a:off x="4249263" y="3198623"/>
                  <a:ext cx="164306" cy="797719"/>
                  <a:chOff x="2950369" y="2778919"/>
                  <a:chExt cx="164306" cy="797719"/>
                </a:xfrm>
              </p:grpSpPr>
              <p:sp>
                <p:nvSpPr>
                  <p:cNvPr id="1388" name="橢圓 13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9" name="矩形 13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0" name="橢圓 13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91" name="直線接點 1390"/>
                  <p:cNvCxnSpPr>
                    <a:stCxn id="13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2" name="直線接點 13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8" name="群組 1207"/>
                <p:cNvGrpSpPr/>
                <p:nvPr/>
              </p:nvGrpSpPr>
              <p:grpSpPr>
                <a:xfrm>
                  <a:off x="2641919" y="3291491"/>
                  <a:ext cx="164306" cy="797719"/>
                  <a:chOff x="2950369" y="2778919"/>
                  <a:chExt cx="164306" cy="797719"/>
                </a:xfrm>
              </p:grpSpPr>
              <p:sp>
                <p:nvSpPr>
                  <p:cNvPr id="1383" name="橢圓 13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4" name="矩形 13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5" name="橢圓 13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86" name="直線接點 1385"/>
                  <p:cNvCxnSpPr>
                    <a:stCxn id="13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7" name="直線接點 13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9" name="群組 1208"/>
                <p:cNvGrpSpPr/>
                <p:nvPr/>
              </p:nvGrpSpPr>
              <p:grpSpPr>
                <a:xfrm>
                  <a:off x="2856232" y="3291491"/>
                  <a:ext cx="164306" cy="797719"/>
                  <a:chOff x="2950369" y="2778919"/>
                  <a:chExt cx="164306" cy="797719"/>
                </a:xfrm>
              </p:grpSpPr>
              <p:sp>
                <p:nvSpPr>
                  <p:cNvPr id="1378" name="橢圓 13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9" name="矩形 13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0" name="橢圓 13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81" name="直線接點 1380"/>
                  <p:cNvCxnSpPr>
                    <a:stCxn id="13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82" name="直線接點 13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0" name="群組 1209"/>
                <p:cNvGrpSpPr/>
                <p:nvPr/>
              </p:nvGrpSpPr>
              <p:grpSpPr>
                <a:xfrm>
                  <a:off x="3070544" y="3291491"/>
                  <a:ext cx="164306" cy="797719"/>
                  <a:chOff x="2950369" y="2778919"/>
                  <a:chExt cx="164306" cy="797719"/>
                </a:xfrm>
              </p:grpSpPr>
              <p:sp>
                <p:nvSpPr>
                  <p:cNvPr id="1373" name="橢圓 13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4" name="矩形 13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5" name="橢圓 13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76" name="直線接點 1375"/>
                  <p:cNvCxnSpPr>
                    <a:stCxn id="13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7" name="直線接點 13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1" name="群組 1210"/>
                <p:cNvGrpSpPr/>
                <p:nvPr/>
              </p:nvGrpSpPr>
              <p:grpSpPr>
                <a:xfrm>
                  <a:off x="3284857" y="3291491"/>
                  <a:ext cx="164306" cy="797719"/>
                  <a:chOff x="2950369" y="2778919"/>
                  <a:chExt cx="164306" cy="797719"/>
                </a:xfrm>
              </p:grpSpPr>
              <p:sp>
                <p:nvSpPr>
                  <p:cNvPr id="1368" name="橢圓 13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9" name="矩形 13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70" name="橢圓 13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71" name="直線接點 1370"/>
                  <p:cNvCxnSpPr>
                    <a:stCxn id="13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72" name="直線接點 13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2" name="群組 1211"/>
                <p:cNvGrpSpPr/>
                <p:nvPr/>
              </p:nvGrpSpPr>
              <p:grpSpPr>
                <a:xfrm>
                  <a:off x="3499169" y="3291491"/>
                  <a:ext cx="164306" cy="797719"/>
                  <a:chOff x="2950369" y="2778919"/>
                  <a:chExt cx="164306" cy="797719"/>
                </a:xfrm>
              </p:grpSpPr>
              <p:sp>
                <p:nvSpPr>
                  <p:cNvPr id="1363" name="橢圓 13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4" name="矩形 13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5" name="橢圓 13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66" name="直線接點 1365"/>
                  <p:cNvCxnSpPr>
                    <a:stCxn id="13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7" name="直線接點 13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3" name="群組 1212"/>
                <p:cNvGrpSpPr/>
                <p:nvPr/>
              </p:nvGrpSpPr>
              <p:grpSpPr>
                <a:xfrm>
                  <a:off x="3713482" y="3291491"/>
                  <a:ext cx="164306" cy="797719"/>
                  <a:chOff x="2950369" y="2778919"/>
                  <a:chExt cx="164306" cy="797719"/>
                </a:xfrm>
              </p:grpSpPr>
              <p:sp>
                <p:nvSpPr>
                  <p:cNvPr id="1358" name="橢圓 13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9" name="矩形 13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60" name="橢圓 13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61" name="直線接點 1360"/>
                  <p:cNvCxnSpPr>
                    <a:stCxn id="13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2" name="直線接點 13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4" name="群組 1213"/>
                <p:cNvGrpSpPr/>
                <p:nvPr/>
              </p:nvGrpSpPr>
              <p:grpSpPr>
                <a:xfrm>
                  <a:off x="3927794" y="3291491"/>
                  <a:ext cx="164306" cy="797719"/>
                  <a:chOff x="2950369" y="2778919"/>
                  <a:chExt cx="164306" cy="797719"/>
                </a:xfrm>
              </p:grpSpPr>
              <p:sp>
                <p:nvSpPr>
                  <p:cNvPr id="1353" name="橢圓 13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4" name="矩形 13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5" name="橢圓 13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56" name="直線接點 1355"/>
                  <p:cNvCxnSpPr>
                    <a:stCxn id="13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7" name="直線接點 13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5" name="群組 1214"/>
                <p:cNvGrpSpPr/>
                <p:nvPr/>
              </p:nvGrpSpPr>
              <p:grpSpPr>
                <a:xfrm>
                  <a:off x="4142107" y="3291491"/>
                  <a:ext cx="164306" cy="797719"/>
                  <a:chOff x="2950369" y="2778919"/>
                  <a:chExt cx="164306" cy="797719"/>
                </a:xfrm>
              </p:grpSpPr>
              <p:sp>
                <p:nvSpPr>
                  <p:cNvPr id="1348" name="橢圓 13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9" name="矩形 13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50" name="橢圓 13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51" name="直線接點 1350"/>
                  <p:cNvCxnSpPr>
                    <a:stCxn id="13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52" name="直線接點 13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6" name="群組 1215"/>
                <p:cNvGrpSpPr/>
                <p:nvPr/>
              </p:nvGrpSpPr>
              <p:grpSpPr>
                <a:xfrm>
                  <a:off x="2534763" y="3391504"/>
                  <a:ext cx="164306" cy="797719"/>
                  <a:chOff x="2950369" y="2778919"/>
                  <a:chExt cx="164306" cy="797719"/>
                </a:xfrm>
              </p:grpSpPr>
              <p:sp>
                <p:nvSpPr>
                  <p:cNvPr id="1343" name="橢圓 13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4" name="矩形 13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5" name="橢圓 13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46" name="直線接點 1345"/>
                  <p:cNvCxnSpPr>
                    <a:stCxn id="13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7" name="直線接點 13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7" name="群組 1216"/>
                <p:cNvGrpSpPr/>
                <p:nvPr/>
              </p:nvGrpSpPr>
              <p:grpSpPr>
                <a:xfrm>
                  <a:off x="2749076" y="3391504"/>
                  <a:ext cx="164306" cy="797719"/>
                  <a:chOff x="2950369" y="2778919"/>
                  <a:chExt cx="164306" cy="797719"/>
                </a:xfrm>
              </p:grpSpPr>
              <p:sp>
                <p:nvSpPr>
                  <p:cNvPr id="1338" name="橢圓 13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9" name="矩形 13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0" name="橢圓 13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41" name="直線接點 1340"/>
                  <p:cNvCxnSpPr>
                    <a:stCxn id="13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2" name="直線接點 13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8" name="群組 1217"/>
                <p:cNvGrpSpPr/>
                <p:nvPr/>
              </p:nvGrpSpPr>
              <p:grpSpPr>
                <a:xfrm>
                  <a:off x="2963388" y="3391504"/>
                  <a:ext cx="164306" cy="797719"/>
                  <a:chOff x="2950369" y="2778919"/>
                  <a:chExt cx="164306" cy="797719"/>
                </a:xfrm>
              </p:grpSpPr>
              <p:sp>
                <p:nvSpPr>
                  <p:cNvPr id="1333" name="橢圓 13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4" name="矩形 13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5" name="橢圓 13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36" name="直線接點 1335"/>
                  <p:cNvCxnSpPr>
                    <a:stCxn id="13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7" name="直線接點 13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9" name="群組 1218"/>
                <p:cNvGrpSpPr/>
                <p:nvPr/>
              </p:nvGrpSpPr>
              <p:grpSpPr>
                <a:xfrm>
                  <a:off x="3177701" y="3391504"/>
                  <a:ext cx="164306" cy="797719"/>
                  <a:chOff x="2950369" y="2778919"/>
                  <a:chExt cx="164306" cy="797719"/>
                </a:xfrm>
              </p:grpSpPr>
              <p:sp>
                <p:nvSpPr>
                  <p:cNvPr id="1328" name="橢圓 13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9" name="矩形 13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0" name="橢圓 13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31" name="直線接點 1330"/>
                  <p:cNvCxnSpPr>
                    <a:stCxn id="13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2" name="直線接點 13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0" name="群組 1219"/>
                <p:cNvGrpSpPr/>
                <p:nvPr/>
              </p:nvGrpSpPr>
              <p:grpSpPr>
                <a:xfrm>
                  <a:off x="3392013" y="3391504"/>
                  <a:ext cx="164306" cy="797719"/>
                  <a:chOff x="2950369" y="2778919"/>
                  <a:chExt cx="164306" cy="797719"/>
                </a:xfrm>
              </p:grpSpPr>
              <p:sp>
                <p:nvSpPr>
                  <p:cNvPr id="1323" name="橢圓 13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4" name="矩形 13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5" name="橢圓 13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26" name="直線接點 1325"/>
                  <p:cNvCxnSpPr>
                    <a:stCxn id="13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7" name="直線接點 13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1" name="群組 1220"/>
                <p:cNvGrpSpPr/>
                <p:nvPr/>
              </p:nvGrpSpPr>
              <p:grpSpPr>
                <a:xfrm>
                  <a:off x="3606326" y="3391504"/>
                  <a:ext cx="164306" cy="797719"/>
                  <a:chOff x="2950369" y="2778919"/>
                  <a:chExt cx="164306" cy="797719"/>
                </a:xfrm>
              </p:grpSpPr>
              <p:sp>
                <p:nvSpPr>
                  <p:cNvPr id="1318" name="橢圓 13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9" name="矩形 13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0" name="橢圓 13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21" name="直線接點 1320"/>
                  <p:cNvCxnSpPr>
                    <a:stCxn id="13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2" name="直線接點 13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2" name="群組 1221"/>
                <p:cNvGrpSpPr/>
                <p:nvPr/>
              </p:nvGrpSpPr>
              <p:grpSpPr>
                <a:xfrm>
                  <a:off x="3820638" y="3391504"/>
                  <a:ext cx="164306" cy="797719"/>
                  <a:chOff x="2950369" y="2778919"/>
                  <a:chExt cx="164306" cy="797719"/>
                </a:xfrm>
              </p:grpSpPr>
              <p:sp>
                <p:nvSpPr>
                  <p:cNvPr id="1313" name="橢圓 13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4" name="矩形 13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5" name="橢圓 13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16" name="直線接點 1315"/>
                  <p:cNvCxnSpPr>
                    <a:stCxn id="13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7" name="直線接點 13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3" name="群組 1222"/>
                <p:cNvGrpSpPr/>
                <p:nvPr/>
              </p:nvGrpSpPr>
              <p:grpSpPr>
                <a:xfrm>
                  <a:off x="4034951" y="3391504"/>
                  <a:ext cx="164306" cy="797719"/>
                  <a:chOff x="2950369" y="2778919"/>
                  <a:chExt cx="164306" cy="797719"/>
                </a:xfrm>
              </p:grpSpPr>
              <p:sp>
                <p:nvSpPr>
                  <p:cNvPr id="1308" name="橢圓 13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9" name="矩形 13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0" name="橢圓 13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11" name="直線接點 1310"/>
                  <p:cNvCxnSpPr>
                    <a:stCxn id="13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2" name="直線接點 13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4" name="群組 1223"/>
                <p:cNvGrpSpPr/>
                <p:nvPr/>
              </p:nvGrpSpPr>
              <p:grpSpPr>
                <a:xfrm>
                  <a:off x="2427606" y="3491516"/>
                  <a:ext cx="164306" cy="797719"/>
                  <a:chOff x="2950369" y="2778919"/>
                  <a:chExt cx="164306" cy="797719"/>
                </a:xfrm>
              </p:grpSpPr>
              <p:sp>
                <p:nvSpPr>
                  <p:cNvPr id="1303" name="橢圓 13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4" name="矩形 13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5" name="橢圓 13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06" name="直線接點 1305"/>
                  <p:cNvCxnSpPr>
                    <a:stCxn id="13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7" name="直線接點 13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5" name="群組 1224"/>
                <p:cNvGrpSpPr/>
                <p:nvPr/>
              </p:nvGrpSpPr>
              <p:grpSpPr>
                <a:xfrm>
                  <a:off x="2641919" y="3491516"/>
                  <a:ext cx="164306" cy="797719"/>
                  <a:chOff x="2950369" y="2778919"/>
                  <a:chExt cx="164306" cy="797719"/>
                </a:xfrm>
              </p:grpSpPr>
              <p:sp>
                <p:nvSpPr>
                  <p:cNvPr id="1298" name="橢圓 12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9" name="矩形 12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0" name="橢圓 12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01" name="直線接點 1300"/>
                  <p:cNvCxnSpPr>
                    <a:stCxn id="13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2" name="直線接點 13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6" name="群組 1225"/>
                <p:cNvGrpSpPr/>
                <p:nvPr/>
              </p:nvGrpSpPr>
              <p:grpSpPr>
                <a:xfrm>
                  <a:off x="2856231" y="3491516"/>
                  <a:ext cx="164306" cy="797719"/>
                  <a:chOff x="2950369" y="2778919"/>
                  <a:chExt cx="164306" cy="797719"/>
                </a:xfrm>
              </p:grpSpPr>
              <p:sp>
                <p:nvSpPr>
                  <p:cNvPr id="1293" name="橢圓 12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4" name="矩形 12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5" name="橢圓 12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96" name="直線接點 1295"/>
                  <p:cNvCxnSpPr>
                    <a:stCxn id="12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7" name="直線接點 12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7" name="群組 1226"/>
                <p:cNvGrpSpPr/>
                <p:nvPr/>
              </p:nvGrpSpPr>
              <p:grpSpPr>
                <a:xfrm>
                  <a:off x="3070544" y="3491516"/>
                  <a:ext cx="164306" cy="797719"/>
                  <a:chOff x="2950369" y="2778919"/>
                  <a:chExt cx="164306" cy="797719"/>
                </a:xfrm>
              </p:grpSpPr>
              <p:sp>
                <p:nvSpPr>
                  <p:cNvPr id="1288" name="橢圓 12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9" name="矩形 12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0" name="橢圓 12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91" name="直線接點 1290"/>
                  <p:cNvCxnSpPr>
                    <a:stCxn id="12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2" name="直線接點 12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8" name="群組 1227"/>
                <p:cNvGrpSpPr/>
                <p:nvPr/>
              </p:nvGrpSpPr>
              <p:grpSpPr>
                <a:xfrm>
                  <a:off x="3284856" y="3491516"/>
                  <a:ext cx="164306" cy="797719"/>
                  <a:chOff x="2950369" y="2778919"/>
                  <a:chExt cx="164306" cy="797719"/>
                </a:xfrm>
              </p:grpSpPr>
              <p:sp>
                <p:nvSpPr>
                  <p:cNvPr id="1283" name="橢圓 12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4" name="矩形 12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5" name="橢圓 12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86" name="直線接點 1285"/>
                  <p:cNvCxnSpPr>
                    <a:stCxn id="12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7" name="直線接點 12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9" name="群組 1228"/>
                <p:cNvGrpSpPr/>
                <p:nvPr/>
              </p:nvGrpSpPr>
              <p:grpSpPr>
                <a:xfrm>
                  <a:off x="3499169" y="3491516"/>
                  <a:ext cx="164306" cy="797719"/>
                  <a:chOff x="2950369" y="2778919"/>
                  <a:chExt cx="164306" cy="797719"/>
                </a:xfrm>
              </p:grpSpPr>
              <p:sp>
                <p:nvSpPr>
                  <p:cNvPr id="1278" name="橢圓 12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9" name="矩形 12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0" name="橢圓 12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81" name="直線接點 1280"/>
                  <p:cNvCxnSpPr>
                    <a:stCxn id="12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2" name="直線接點 12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0" name="群組 1229"/>
                <p:cNvGrpSpPr/>
                <p:nvPr/>
              </p:nvGrpSpPr>
              <p:grpSpPr>
                <a:xfrm>
                  <a:off x="3713481" y="3491516"/>
                  <a:ext cx="164306" cy="797719"/>
                  <a:chOff x="2950369" y="2778919"/>
                  <a:chExt cx="164306" cy="797719"/>
                </a:xfrm>
              </p:grpSpPr>
              <p:sp>
                <p:nvSpPr>
                  <p:cNvPr id="1273" name="橢圓 12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4" name="矩形 12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5" name="橢圓 12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76" name="直線接點 1275"/>
                  <p:cNvCxnSpPr>
                    <a:stCxn id="12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7" name="直線接點 12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1" name="群組 1230"/>
                <p:cNvGrpSpPr/>
                <p:nvPr/>
              </p:nvGrpSpPr>
              <p:grpSpPr>
                <a:xfrm>
                  <a:off x="3927794" y="3491516"/>
                  <a:ext cx="164306" cy="797719"/>
                  <a:chOff x="2950369" y="2778919"/>
                  <a:chExt cx="164306" cy="797719"/>
                </a:xfrm>
              </p:grpSpPr>
              <p:sp>
                <p:nvSpPr>
                  <p:cNvPr id="1268" name="橢圓 12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9" name="矩形 12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0" name="橢圓 12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71" name="直線接點 1270"/>
                  <p:cNvCxnSpPr>
                    <a:stCxn id="12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2" name="直線接點 12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2" name="群組 1231"/>
                <p:cNvGrpSpPr/>
                <p:nvPr/>
              </p:nvGrpSpPr>
              <p:grpSpPr>
                <a:xfrm>
                  <a:off x="2534763" y="3591529"/>
                  <a:ext cx="164306" cy="797719"/>
                  <a:chOff x="2950369" y="2778919"/>
                  <a:chExt cx="164306" cy="797719"/>
                </a:xfrm>
              </p:grpSpPr>
              <p:sp>
                <p:nvSpPr>
                  <p:cNvPr id="1263" name="橢圓 12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4" name="矩形 12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5" name="橢圓 12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66" name="直線接點 1265"/>
                  <p:cNvCxnSpPr>
                    <a:stCxn id="12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7" name="直線接點 12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3" name="群組 1232"/>
                <p:cNvGrpSpPr/>
                <p:nvPr/>
              </p:nvGrpSpPr>
              <p:grpSpPr>
                <a:xfrm>
                  <a:off x="2749075" y="3591529"/>
                  <a:ext cx="164306" cy="797719"/>
                  <a:chOff x="2950369" y="2778919"/>
                  <a:chExt cx="164306" cy="797719"/>
                </a:xfrm>
              </p:grpSpPr>
              <p:sp>
                <p:nvSpPr>
                  <p:cNvPr id="1258" name="橢圓 12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9" name="矩形 12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0" name="橢圓 12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61" name="直線接點 1260"/>
                  <p:cNvCxnSpPr>
                    <a:stCxn id="12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2" name="直線接點 12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4" name="群組 1233"/>
                <p:cNvGrpSpPr/>
                <p:nvPr/>
              </p:nvGrpSpPr>
              <p:grpSpPr>
                <a:xfrm>
                  <a:off x="2963388" y="3591529"/>
                  <a:ext cx="164306" cy="797719"/>
                  <a:chOff x="2950369" y="2778919"/>
                  <a:chExt cx="164306" cy="797719"/>
                </a:xfrm>
              </p:grpSpPr>
              <p:sp>
                <p:nvSpPr>
                  <p:cNvPr id="1253" name="橢圓 12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4" name="矩形 12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5" name="橢圓 12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56" name="直線接點 1255"/>
                  <p:cNvCxnSpPr>
                    <a:stCxn id="12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7" name="直線接點 12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5" name="群組 1234"/>
                <p:cNvGrpSpPr/>
                <p:nvPr/>
              </p:nvGrpSpPr>
              <p:grpSpPr>
                <a:xfrm>
                  <a:off x="3177700" y="3591529"/>
                  <a:ext cx="164306" cy="797719"/>
                  <a:chOff x="2950369" y="2778919"/>
                  <a:chExt cx="164306" cy="797719"/>
                </a:xfrm>
              </p:grpSpPr>
              <p:sp>
                <p:nvSpPr>
                  <p:cNvPr id="1248" name="橢圓 12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9" name="矩形 12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0" name="橢圓 12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51" name="直線接點 1250"/>
                  <p:cNvCxnSpPr>
                    <a:stCxn id="12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2" name="直線接點 12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6" name="群組 1235"/>
                <p:cNvGrpSpPr/>
                <p:nvPr/>
              </p:nvGrpSpPr>
              <p:grpSpPr>
                <a:xfrm>
                  <a:off x="3392013" y="3591529"/>
                  <a:ext cx="164306" cy="797719"/>
                  <a:chOff x="2950369" y="2778919"/>
                  <a:chExt cx="164306" cy="797719"/>
                </a:xfrm>
              </p:grpSpPr>
              <p:sp>
                <p:nvSpPr>
                  <p:cNvPr id="1243" name="橢圓 12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4" name="矩形 12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5" name="橢圓 12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46" name="直線接點 1245"/>
                  <p:cNvCxnSpPr>
                    <a:stCxn id="12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7" name="直線接點 12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7" name="群組 1236"/>
                <p:cNvGrpSpPr/>
                <p:nvPr/>
              </p:nvGrpSpPr>
              <p:grpSpPr>
                <a:xfrm>
                  <a:off x="3606325" y="3591529"/>
                  <a:ext cx="164306" cy="797719"/>
                  <a:chOff x="2950369" y="2778919"/>
                  <a:chExt cx="164306" cy="797719"/>
                </a:xfrm>
              </p:grpSpPr>
              <p:sp>
                <p:nvSpPr>
                  <p:cNvPr id="1238" name="橢圓 12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9" name="矩形 12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0" name="橢圓 12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41" name="直線接點 1240"/>
                  <p:cNvCxnSpPr>
                    <a:stCxn id="12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2" name="直線接點 12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169" name="橢圓 1168"/>
              <p:cNvSpPr/>
              <p:nvPr/>
            </p:nvSpPr>
            <p:spPr>
              <a:xfrm>
                <a:off x="6793725" y="421915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0" name="矩形 1169"/>
              <p:cNvSpPr/>
              <p:nvPr/>
            </p:nvSpPr>
            <p:spPr>
              <a:xfrm>
                <a:off x="6793725" y="354526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1" name="橢圓 1170"/>
              <p:cNvSpPr/>
              <p:nvPr/>
            </p:nvSpPr>
            <p:spPr>
              <a:xfrm>
                <a:off x="6793725" y="350716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72" name="直線接點 1171"/>
              <p:cNvCxnSpPr>
                <a:stCxn id="1171" idx="6"/>
              </p:cNvCxnSpPr>
              <p:nvPr/>
            </p:nvCxnSpPr>
            <p:spPr>
              <a:xfrm>
                <a:off x="6958031" y="355002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3" name="直線接點 1172"/>
              <p:cNvCxnSpPr/>
              <p:nvPr/>
            </p:nvCxnSpPr>
            <p:spPr>
              <a:xfrm>
                <a:off x="6793725" y="355002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174" name="橢圓 1173"/>
              <p:cNvSpPr/>
              <p:nvPr/>
            </p:nvSpPr>
            <p:spPr>
              <a:xfrm>
                <a:off x="5293537" y="421915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5" name="矩形 1174"/>
              <p:cNvSpPr/>
              <p:nvPr/>
            </p:nvSpPr>
            <p:spPr>
              <a:xfrm>
                <a:off x="5293537" y="354526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6" name="橢圓 1175"/>
              <p:cNvSpPr/>
              <p:nvPr/>
            </p:nvSpPr>
            <p:spPr>
              <a:xfrm>
                <a:off x="5293537" y="350716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77" name="直線接點 1176"/>
              <p:cNvCxnSpPr>
                <a:stCxn id="1176" idx="6"/>
              </p:cNvCxnSpPr>
              <p:nvPr/>
            </p:nvCxnSpPr>
            <p:spPr>
              <a:xfrm>
                <a:off x="5457843" y="355002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40" name="文字方塊 1539"/>
          <p:cNvSpPr txBox="1"/>
          <p:nvPr/>
        </p:nvSpPr>
        <p:spPr>
          <a:xfrm>
            <a:off x="565422" y="2655163"/>
            <a:ext cx="8013156" cy="400110"/>
          </a:xfrm>
          <a:prstGeom prst="rect">
            <a:avLst/>
          </a:prstGeom>
          <a:solidFill>
            <a:schemeClr val="bg2"/>
          </a:solidFill>
          <a:ln>
            <a:solidFill>
              <a:schemeClr val="tx1"/>
            </a:solidFill>
          </a:ln>
        </p:spPr>
        <p:txBody>
          <a:bodyPr wrap="none" rtlCol="0">
            <a:spAutoFit/>
          </a:bodyPr>
          <a:lstStyle/>
          <a:p>
            <a:r>
              <a:rPr lang="en-US" altLang="zh-TW" sz="2000" b="1" dirty="0">
                <a:latin typeface="Times New Roman" panose="02020603050405020304" pitchFamily="18" charset="0"/>
                <a:cs typeface="Times New Roman" panose="02020603050405020304" pitchFamily="18" charset="0"/>
              </a:rPr>
              <a:t>We like to know how it differs for different selections of TSV block </a:t>
            </a:r>
            <a:r>
              <a:rPr lang="en-US" altLang="zh-TW" sz="2000" b="1" dirty="0" smtClean="0">
                <a:latin typeface="Times New Roman" panose="02020603050405020304" pitchFamily="18" charset="0"/>
                <a:cs typeface="Times New Roman" panose="02020603050405020304" pitchFamily="18" charset="0"/>
              </a:rPr>
              <a:t>sizes.</a:t>
            </a:r>
            <a:endParaRPr lang="en-US" altLang="zh-TW" sz="2000" b="1" dirty="0">
              <a:latin typeface="Times New Roman" panose="02020603050405020304" pitchFamily="18" charset="0"/>
              <a:cs typeface="Times New Roman" panose="02020603050405020304" pitchFamily="18" charset="0"/>
            </a:endParaRPr>
          </a:p>
        </p:txBody>
      </p:sp>
      <p:grpSp>
        <p:nvGrpSpPr>
          <p:cNvPr id="1061" name="群組 1060"/>
          <p:cNvGrpSpPr/>
          <p:nvPr/>
        </p:nvGrpSpPr>
        <p:grpSpPr>
          <a:xfrm>
            <a:off x="1507636" y="3282228"/>
            <a:ext cx="2681674" cy="1231289"/>
            <a:chOff x="1507636" y="3416708"/>
            <a:chExt cx="2681674" cy="1231289"/>
          </a:xfrm>
        </p:grpSpPr>
        <p:sp>
          <p:nvSpPr>
            <p:cNvPr id="26" name="文字方塊 25"/>
            <p:cNvSpPr txBox="1"/>
            <p:nvPr/>
          </p:nvSpPr>
          <p:spPr>
            <a:xfrm>
              <a:off x="2062532" y="3416708"/>
              <a:ext cx="1726691" cy="369332"/>
            </a:xfrm>
            <a:prstGeom prst="rect">
              <a:avLst/>
            </a:prstGeom>
            <a:noFill/>
          </p:spPr>
          <p:txBody>
            <a:bodyPr wrap="none" rtlCol="0">
              <a:spAutoFit/>
            </a:bodyPr>
            <a:lstStyle/>
            <a:p>
              <a:r>
                <a:rPr lang="en-US" altLang="zh-TW" dirty="0" smtClean="0"/>
                <a:t>8 </a:t>
              </a:r>
              <a:r>
                <a:rPr lang="en-US" altLang="zh-TW" dirty="0" smtClean="0"/>
                <a:t>4x4 TSV blocks</a:t>
              </a:r>
              <a:endParaRPr lang="zh-TW" altLang="en-US" dirty="0"/>
            </a:p>
          </p:txBody>
        </p:sp>
        <p:grpSp>
          <p:nvGrpSpPr>
            <p:cNvPr id="489" name="群組 488"/>
            <p:cNvGrpSpPr/>
            <p:nvPr/>
          </p:nvGrpSpPr>
          <p:grpSpPr>
            <a:xfrm>
              <a:off x="1507636" y="3728779"/>
              <a:ext cx="826890" cy="588840"/>
              <a:chOff x="2218593" y="3214536"/>
              <a:chExt cx="1653779" cy="1177680"/>
            </a:xfrm>
          </p:grpSpPr>
          <p:sp>
            <p:nvSpPr>
              <p:cNvPr id="9" name="平行四邊形 8"/>
              <p:cNvSpPr/>
              <p:nvPr/>
            </p:nvSpPr>
            <p:spPr>
              <a:xfrm>
                <a:off x="2218593" y="3844103"/>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2829384"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 name="矩形 10"/>
              <p:cNvSpPr/>
              <p:nvPr/>
            </p:nvSpPr>
            <p:spPr>
              <a:xfrm>
                <a:off x="2829384"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 name="橢圓 11"/>
              <p:cNvSpPr/>
              <p:nvPr/>
            </p:nvSpPr>
            <p:spPr>
              <a:xfrm>
                <a:off x="2829384"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 name="直線接點 12"/>
              <p:cNvCxnSpPr>
                <a:stCxn id="12" idx="6"/>
              </p:cNvCxnSpPr>
              <p:nvPr/>
            </p:nvCxnSpPr>
            <p:spPr>
              <a:xfrm>
                <a:off x="2993690"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接點 13"/>
              <p:cNvCxnSpPr/>
              <p:nvPr/>
            </p:nvCxnSpPr>
            <p:spPr>
              <a:xfrm>
                <a:off x="2829384"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橢圓 14"/>
              <p:cNvSpPr/>
              <p:nvPr/>
            </p:nvSpPr>
            <p:spPr>
              <a:xfrm>
                <a:off x="3472322"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 name="矩形 15"/>
              <p:cNvSpPr/>
              <p:nvPr/>
            </p:nvSpPr>
            <p:spPr>
              <a:xfrm>
                <a:off x="3472322"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 name="橢圓 16"/>
              <p:cNvSpPr/>
              <p:nvPr/>
            </p:nvSpPr>
            <p:spPr>
              <a:xfrm>
                <a:off x="3472322"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 name="直線接點 17"/>
              <p:cNvCxnSpPr>
                <a:stCxn id="17" idx="6"/>
              </p:cNvCxnSpPr>
              <p:nvPr/>
            </p:nvCxnSpPr>
            <p:spPr>
              <a:xfrm>
                <a:off x="3636628"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接點 18"/>
              <p:cNvCxnSpPr/>
              <p:nvPr/>
            </p:nvCxnSpPr>
            <p:spPr>
              <a:xfrm>
                <a:off x="3472322"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群組 19"/>
              <p:cNvGrpSpPr/>
              <p:nvPr/>
            </p:nvGrpSpPr>
            <p:grpSpPr>
              <a:xfrm>
                <a:off x="2615071" y="3214536"/>
                <a:ext cx="914401" cy="1097757"/>
                <a:chOff x="862606" y="3029552"/>
                <a:chExt cx="914401" cy="1097757"/>
              </a:xfrm>
            </p:grpSpPr>
            <p:grpSp>
              <p:nvGrpSpPr>
                <p:cNvPr id="32" name="群組 31"/>
                <p:cNvGrpSpPr/>
                <p:nvPr/>
              </p:nvGrpSpPr>
              <p:grpSpPr>
                <a:xfrm>
                  <a:off x="1291232" y="3029552"/>
                  <a:ext cx="164306" cy="797719"/>
                  <a:chOff x="2950369" y="2778919"/>
                  <a:chExt cx="164306" cy="797719"/>
                </a:xfrm>
              </p:grpSpPr>
              <p:sp>
                <p:nvSpPr>
                  <p:cNvPr id="99" name="橢圓 9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 name="矩形 9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 name="橢圓 10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 name="直線接點 101"/>
                  <p:cNvCxnSpPr>
                    <a:stCxn id="10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 name="直線接點 10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3" name="群組 32"/>
                <p:cNvGrpSpPr/>
                <p:nvPr/>
              </p:nvGrpSpPr>
              <p:grpSpPr>
                <a:xfrm>
                  <a:off x="1505544" y="3029552"/>
                  <a:ext cx="164306" cy="797719"/>
                  <a:chOff x="2950369" y="2778919"/>
                  <a:chExt cx="164306" cy="797719"/>
                </a:xfrm>
              </p:grpSpPr>
              <p:sp>
                <p:nvSpPr>
                  <p:cNvPr id="94" name="橢圓 9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 name="矩形 9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 name="橢圓 9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 name="直線接點 96"/>
                  <p:cNvCxnSpPr>
                    <a:stCxn id="9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直線接點 9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4" name="群組 33"/>
                <p:cNvGrpSpPr/>
                <p:nvPr/>
              </p:nvGrpSpPr>
              <p:grpSpPr>
                <a:xfrm>
                  <a:off x="969763" y="3129565"/>
                  <a:ext cx="164306" cy="797719"/>
                  <a:chOff x="2950369" y="2778919"/>
                  <a:chExt cx="164306" cy="797719"/>
                </a:xfrm>
              </p:grpSpPr>
              <p:sp>
                <p:nvSpPr>
                  <p:cNvPr id="89" name="橢圓 8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 name="矩形 8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 name="橢圓 9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2" name="直線接點 91"/>
                  <p:cNvCxnSpPr>
                    <a:stCxn id="9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 name="直線接點 9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 name="群組 34"/>
                <p:cNvGrpSpPr/>
                <p:nvPr/>
              </p:nvGrpSpPr>
              <p:grpSpPr>
                <a:xfrm>
                  <a:off x="1184076" y="3129565"/>
                  <a:ext cx="164306" cy="797719"/>
                  <a:chOff x="2950369" y="2778919"/>
                  <a:chExt cx="164306" cy="797719"/>
                </a:xfrm>
              </p:grpSpPr>
              <p:sp>
                <p:nvSpPr>
                  <p:cNvPr id="84" name="橢圓 8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矩形 8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橢圓 8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7" name="直線接點 86"/>
                  <p:cNvCxnSpPr>
                    <a:stCxn id="8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 name="直線接點 8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6" name="群組 35"/>
                <p:cNvGrpSpPr/>
                <p:nvPr/>
              </p:nvGrpSpPr>
              <p:grpSpPr>
                <a:xfrm>
                  <a:off x="1398388" y="3129565"/>
                  <a:ext cx="164306" cy="797719"/>
                  <a:chOff x="2950369" y="2778919"/>
                  <a:chExt cx="164306" cy="797719"/>
                </a:xfrm>
              </p:grpSpPr>
              <p:sp>
                <p:nvSpPr>
                  <p:cNvPr id="79" name="橢圓 7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 name="矩形 7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 name="橢圓 8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2" name="直線接點 81"/>
                  <p:cNvCxnSpPr>
                    <a:stCxn id="8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直線接點 8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7" name="群組 36"/>
                <p:cNvGrpSpPr/>
                <p:nvPr/>
              </p:nvGrpSpPr>
              <p:grpSpPr>
                <a:xfrm>
                  <a:off x="1612701" y="3129565"/>
                  <a:ext cx="164306" cy="797719"/>
                  <a:chOff x="2950369" y="2778919"/>
                  <a:chExt cx="164306" cy="797719"/>
                </a:xfrm>
              </p:grpSpPr>
              <p:sp>
                <p:nvSpPr>
                  <p:cNvPr id="74" name="橢圓 7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矩形 7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橢圓 7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 name="直線接點 76"/>
                  <p:cNvCxnSpPr>
                    <a:stCxn id="7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直線接點 7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8" name="群組 37"/>
                <p:cNvGrpSpPr/>
                <p:nvPr/>
              </p:nvGrpSpPr>
              <p:grpSpPr>
                <a:xfrm>
                  <a:off x="862606" y="3229577"/>
                  <a:ext cx="164306" cy="797719"/>
                  <a:chOff x="2950369" y="2778919"/>
                  <a:chExt cx="164306" cy="797719"/>
                </a:xfrm>
              </p:grpSpPr>
              <p:sp>
                <p:nvSpPr>
                  <p:cNvPr id="69" name="橢圓 6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 name="矩形 6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 name="橢圓 7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 name="直線接點 71"/>
                  <p:cNvCxnSpPr>
                    <a:stCxn id="7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接點 7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9" name="群組 38"/>
                <p:cNvGrpSpPr/>
                <p:nvPr/>
              </p:nvGrpSpPr>
              <p:grpSpPr>
                <a:xfrm>
                  <a:off x="1076919" y="3229577"/>
                  <a:ext cx="164306" cy="797719"/>
                  <a:chOff x="2950369" y="2778919"/>
                  <a:chExt cx="164306" cy="797719"/>
                </a:xfrm>
              </p:grpSpPr>
              <p:sp>
                <p:nvSpPr>
                  <p:cNvPr id="64" name="橢圓 6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矩形 6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橢圓 6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 name="直線接點 66"/>
                  <p:cNvCxnSpPr>
                    <a:stCxn id="6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 name="直線接點 6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0" name="群組 39"/>
                <p:cNvGrpSpPr/>
                <p:nvPr/>
              </p:nvGrpSpPr>
              <p:grpSpPr>
                <a:xfrm>
                  <a:off x="1291231" y="3229577"/>
                  <a:ext cx="164306" cy="797719"/>
                  <a:chOff x="2950369" y="2778919"/>
                  <a:chExt cx="164306" cy="797719"/>
                </a:xfrm>
              </p:grpSpPr>
              <p:sp>
                <p:nvSpPr>
                  <p:cNvPr id="59" name="橢圓 5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矩形 5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6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2" name="直線接點 61"/>
                  <p:cNvCxnSpPr>
                    <a:stCxn id="6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接點 6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1" name="群組 40"/>
                <p:cNvGrpSpPr/>
                <p:nvPr/>
              </p:nvGrpSpPr>
              <p:grpSpPr>
                <a:xfrm>
                  <a:off x="1505544" y="3229577"/>
                  <a:ext cx="164306" cy="797719"/>
                  <a:chOff x="2950369" y="2778919"/>
                  <a:chExt cx="164306" cy="797719"/>
                </a:xfrm>
              </p:grpSpPr>
              <p:sp>
                <p:nvSpPr>
                  <p:cNvPr id="54" name="橢圓 5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 name="矩形 5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橢圓 5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7" name="直線接點 56"/>
                  <p:cNvCxnSpPr>
                    <a:stCxn id="5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接點 5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 name="群組 41"/>
                <p:cNvGrpSpPr/>
                <p:nvPr/>
              </p:nvGrpSpPr>
              <p:grpSpPr>
                <a:xfrm>
                  <a:off x="969763" y="3329590"/>
                  <a:ext cx="164306" cy="797719"/>
                  <a:chOff x="2950369" y="2778919"/>
                  <a:chExt cx="164306" cy="797719"/>
                </a:xfrm>
              </p:grpSpPr>
              <p:sp>
                <p:nvSpPr>
                  <p:cNvPr id="49" name="橢圓 4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矩形 4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橢圓 5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2" name="直線接點 51"/>
                  <p:cNvCxnSpPr>
                    <a:stCxn id="5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接點 5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 name="群組 42"/>
                <p:cNvGrpSpPr/>
                <p:nvPr/>
              </p:nvGrpSpPr>
              <p:grpSpPr>
                <a:xfrm>
                  <a:off x="1184075" y="3329590"/>
                  <a:ext cx="164306" cy="797719"/>
                  <a:chOff x="2950369" y="2778919"/>
                  <a:chExt cx="164306" cy="797719"/>
                </a:xfrm>
              </p:grpSpPr>
              <p:sp>
                <p:nvSpPr>
                  <p:cNvPr id="44" name="橢圓 4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 name="矩形 4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 name="橢圓 4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 name="直線接點 46"/>
                  <p:cNvCxnSpPr>
                    <a:stCxn id="4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接點 4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 name="橢圓 20"/>
              <p:cNvSpPr/>
              <p:nvPr/>
            </p:nvSpPr>
            <p:spPr>
              <a:xfrm>
                <a:off x="3150853"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矩形 21"/>
              <p:cNvSpPr/>
              <p:nvPr/>
            </p:nvSpPr>
            <p:spPr>
              <a:xfrm>
                <a:off x="3150853"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3150853"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 name="直線接點 23"/>
              <p:cNvCxnSpPr>
                <a:stCxn id="23" idx="6"/>
              </p:cNvCxnSpPr>
              <p:nvPr/>
            </p:nvCxnSpPr>
            <p:spPr>
              <a:xfrm>
                <a:off x="3315159"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直線接點 24"/>
              <p:cNvCxnSpPr/>
              <p:nvPr/>
            </p:nvCxnSpPr>
            <p:spPr>
              <a:xfrm>
                <a:off x="3150853"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橢圓 26"/>
              <p:cNvSpPr/>
              <p:nvPr/>
            </p:nvSpPr>
            <p:spPr>
              <a:xfrm>
                <a:off x="2507915"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矩形 27"/>
              <p:cNvSpPr/>
              <p:nvPr/>
            </p:nvSpPr>
            <p:spPr>
              <a:xfrm>
                <a:off x="2507915"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2507915"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 name="直線接點 29"/>
              <p:cNvCxnSpPr>
                <a:stCxn id="29" idx="6"/>
              </p:cNvCxnSpPr>
              <p:nvPr/>
            </p:nvCxnSpPr>
            <p:spPr>
              <a:xfrm>
                <a:off x="2672221"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接點 30"/>
              <p:cNvCxnSpPr/>
              <p:nvPr/>
            </p:nvCxnSpPr>
            <p:spPr>
              <a:xfrm>
                <a:off x="2507915"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0" name="群組 489"/>
            <p:cNvGrpSpPr/>
            <p:nvPr/>
          </p:nvGrpSpPr>
          <p:grpSpPr>
            <a:xfrm>
              <a:off x="2124946" y="3728779"/>
              <a:ext cx="826890" cy="588840"/>
              <a:chOff x="2218593" y="3214536"/>
              <a:chExt cx="1653779" cy="1177680"/>
            </a:xfrm>
          </p:grpSpPr>
          <p:sp>
            <p:nvSpPr>
              <p:cNvPr id="491" name="平行四邊形 490"/>
              <p:cNvSpPr/>
              <p:nvPr/>
            </p:nvSpPr>
            <p:spPr>
              <a:xfrm>
                <a:off x="2218593" y="3844103"/>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2" name="橢圓 491"/>
              <p:cNvSpPr/>
              <p:nvPr/>
            </p:nvSpPr>
            <p:spPr>
              <a:xfrm>
                <a:off x="2829384"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3" name="矩形 492"/>
              <p:cNvSpPr/>
              <p:nvPr/>
            </p:nvSpPr>
            <p:spPr>
              <a:xfrm>
                <a:off x="2829384"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4" name="橢圓 493"/>
              <p:cNvSpPr/>
              <p:nvPr/>
            </p:nvSpPr>
            <p:spPr>
              <a:xfrm>
                <a:off x="2829384"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95" name="直線接點 494"/>
              <p:cNvCxnSpPr>
                <a:stCxn id="494" idx="6"/>
              </p:cNvCxnSpPr>
              <p:nvPr/>
            </p:nvCxnSpPr>
            <p:spPr>
              <a:xfrm>
                <a:off x="2993690"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6" name="直線接點 495"/>
              <p:cNvCxnSpPr/>
              <p:nvPr/>
            </p:nvCxnSpPr>
            <p:spPr>
              <a:xfrm>
                <a:off x="2829384"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97" name="橢圓 496"/>
              <p:cNvSpPr/>
              <p:nvPr/>
            </p:nvSpPr>
            <p:spPr>
              <a:xfrm>
                <a:off x="3472322"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8" name="矩形 497"/>
              <p:cNvSpPr/>
              <p:nvPr/>
            </p:nvSpPr>
            <p:spPr>
              <a:xfrm>
                <a:off x="3472322"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9" name="橢圓 498"/>
              <p:cNvSpPr/>
              <p:nvPr/>
            </p:nvSpPr>
            <p:spPr>
              <a:xfrm>
                <a:off x="3472322"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00" name="直線接點 499"/>
              <p:cNvCxnSpPr>
                <a:stCxn id="499" idx="6"/>
              </p:cNvCxnSpPr>
              <p:nvPr/>
            </p:nvCxnSpPr>
            <p:spPr>
              <a:xfrm>
                <a:off x="3636628"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直線接點 500"/>
              <p:cNvCxnSpPr/>
              <p:nvPr/>
            </p:nvCxnSpPr>
            <p:spPr>
              <a:xfrm>
                <a:off x="3472322"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02" name="群組 501"/>
              <p:cNvGrpSpPr/>
              <p:nvPr/>
            </p:nvGrpSpPr>
            <p:grpSpPr>
              <a:xfrm>
                <a:off x="2615071" y="3214536"/>
                <a:ext cx="914401" cy="1097757"/>
                <a:chOff x="862606" y="3029552"/>
                <a:chExt cx="914401" cy="1097757"/>
              </a:xfrm>
            </p:grpSpPr>
            <p:grpSp>
              <p:nvGrpSpPr>
                <p:cNvPr id="513" name="群組 512"/>
                <p:cNvGrpSpPr/>
                <p:nvPr/>
              </p:nvGrpSpPr>
              <p:grpSpPr>
                <a:xfrm>
                  <a:off x="1291232" y="3029552"/>
                  <a:ext cx="164306" cy="797719"/>
                  <a:chOff x="2950369" y="2778919"/>
                  <a:chExt cx="164306" cy="797719"/>
                </a:xfrm>
              </p:grpSpPr>
              <p:sp>
                <p:nvSpPr>
                  <p:cNvPr id="580" name="橢圓 5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1" name="矩形 5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2" name="橢圓 5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83" name="直線接點 582"/>
                  <p:cNvCxnSpPr>
                    <a:stCxn id="5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4" name="直線接點 5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4" name="群組 513"/>
                <p:cNvGrpSpPr/>
                <p:nvPr/>
              </p:nvGrpSpPr>
              <p:grpSpPr>
                <a:xfrm>
                  <a:off x="1505544" y="3029552"/>
                  <a:ext cx="164306" cy="797719"/>
                  <a:chOff x="2950369" y="2778919"/>
                  <a:chExt cx="164306" cy="797719"/>
                </a:xfrm>
              </p:grpSpPr>
              <p:sp>
                <p:nvSpPr>
                  <p:cNvPr id="575" name="橢圓 5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6" name="矩形 5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7" name="橢圓 5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78" name="直線接點 577"/>
                  <p:cNvCxnSpPr>
                    <a:stCxn id="5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9" name="直線接點 5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5" name="群組 514"/>
                <p:cNvGrpSpPr/>
                <p:nvPr/>
              </p:nvGrpSpPr>
              <p:grpSpPr>
                <a:xfrm>
                  <a:off x="969763" y="3129565"/>
                  <a:ext cx="164306" cy="797719"/>
                  <a:chOff x="2950369" y="2778919"/>
                  <a:chExt cx="164306" cy="797719"/>
                </a:xfrm>
              </p:grpSpPr>
              <p:sp>
                <p:nvSpPr>
                  <p:cNvPr id="570" name="橢圓 5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1" name="矩形 5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2" name="橢圓 5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73" name="直線接點 572"/>
                  <p:cNvCxnSpPr>
                    <a:stCxn id="5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4" name="直線接點 5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6" name="群組 515"/>
                <p:cNvGrpSpPr/>
                <p:nvPr/>
              </p:nvGrpSpPr>
              <p:grpSpPr>
                <a:xfrm>
                  <a:off x="1184076" y="3129565"/>
                  <a:ext cx="164306" cy="797719"/>
                  <a:chOff x="2950369" y="2778919"/>
                  <a:chExt cx="164306" cy="797719"/>
                </a:xfrm>
              </p:grpSpPr>
              <p:sp>
                <p:nvSpPr>
                  <p:cNvPr id="565" name="橢圓 5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6" name="矩形 5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7" name="橢圓 5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68" name="直線接點 567"/>
                  <p:cNvCxnSpPr>
                    <a:stCxn id="5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9" name="直線接點 5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7" name="群組 516"/>
                <p:cNvGrpSpPr/>
                <p:nvPr/>
              </p:nvGrpSpPr>
              <p:grpSpPr>
                <a:xfrm>
                  <a:off x="1398388" y="3129565"/>
                  <a:ext cx="164306" cy="797719"/>
                  <a:chOff x="2950369" y="2778919"/>
                  <a:chExt cx="164306" cy="797719"/>
                </a:xfrm>
              </p:grpSpPr>
              <p:sp>
                <p:nvSpPr>
                  <p:cNvPr id="560" name="橢圓 5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1" name="矩形 5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2" name="橢圓 5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63" name="直線接點 562"/>
                  <p:cNvCxnSpPr>
                    <a:stCxn id="5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4" name="直線接點 5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群組 517"/>
                <p:cNvGrpSpPr/>
                <p:nvPr/>
              </p:nvGrpSpPr>
              <p:grpSpPr>
                <a:xfrm>
                  <a:off x="1612701" y="3129565"/>
                  <a:ext cx="164306" cy="797719"/>
                  <a:chOff x="2950369" y="2778919"/>
                  <a:chExt cx="164306" cy="797719"/>
                </a:xfrm>
              </p:grpSpPr>
              <p:sp>
                <p:nvSpPr>
                  <p:cNvPr id="555" name="橢圓 5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6" name="矩形 5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7" name="橢圓 5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58" name="直線接點 557"/>
                  <p:cNvCxnSpPr>
                    <a:stCxn id="5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9" name="直線接點 5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9" name="群組 518"/>
                <p:cNvGrpSpPr/>
                <p:nvPr/>
              </p:nvGrpSpPr>
              <p:grpSpPr>
                <a:xfrm>
                  <a:off x="862606" y="3229577"/>
                  <a:ext cx="164306" cy="797719"/>
                  <a:chOff x="2950369" y="2778919"/>
                  <a:chExt cx="164306" cy="797719"/>
                </a:xfrm>
              </p:grpSpPr>
              <p:sp>
                <p:nvSpPr>
                  <p:cNvPr id="550" name="橢圓 5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1" name="矩形 5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2" name="橢圓 5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53" name="直線接點 552"/>
                  <p:cNvCxnSpPr>
                    <a:stCxn id="5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直線接點 5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0" name="群組 519"/>
                <p:cNvGrpSpPr/>
                <p:nvPr/>
              </p:nvGrpSpPr>
              <p:grpSpPr>
                <a:xfrm>
                  <a:off x="1076919" y="3229577"/>
                  <a:ext cx="164306" cy="797719"/>
                  <a:chOff x="2950369" y="2778919"/>
                  <a:chExt cx="164306" cy="797719"/>
                </a:xfrm>
              </p:grpSpPr>
              <p:sp>
                <p:nvSpPr>
                  <p:cNvPr id="545" name="橢圓 5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6" name="矩形 5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7" name="橢圓 5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8" name="直線接點 547"/>
                  <p:cNvCxnSpPr>
                    <a:stCxn id="5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9" name="直線接點 5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1" name="群組 520"/>
                <p:cNvGrpSpPr/>
                <p:nvPr/>
              </p:nvGrpSpPr>
              <p:grpSpPr>
                <a:xfrm>
                  <a:off x="1291231" y="3229577"/>
                  <a:ext cx="164306" cy="797719"/>
                  <a:chOff x="2950369" y="2778919"/>
                  <a:chExt cx="164306" cy="797719"/>
                </a:xfrm>
              </p:grpSpPr>
              <p:sp>
                <p:nvSpPr>
                  <p:cNvPr id="540" name="橢圓 5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1" name="矩形 5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42" name="橢圓 5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3" name="直線接點 542"/>
                  <p:cNvCxnSpPr>
                    <a:stCxn id="5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4" name="直線接點 5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群組 521"/>
                <p:cNvGrpSpPr/>
                <p:nvPr/>
              </p:nvGrpSpPr>
              <p:grpSpPr>
                <a:xfrm>
                  <a:off x="1505544" y="3229577"/>
                  <a:ext cx="164306" cy="797719"/>
                  <a:chOff x="2950369" y="2778919"/>
                  <a:chExt cx="164306" cy="797719"/>
                </a:xfrm>
              </p:grpSpPr>
              <p:sp>
                <p:nvSpPr>
                  <p:cNvPr id="535" name="橢圓 5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6" name="矩形 5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7" name="橢圓 5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38" name="直線接點 537"/>
                  <p:cNvCxnSpPr>
                    <a:stCxn id="5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9" name="直線接點 5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3" name="群組 522"/>
                <p:cNvGrpSpPr/>
                <p:nvPr/>
              </p:nvGrpSpPr>
              <p:grpSpPr>
                <a:xfrm>
                  <a:off x="969763" y="3329590"/>
                  <a:ext cx="164306" cy="797719"/>
                  <a:chOff x="2950369" y="2778919"/>
                  <a:chExt cx="164306" cy="797719"/>
                </a:xfrm>
              </p:grpSpPr>
              <p:sp>
                <p:nvSpPr>
                  <p:cNvPr id="530" name="橢圓 5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1" name="矩形 5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2" name="橢圓 5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33" name="直線接點 532"/>
                  <p:cNvCxnSpPr>
                    <a:stCxn id="5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4" name="直線接點 5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4" name="群組 523"/>
                <p:cNvGrpSpPr/>
                <p:nvPr/>
              </p:nvGrpSpPr>
              <p:grpSpPr>
                <a:xfrm>
                  <a:off x="1184075" y="3329590"/>
                  <a:ext cx="164306" cy="797719"/>
                  <a:chOff x="2950369" y="2778919"/>
                  <a:chExt cx="164306" cy="797719"/>
                </a:xfrm>
              </p:grpSpPr>
              <p:sp>
                <p:nvSpPr>
                  <p:cNvPr id="525" name="橢圓 5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6" name="矩形 5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7" name="橢圓 5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28" name="直線接點 527"/>
                  <p:cNvCxnSpPr>
                    <a:stCxn id="5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9" name="直線接點 5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03" name="橢圓 502"/>
              <p:cNvSpPr/>
              <p:nvPr/>
            </p:nvSpPr>
            <p:spPr>
              <a:xfrm>
                <a:off x="3150853"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4" name="矩形 503"/>
              <p:cNvSpPr/>
              <p:nvPr/>
            </p:nvSpPr>
            <p:spPr>
              <a:xfrm>
                <a:off x="3150853"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5" name="橢圓 504"/>
              <p:cNvSpPr/>
              <p:nvPr/>
            </p:nvSpPr>
            <p:spPr>
              <a:xfrm>
                <a:off x="3150853"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06" name="直線接點 505"/>
              <p:cNvCxnSpPr>
                <a:stCxn id="505" idx="6"/>
              </p:cNvCxnSpPr>
              <p:nvPr/>
            </p:nvCxnSpPr>
            <p:spPr>
              <a:xfrm>
                <a:off x="3315159"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7" name="直線接點 506"/>
              <p:cNvCxnSpPr/>
              <p:nvPr/>
            </p:nvCxnSpPr>
            <p:spPr>
              <a:xfrm>
                <a:off x="3150853"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8" name="橢圓 507"/>
              <p:cNvSpPr/>
              <p:nvPr/>
            </p:nvSpPr>
            <p:spPr>
              <a:xfrm>
                <a:off x="2507915"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9" name="矩形 508"/>
              <p:cNvSpPr/>
              <p:nvPr/>
            </p:nvSpPr>
            <p:spPr>
              <a:xfrm>
                <a:off x="2507915"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0" name="橢圓 509"/>
              <p:cNvSpPr/>
              <p:nvPr/>
            </p:nvSpPr>
            <p:spPr>
              <a:xfrm>
                <a:off x="2507915"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1" name="直線接點 510"/>
              <p:cNvCxnSpPr>
                <a:stCxn id="510" idx="6"/>
              </p:cNvCxnSpPr>
              <p:nvPr/>
            </p:nvCxnSpPr>
            <p:spPr>
              <a:xfrm>
                <a:off x="2672221"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2" name="直線接點 511"/>
              <p:cNvCxnSpPr/>
              <p:nvPr/>
            </p:nvCxnSpPr>
            <p:spPr>
              <a:xfrm>
                <a:off x="2507915"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5" name="群組 584"/>
            <p:cNvGrpSpPr/>
            <p:nvPr/>
          </p:nvGrpSpPr>
          <p:grpSpPr>
            <a:xfrm>
              <a:off x="2741432" y="3728779"/>
              <a:ext cx="826890" cy="588840"/>
              <a:chOff x="2218593" y="3214536"/>
              <a:chExt cx="1653779" cy="1177680"/>
            </a:xfrm>
          </p:grpSpPr>
          <p:sp>
            <p:nvSpPr>
              <p:cNvPr id="586" name="平行四邊形 585"/>
              <p:cNvSpPr/>
              <p:nvPr/>
            </p:nvSpPr>
            <p:spPr>
              <a:xfrm>
                <a:off x="2218593" y="3844103"/>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7" name="橢圓 586"/>
              <p:cNvSpPr/>
              <p:nvPr/>
            </p:nvSpPr>
            <p:spPr>
              <a:xfrm>
                <a:off x="2829384"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8" name="矩形 587"/>
              <p:cNvSpPr/>
              <p:nvPr/>
            </p:nvSpPr>
            <p:spPr>
              <a:xfrm>
                <a:off x="2829384"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9" name="橢圓 588"/>
              <p:cNvSpPr/>
              <p:nvPr/>
            </p:nvSpPr>
            <p:spPr>
              <a:xfrm>
                <a:off x="2829384"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90" name="直線接點 589"/>
              <p:cNvCxnSpPr>
                <a:stCxn id="589" idx="6"/>
              </p:cNvCxnSpPr>
              <p:nvPr/>
            </p:nvCxnSpPr>
            <p:spPr>
              <a:xfrm>
                <a:off x="2993690"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1" name="直線接點 590"/>
              <p:cNvCxnSpPr/>
              <p:nvPr/>
            </p:nvCxnSpPr>
            <p:spPr>
              <a:xfrm>
                <a:off x="2829384"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92" name="橢圓 591"/>
              <p:cNvSpPr/>
              <p:nvPr/>
            </p:nvSpPr>
            <p:spPr>
              <a:xfrm>
                <a:off x="3472322"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3" name="矩形 592"/>
              <p:cNvSpPr/>
              <p:nvPr/>
            </p:nvSpPr>
            <p:spPr>
              <a:xfrm>
                <a:off x="3472322"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4" name="橢圓 593"/>
              <p:cNvSpPr/>
              <p:nvPr/>
            </p:nvSpPr>
            <p:spPr>
              <a:xfrm>
                <a:off x="3472322"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95" name="直線接點 594"/>
              <p:cNvCxnSpPr>
                <a:stCxn id="594" idx="6"/>
              </p:cNvCxnSpPr>
              <p:nvPr/>
            </p:nvCxnSpPr>
            <p:spPr>
              <a:xfrm>
                <a:off x="3636628"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6" name="直線接點 595"/>
              <p:cNvCxnSpPr/>
              <p:nvPr/>
            </p:nvCxnSpPr>
            <p:spPr>
              <a:xfrm>
                <a:off x="3472322"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597" name="群組 596"/>
              <p:cNvGrpSpPr/>
              <p:nvPr/>
            </p:nvGrpSpPr>
            <p:grpSpPr>
              <a:xfrm>
                <a:off x="2615071" y="3214536"/>
                <a:ext cx="914401" cy="1097757"/>
                <a:chOff x="862606" y="3029552"/>
                <a:chExt cx="914401" cy="1097757"/>
              </a:xfrm>
            </p:grpSpPr>
            <p:grpSp>
              <p:nvGrpSpPr>
                <p:cNvPr id="608" name="群組 607"/>
                <p:cNvGrpSpPr/>
                <p:nvPr/>
              </p:nvGrpSpPr>
              <p:grpSpPr>
                <a:xfrm>
                  <a:off x="1291232" y="3029552"/>
                  <a:ext cx="164306" cy="797719"/>
                  <a:chOff x="2950369" y="2778919"/>
                  <a:chExt cx="164306" cy="797719"/>
                </a:xfrm>
              </p:grpSpPr>
              <p:sp>
                <p:nvSpPr>
                  <p:cNvPr id="675" name="橢圓 6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6" name="矩形 6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7" name="橢圓 6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8" name="直線接點 677"/>
                  <p:cNvCxnSpPr>
                    <a:stCxn id="6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直線接點 6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9" name="群組 608"/>
                <p:cNvGrpSpPr/>
                <p:nvPr/>
              </p:nvGrpSpPr>
              <p:grpSpPr>
                <a:xfrm>
                  <a:off x="1505544" y="3029552"/>
                  <a:ext cx="164306" cy="797719"/>
                  <a:chOff x="2950369" y="2778919"/>
                  <a:chExt cx="164306" cy="797719"/>
                </a:xfrm>
              </p:grpSpPr>
              <p:sp>
                <p:nvSpPr>
                  <p:cNvPr id="670" name="橢圓 6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1" name="矩形 6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2" name="橢圓 6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3" name="直線接點 672"/>
                  <p:cNvCxnSpPr>
                    <a:stCxn id="6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直線接點 6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0" name="群組 609"/>
                <p:cNvGrpSpPr/>
                <p:nvPr/>
              </p:nvGrpSpPr>
              <p:grpSpPr>
                <a:xfrm>
                  <a:off x="969763" y="3129565"/>
                  <a:ext cx="164306" cy="797719"/>
                  <a:chOff x="2950369" y="2778919"/>
                  <a:chExt cx="164306" cy="797719"/>
                </a:xfrm>
              </p:grpSpPr>
              <p:sp>
                <p:nvSpPr>
                  <p:cNvPr id="665" name="橢圓 6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6" name="矩形 6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7" name="橢圓 6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68" name="直線接點 667"/>
                  <p:cNvCxnSpPr>
                    <a:stCxn id="6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直線接點 6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1" name="群組 610"/>
                <p:cNvGrpSpPr/>
                <p:nvPr/>
              </p:nvGrpSpPr>
              <p:grpSpPr>
                <a:xfrm>
                  <a:off x="1184076" y="3129565"/>
                  <a:ext cx="164306" cy="797719"/>
                  <a:chOff x="2950369" y="2778919"/>
                  <a:chExt cx="164306" cy="797719"/>
                </a:xfrm>
              </p:grpSpPr>
              <p:sp>
                <p:nvSpPr>
                  <p:cNvPr id="660" name="橢圓 6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1" name="矩形 6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2" name="橢圓 6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63" name="直線接點 662"/>
                  <p:cNvCxnSpPr>
                    <a:stCxn id="6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直線接點 6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2" name="群組 611"/>
                <p:cNvGrpSpPr/>
                <p:nvPr/>
              </p:nvGrpSpPr>
              <p:grpSpPr>
                <a:xfrm>
                  <a:off x="1398388" y="3129565"/>
                  <a:ext cx="164306" cy="797719"/>
                  <a:chOff x="2950369" y="2778919"/>
                  <a:chExt cx="164306" cy="797719"/>
                </a:xfrm>
              </p:grpSpPr>
              <p:sp>
                <p:nvSpPr>
                  <p:cNvPr id="655" name="橢圓 6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6" name="矩形 6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7" name="橢圓 6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58" name="直線接點 657"/>
                  <p:cNvCxnSpPr>
                    <a:stCxn id="6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直線接點 6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3" name="群組 612"/>
                <p:cNvGrpSpPr/>
                <p:nvPr/>
              </p:nvGrpSpPr>
              <p:grpSpPr>
                <a:xfrm>
                  <a:off x="1612701" y="3129565"/>
                  <a:ext cx="164306" cy="797719"/>
                  <a:chOff x="2950369" y="2778919"/>
                  <a:chExt cx="164306" cy="797719"/>
                </a:xfrm>
              </p:grpSpPr>
              <p:sp>
                <p:nvSpPr>
                  <p:cNvPr id="650" name="橢圓 6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1" name="矩形 6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2" name="橢圓 6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53" name="直線接點 652"/>
                  <p:cNvCxnSpPr>
                    <a:stCxn id="6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直線接點 6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4" name="群組 613"/>
                <p:cNvGrpSpPr/>
                <p:nvPr/>
              </p:nvGrpSpPr>
              <p:grpSpPr>
                <a:xfrm>
                  <a:off x="862606" y="3229577"/>
                  <a:ext cx="164306" cy="797719"/>
                  <a:chOff x="2950369" y="2778919"/>
                  <a:chExt cx="164306" cy="797719"/>
                </a:xfrm>
              </p:grpSpPr>
              <p:sp>
                <p:nvSpPr>
                  <p:cNvPr id="645" name="橢圓 6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6" name="矩形 6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7" name="橢圓 6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48" name="直線接點 647"/>
                  <p:cNvCxnSpPr>
                    <a:stCxn id="6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直線接點 6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5" name="群組 614"/>
                <p:cNvGrpSpPr/>
                <p:nvPr/>
              </p:nvGrpSpPr>
              <p:grpSpPr>
                <a:xfrm>
                  <a:off x="1076919" y="3229577"/>
                  <a:ext cx="164306" cy="797719"/>
                  <a:chOff x="2950369" y="2778919"/>
                  <a:chExt cx="164306" cy="797719"/>
                </a:xfrm>
              </p:grpSpPr>
              <p:sp>
                <p:nvSpPr>
                  <p:cNvPr id="640" name="橢圓 6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1" name="矩形 6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2" name="橢圓 6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43" name="直線接點 642"/>
                  <p:cNvCxnSpPr>
                    <a:stCxn id="6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直線接點 6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6" name="群組 615"/>
                <p:cNvGrpSpPr/>
                <p:nvPr/>
              </p:nvGrpSpPr>
              <p:grpSpPr>
                <a:xfrm>
                  <a:off x="1291231" y="3229577"/>
                  <a:ext cx="164306" cy="797719"/>
                  <a:chOff x="2950369" y="2778919"/>
                  <a:chExt cx="164306" cy="797719"/>
                </a:xfrm>
              </p:grpSpPr>
              <p:sp>
                <p:nvSpPr>
                  <p:cNvPr id="635" name="橢圓 6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6" name="矩形 6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7" name="橢圓 6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38" name="直線接點 637"/>
                  <p:cNvCxnSpPr>
                    <a:stCxn id="6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直線接點 6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7" name="群組 616"/>
                <p:cNvGrpSpPr/>
                <p:nvPr/>
              </p:nvGrpSpPr>
              <p:grpSpPr>
                <a:xfrm>
                  <a:off x="1505544" y="3229577"/>
                  <a:ext cx="164306" cy="797719"/>
                  <a:chOff x="2950369" y="2778919"/>
                  <a:chExt cx="164306" cy="797719"/>
                </a:xfrm>
              </p:grpSpPr>
              <p:sp>
                <p:nvSpPr>
                  <p:cNvPr id="630" name="橢圓 6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1" name="矩形 6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2" name="橢圓 6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33" name="直線接點 632"/>
                  <p:cNvCxnSpPr>
                    <a:stCxn id="6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直線接點 6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8" name="群組 617"/>
                <p:cNvGrpSpPr/>
                <p:nvPr/>
              </p:nvGrpSpPr>
              <p:grpSpPr>
                <a:xfrm>
                  <a:off x="969763" y="3329590"/>
                  <a:ext cx="164306" cy="797719"/>
                  <a:chOff x="2950369" y="2778919"/>
                  <a:chExt cx="164306" cy="797719"/>
                </a:xfrm>
              </p:grpSpPr>
              <p:sp>
                <p:nvSpPr>
                  <p:cNvPr id="625" name="橢圓 6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6" name="矩形 6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7" name="橢圓 6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28" name="直線接點 627"/>
                  <p:cNvCxnSpPr>
                    <a:stCxn id="6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直線接點 6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9" name="群組 618"/>
                <p:cNvGrpSpPr/>
                <p:nvPr/>
              </p:nvGrpSpPr>
              <p:grpSpPr>
                <a:xfrm>
                  <a:off x="1184075" y="3329590"/>
                  <a:ext cx="164306" cy="797719"/>
                  <a:chOff x="2950369" y="2778919"/>
                  <a:chExt cx="164306" cy="797719"/>
                </a:xfrm>
              </p:grpSpPr>
              <p:sp>
                <p:nvSpPr>
                  <p:cNvPr id="620" name="橢圓 6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1" name="矩形 6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2" name="橢圓 6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23" name="直線接點 622"/>
                  <p:cNvCxnSpPr>
                    <a:stCxn id="6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4" name="直線接點 6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598" name="橢圓 597"/>
              <p:cNvSpPr/>
              <p:nvPr/>
            </p:nvSpPr>
            <p:spPr>
              <a:xfrm>
                <a:off x="3150853"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9" name="矩形 598"/>
              <p:cNvSpPr/>
              <p:nvPr/>
            </p:nvSpPr>
            <p:spPr>
              <a:xfrm>
                <a:off x="3150853"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0" name="橢圓 599"/>
              <p:cNvSpPr/>
              <p:nvPr/>
            </p:nvSpPr>
            <p:spPr>
              <a:xfrm>
                <a:off x="3150853"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01" name="直線接點 600"/>
              <p:cNvCxnSpPr>
                <a:stCxn id="600" idx="6"/>
              </p:cNvCxnSpPr>
              <p:nvPr/>
            </p:nvCxnSpPr>
            <p:spPr>
              <a:xfrm>
                <a:off x="3315159"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2" name="直線接點 601"/>
              <p:cNvCxnSpPr/>
              <p:nvPr/>
            </p:nvCxnSpPr>
            <p:spPr>
              <a:xfrm>
                <a:off x="3150853"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03" name="橢圓 602"/>
              <p:cNvSpPr/>
              <p:nvPr/>
            </p:nvSpPr>
            <p:spPr>
              <a:xfrm>
                <a:off x="2507915"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4" name="矩形 603"/>
              <p:cNvSpPr/>
              <p:nvPr/>
            </p:nvSpPr>
            <p:spPr>
              <a:xfrm>
                <a:off x="2507915"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5" name="橢圓 604"/>
              <p:cNvSpPr/>
              <p:nvPr/>
            </p:nvSpPr>
            <p:spPr>
              <a:xfrm>
                <a:off x="2507915"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06" name="直線接點 605"/>
              <p:cNvCxnSpPr>
                <a:stCxn id="605" idx="6"/>
              </p:cNvCxnSpPr>
              <p:nvPr/>
            </p:nvCxnSpPr>
            <p:spPr>
              <a:xfrm>
                <a:off x="2672221"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7" name="直線接點 606"/>
              <p:cNvCxnSpPr/>
              <p:nvPr/>
            </p:nvCxnSpPr>
            <p:spPr>
              <a:xfrm>
                <a:off x="2507915"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80" name="群組 679"/>
            <p:cNvGrpSpPr/>
            <p:nvPr/>
          </p:nvGrpSpPr>
          <p:grpSpPr>
            <a:xfrm>
              <a:off x="3362420" y="3728779"/>
              <a:ext cx="826890" cy="588840"/>
              <a:chOff x="2218593" y="3214536"/>
              <a:chExt cx="1653779" cy="1177680"/>
            </a:xfrm>
          </p:grpSpPr>
          <p:sp>
            <p:nvSpPr>
              <p:cNvPr id="681" name="平行四邊形 680"/>
              <p:cNvSpPr/>
              <p:nvPr/>
            </p:nvSpPr>
            <p:spPr>
              <a:xfrm>
                <a:off x="2218593" y="3844103"/>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2" name="橢圓 681"/>
              <p:cNvSpPr/>
              <p:nvPr/>
            </p:nvSpPr>
            <p:spPr>
              <a:xfrm>
                <a:off x="2829384"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3" name="矩形 682"/>
              <p:cNvSpPr/>
              <p:nvPr/>
            </p:nvSpPr>
            <p:spPr>
              <a:xfrm>
                <a:off x="2829384"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4" name="橢圓 683"/>
              <p:cNvSpPr/>
              <p:nvPr/>
            </p:nvSpPr>
            <p:spPr>
              <a:xfrm>
                <a:off x="2829384"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85" name="直線接點 684"/>
              <p:cNvCxnSpPr>
                <a:stCxn id="684" idx="6"/>
              </p:cNvCxnSpPr>
              <p:nvPr/>
            </p:nvCxnSpPr>
            <p:spPr>
              <a:xfrm>
                <a:off x="2993690"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6" name="直線接點 685"/>
              <p:cNvCxnSpPr/>
              <p:nvPr/>
            </p:nvCxnSpPr>
            <p:spPr>
              <a:xfrm>
                <a:off x="2829384"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87" name="橢圓 686"/>
              <p:cNvSpPr/>
              <p:nvPr/>
            </p:nvSpPr>
            <p:spPr>
              <a:xfrm>
                <a:off x="3472322"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8" name="矩形 687"/>
              <p:cNvSpPr/>
              <p:nvPr/>
            </p:nvSpPr>
            <p:spPr>
              <a:xfrm>
                <a:off x="3472322"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9" name="橢圓 688"/>
              <p:cNvSpPr/>
              <p:nvPr/>
            </p:nvSpPr>
            <p:spPr>
              <a:xfrm>
                <a:off x="3472322"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0" name="直線接點 689"/>
              <p:cNvCxnSpPr>
                <a:stCxn id="689" idx="6"/>
              </p:cNvCxnSpPr>
              <p:nvPr/>
            </p:nvCxnSpPr>
            <p:spPr>
              <a:xfrm>
                <a:off x="3636628"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1" name="直線接點 690"/>
              <p:cNvCxnSpPr/>
              <p:nvPr/>
            </p:nvCxnSpPr>
            <p:spPr>
              <a:xfrm>
                <a:off x="3472322"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92" name="群組 691"/>
              <p:cNvGrpSpPr/>
              <p:nvPr/>
            </p:nvGrpSpPr>
            <p:grpSpPr>
              <a:xfrm>
                <a:off x="2615071" y="3214536"/>
                <a:ext cx="914401" cy="1097757"/>
                <a:chOff x="862606" y="3029552"/>
                <a:chExt cx="914401" cy="1097757"/>
              </a:xfrm>
            </p:grpSpPr>
            <p:grpSp>
              <p:nvGrpSpPr>
                <p:cNvPr id="703" name="群組 702"/>
                <p:cNvGrpSpPr/>
                <p:nvPr/>
              </p:nvGrpSpPr>
              <p:grpSpPr>
                <a:xfrm>
                  <a:off x="1291232" y="3029552"/>
                  <a:ext cx="164306" cy="797719"/>
                  <a:chOff x="2950369" y="2778919"/>
                  <a:chExt cx="164306" cy="797719"/>
                </a:xfrm>
              </p:grpSpPr>
              <p:sp>
                <p:nvSpPr>
                  <p:cNvPr id="770" name="橢圓 7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1" name="矩形 7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2" name="橢圓 7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3" name="直線接點 772"/>
                  <p:cNvCxnSpPr>
                    <a:stCxn id="7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直線接點 7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4" name="群組 703"/>
                <p:cNvGrpSpPr/>
                <p:nvPr/>
              </p:nvGrpSpPr>
              <p:grpSpPr>
                <a:xfrm>
                  <a:off x="1505544" y="3029552"/>
                  <a:ext cx="164306" cy="797719"/>
                  <a:chOff x="2950369" y="2778919"/>
                  <a:chExt cx="164306" cy="797719"/>
                </a:xfrm>
              </p:grpSpPr>
              <p:sp>
                <p:nvSpPr>
                  <p:cNvPr id="765" name="橢圓 7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6" name="矩形 7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7" name="橢圓 7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8" name="直線接點 767"/>
                  <p:cNvCxnSpPr>
                    <a:stCxn id="7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直線接點 7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5" name="群組 704"/>
                <p:cNvGrpSpPr/>
                <p:nvPr/>
              </p:nvGrpSpPr>
              <p:grpSpPr>
                <a:xfrm>
                  <a:off x="969763" y="3129565"/>
                  <a:ext cx="164306" cy="797719"/>
                  <a:chOff x="2950369" y="2778919"/>
                  <a:chExt cx="164306" cy="797719"/>
                </a:xfrm>
              </p:grpSpPr>
              <p:sp>
                <p:nvSpPr>
                  <p:cNvPr id="760" name="橢圓 7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1" name="矩形 7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2" name="橢圓 7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3" name="直線接點 762"/>
                  <p:cNvCxnSpPr>
                    <a:stCxn id="7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直線接點 7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6" name="群組 705"/>
                <p:cNvGrpSpPr/>
                <p:nvPr/>
              </p:nvGrpSpPr>
              <p:grpSpPr>
                <a:xfrm>
                  <a:off x="1184076" y="3129565"/>
                  <a:ext cx="164306" cy="797719"/>
                  <a:chOff x="2950369" y="2778919"/>
                  <a:chExt cx="164306" cy="797719"/>
                </a:xfrm>
              </p:grpSpPr>
              <p:sp>
                <p:nvSpPr>
                  <p:cNvPr id="755" name="橢圓 7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6" name="矩形 7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7" name="橢圓 7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58" name="直線接點 757"/>
                  <p:cNvCxnSpPr>
                    <a:stCxn id="7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直線接點 7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7" name="群組 706"/>
                <p:cNvGrpSpPr/>
                <p:nvPr/>
              </p:nvGrpSpPr>
              <p:grpSpPr>
                <a:xfrm>
                  <a:off x="1398388" y="3129565"/>
                  <a:ext cx="164306" cy="797719"/>
                  <a:chOff x="2950369" y="2778919"/>
                  <a:chExt cx="164306" cy="797719"/>
                </a:xfrm>
              </p:grpSpPr>
              <p:sp>
                <p:nvSpPr>
                  <p:cNvPr id="750" name="橢圓 7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1" name="矩形 7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2" name="橢圓 7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53" name="直線接點 752"/>
                  <p:cNvCxnSpPr>
                    <a:stCxn id="7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直線接點 7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8" name="群組 707"/>
                <p:cNvGrpSpPr/>
                <p:nvPr/>
              </p:nvGrpSpPr>
              <p:grpSpPr>
                <a:xfrm>
                  <a:off x="1612701" y="3129565"/>
                  <a:ext cx="164306" cy="797719"/>
                  <a:chOff x="2950369" y="2778919"/>
                  <a:chExt cx="164306" cy="797719"/>
                </a:xfrm>
              </p:grpSpPr>
              <p:sp>
                <p:nvSpPr>
                  <p:cNvPr id="745" name="橢圓 7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6" name="矩形 7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7" name="橢圓 7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8" name="直線接點 747"/>
                  <p:cNvCxnSpPr>
                    <a:stCxn id="7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直線接點 7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09" name="群組 708"/>
                <p:cNvGrpSpPr/>
                <p:nvPr/>
              </p:nvGrpSpPr>
              <p:grpSpPr>
                <a:xfrm>
                  <a:off x="862606" y="3229577"/>
                  <a:ext cx="164306" cy="797719"/>
                  <a:chOff x="2950369" y="2778919"/>
                  <a:chExt cx="164306" cy="797719"/>
                </a:xfrm>
              </p:grpSpPr>
              <p:sp>
                <p:nvSpPr>
                  <p:cNvPr id="740" name="橢圓 7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1" name="矩形 7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2" name="橢圓 7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3" name="直線接點 742"/>
                  <p:cNvCxnSpPr>
                    <a:stCxn id="7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直線接點 7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0" name="群組 709"/>
                <p:cNvGrpSpPr/>
                <p:nvPr/>
              </p:nvGrpSpPr>
              <p:grpSpPr>
                <a:xfrm>
                  <a:off x="1076919" y="3229577"/>
                  <a:ext cx="164306" cy="797719"/>
                  <a:chOff x="2950369" y="2778919"/>
                  <a:chExt cx="164306" cy="797719"/>
                </a:xfrm>
              </p:grpSpPr>
              <p:sp>
                <p:nvSpPr>
                  <p:cNvPr id="735" name="橢圓 7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6" name="矩形 7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7" name="橢圓 7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8" name="直線接點 737"/>
                  <p:cNvCxnSpPr>
                    <a:stCxn id="7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直線接點 7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1" name="群組 710"/>
                <p:cNvGrpSpPr/>
                <p:nvPr/>
              </p:nvGrpSpPr>
              <p:grpSpPr>
                <a:xfrm>
                  <a:off x="1291231" y="3229577"/>
                  <a:ext cx="164306" cy="797719"/>
                  <a:chOff x="2950369" y="2778919"/>
                  <a:chExt cx="164306" cy="797719"/>
                </a:xfrm>
              </p:grpSpPr>
              <p:sp>
                <p:nvSpPr>
                  <p:cNvPr id="730" name="橢圓 7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1" name="矩形 7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2" name="橢圓 7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3" name="直線接點 732"/>
                  <p:cNvCxnSpPr>
                    <a:stCxn id="7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直線接點 7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2" name="群組 711"/>
                <p:cNvGrpSpPr/>
                <p:nvPr/>
              </p:nvGrpSpPr>
              <p:grpSpPr>
                <a:xfrm>
                  <a:off x="1505544" y="3229577"/>
                  <a:ext cx="164306" cy="797719"/>
                  <a:chOff x="2950369" y="2778919"/>
                  <a:chExt cx="164306" cy="797719"/>
                </a:xfrm>
              </p:grpSpPr>
              <p:sp>
                <p:nvSpPr>
                  <p:cNvPr id="725" name="橢圓 7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6" name="矩形 7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7" name="橢圓 7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8" name="直線接點 727"/>
                  <p:cNvCxnSpPr>
                    <a:stCxn id="7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9" name="直線接點 7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3" name="群組 712"/>
                <p:cNvGrpSpPr/>
                <p:nvPr/>
              </p:nvGrpSpPr>
              <p:grpSpPr>
                <a:xfrm>
                  <a:off x="969763" y="3329590"/>
                  <a:ext cx="164306" cy="797719"/>
                  <a:chOff x="2950369" y="2778919"/>
                  <a:chExt cx="164306" cy="797719"/>
                </a:xfrm>
              </p:grpSpPr>
              <p:sp>
                <p:nvSpPr>
                  <p:cNvPr id="720" name="橢圓 7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1" name="矩形 7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2" name="橢圓 7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3" name="直線接點 722"/>
                  <p:cNvCxnSpPr>
                    <a:stCxn id="7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直線接點 7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14" name="群組 713"/>
                <p:cNvGrpSpPr/>
                <p:nvPr/>
              </p:nvGrpSpPr>
              <p:grpSpPr>
                <a:xfrm>
                  <a:off x="1184075" y="3329590"/>
                  <a:ext cx="164306" cy="797719"/>
                  <a:chOff x="2950369" y="2778919"/>
                  <a:chExt cx="164306" cy="797719"/>
                </a:xfrm>
              </p:grpSpPr>
              <p:sp>
                <p:nvSpPr>
                  <p:cNvPr id="715" name="橢圓 7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6" name="矩形 7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 name="橢圓 7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18" name="直線接點 717"/>
                  <p:cNvCxnSpPr>
                    <a:stCxn id="7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 name="直線接點 7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693" name="橢圓 692"/>
              <p:cNvSpPr/>
              <p:nvPr/>
            </p:nvSpPr>
            <p:spPr>
              <a:xfrm>
                <a:off x="3150853"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4" name="矩形 693"/>
              <p:cNvSpPr/>
              <p:nvPr/>
            </p:nvSpPr>
            <p:spPr>
              <a:xfrm>
                <a:off x="3150853"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5" name="橢圓 694"/>
              <p:cNvSpPr/>
              <p:nvPr/>
            </p:nvSpPr>
            <p:spPr>
              <a:xfrm>
                <a:off x="3150853"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6" name="直線接點 695"/>
              <p:cNvCxnSpPr>
                <a:stCxn id="695" idx="6"/>
              </p:cNvCxnSpPr>
              <p:nvPr/>
            </p:nvCxnSpPr>
            <p:spPr>
              <a:xfrm>
                <a:off x="3315159"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7" name="直線接點 696"/>
              <p:cNvCxnSpPr/>
              <p:nvPr/>
            </p:nvCxnSpPr>
            <p:spPr>
              <a:xfrm>
                <a:off x="3150853"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98" name="橢圓 697"/>
              <p:cNvSpPr/>
              <p:nvPr/>
            </p:nvSpPr>
            <p:spPr>
              <a:xfrm>
                <a:off x="2507915"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9" name="矩形 698"/>
              <p:cNvSpPr/>
              <p:nvPr/>
            </p:nvSpPr>
            <p:spPr>
              <a:xfrm>
                <a:off x="2507915"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0" name="橢圓 699"/>
              <p:cNvSpPr/>
              <p:nvPr/>
            </p:nvSpPr>
            <p:spPr>
              <a:xfrm>
                <a:off x="2507915"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01" name="直線接點 700"/>
              <p:cNvCxnSpPr>
                <a:stCxn id="700" idx="6"/>
              </p:cNvCxnSpPr>
              <p:nvPr/>
            </p:nvCxnSpPr>
            <p:spPr>
              <a:xfrm>
                <a:off x="2672221"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2" name="直線接點 701"/>
              <p:cNvCxnSpPr/>
              <p:nvPr/>
            </p:nvCxnSpPr>
            <p:spPr>
              <a:xfrm>
                <a:off x="2507915"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75" name="群組 774"/>
            <p:cNvGrpSpPr/>
            <p:nvPr/>
          </p:nvGrpSpPr>
          <p:grpSpPr>
            <a:xfrm>
              <a:off x="1507636" y="4059157"/>
              <a:ext cx="826890" cy="588840"/>
              <a:chOff x="2218593" y="3214536"/>
              <a:chExt cx="1653779" cy="1177680"/>
            </a:xfrm>
          </p:grpSpPr>
          <p:sp>
            <p:nvSpPr>
              <p:cNvPr id="776" name="平行四邊形 775"/>
              <p:cNvSpPr/>
              <p:nvPr/>
            </p:nvSpPr>
            <p:spPr>
              <a:xfrm>
                <a:off x="2218593" y="3844103"/>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7" name="橢圓 776"/>
              <p:cNvSpPr/>
              <p:nvPr/>
            </p:nvSpPr>
            <p:spPr>
              <a:xfrm>
                <a:off x="2829384"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8" name="矩形 777"/>
              <p:cNvSpPr/>
              <p:nvPr/>
            </p:nvSpPr>
            <p:spPr>
              <a:xfrm>
                <a:off x="2829384"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9" name="橢圓 778"/>
              <p:cNvSpPr/>
              <p:nvPr/>
            </p:nvSpPr>
            <p:spPr>
              <a:xfrm>
                <a:off x="2829384"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80" name="直線接點 779"/>
              <p:cNvCxnSpPr>
                <a:stCxn id="779" idx="6"/>
              </p:cNvCxnSpPr>
              <p:nvPr/>
            </p:nvCxnSpPr>
            <p:spPr>
              <a:xfrm>
                <a:off x="2993690"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1" name="直線接點 780"/>
              <p:cNvCxnSpPr/>
              <p:nvPr/>
            </p:nvCxnSpPr>
            <p:spPr>
              <a:xfrm>
                <a:off x="2829384"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82" name="橢圓 781"/>
              <p:cNvSpPr/>
              <p:nvPr/>
            </p:nvSpPr>
            <p:spPr>
              <a:xfrm>
                <a:off x="3472322"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3" name="矩形 782"/>
              <p:cNvSpPr/>
              <p:nvPr/>
            </p:nvSpPr>
            <p:spPr>
              <a:xfrm>
                <a:off x="3472322"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4" name="橢圓 783"/>
              <p:cNvSpPr/>
              <p:nvPr/>
            </p:nvSpPr>
            <p:spPr>
              <a:xfrm>
                <a:off x="3472322"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85" name="直線接點 784"/>
              <p:cNvCxnSpPr>
                <a:stCxn id="784" idx="6"/>
              </p:cNvCxnSpPr>
              <p:nvPr/>
            </p:nvCxnSpPr>
            <p:spPr>
              <a:xfrm>
                <a:off x="3636628"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6" name="直線接點 785"/>
              <p:cNvCxnSpPr/>
              <p:nvPr/>
            </p:nvCxnSpPr>
            <p:spPr>
              <a:xfrm>
                <a:off x="3472322"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787" name="群組 786"/>
              <p:cNvGrpSpPr/>
              <p:nvPr/>
            </p:nvGrpSpPr>
            <p:grpSpPr>
              <a:xfrm>
                <a:off x="2615071" y="3214536"/>
                <a:ext cx="914401" cy="1097757"/>
                <a:chOff x="862606" y="3029552"/>
                <a:chExt cx="914401" cy="1097757"/>
              </a:xfrm>
            </p:grpSpPr>
            <p:grpSp>
              <p:nvGrpSpPr>
                <p:cNvPr id="798" name="群組 797"/>
                <p:cNvGrpSpPr/>
                <p:nvPr/>
              </p:nvGrpSpPr>
              <p:grpSpPr>
                <a:xfrm>
                  <a:off x="1291232" y="3029552"/>
                  <a:ext cx="164306" cy="797719"/>
                  <a:chOff x="2950369" y="2778919"/>
                  <a:chExt cx="164306" cy="797719"/>
                </a:xfrm>
              </p:grpSpPr>
              <p:sp>
                <p:nvSpPr>
                  <p:cNvPr id="865" name="橢圓 8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6" name="矩形 8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7" name="橢圓 8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68" name="直線接點 867"/>
                  <p:cNvCxnSpPr>
                    <a:stCxn id="8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直線接點 8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99" name="群組 798"/>
                <p:cNvGrpSpPr/>
                <p:nvPr/>
              </p:nvGrpSpPr>
              <p:grpSpPr>
                <a:xfrm>
                  <a:off x="1505544" y="3029552"/>
                  <a:ext cx="164306" cy="797719"/>
                  <a:chOff x="2950369" y="2778919"/>
                  <a:chExt cx="164306" cy="797719"/>
                </a:xfrm>
              </p:grpSpPr>
              <p:sp>
                <p:nvSpPr>
                  <p:cNvPr id="860" name="橢圓 8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1" name="矩形 8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2" name="橢圓 8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63" name="直線接點 862"/>
                  <p:cNvCxnSpPr>
                    <a:stCxn id="8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4" name="直線接點 8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0" name="群組 799"/>
                <p:cNvGrpSpPr/>
                <p:nvPr/>
              </p:nvGrpSpPr>
              <p:grpSpPr>
                <a:xfrm>
                  <a:off x="969763" y="3129565"/>
                  <a:ext cx="164306" cy="797719"/>
                  <a:chOff x="2950369" y="2778919"/>
                  <a:chExt cx="164306" cy="797719"/>
                </a:xfrm>
              </p:grpSpPr>
              <p:sp>
                <p:nvSpPr>
                  <p:cNvPr id="855" name="橢圓 8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6" name="矩形 8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7" name="橢圓 8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58" name="直線接點 857"/>
                  <p:cNvCxnSpPr>
                    <a:stCxn id="8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直線接點 8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1" name="群組 800"/>
                <p:cNvGrpSpPr/>
                <p:nvPr/>
              </p:nvGrpSpPr>
              <p:grpSpPr>
                <a:xfrm>
                  <a:off x="1184076" y="3129565"/>
                  <a:ext cx="164306" cy="797719"/>
                  <a:chOff x="2950369" y="2778919"/>
                  <a:chExt cx="164306" cy="797719"/>
                </a:xfrm>
              </p:grpSpPr>
              <p:sp>
                <p:nvSpPr>
                  <p:cNvPr id="850" name="橢圓 8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1" name="矩形 8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2" name="橢圓 8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53" name="直線接點 852"/>
                  <p:cNvCxnSpPr>
                    <a:stCxn id="8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直線接點 8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2" name="群組 801"/>
                <p:cNvGrpSpPr/>
                <p:nvPr/>
              </p:nvGrpSpPr>
              <p:grpSpPr>
                <a:xfrm>
                  <a:off x="1398388" y="3129565"/>
                  <a:ext cx="164306" cy="797719"/>
                  <a:chOff x="2950369" y="2778919"/>
                  <a:chExt cx="164306" cy="797719"/>
                </a:xfrm>
              </p:grpSpPr>
              <p:sp>
                <p:nvSpPr>
                  <p:cNvPr id="845" name="橢圓 8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6" name="矩形 8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7" name="橢圓 8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48" name="直線接點 847"/>
                  <p:cNvCxnSpPr>
                    <a:stCxn id="8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直線接點 8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3" name="群組 802"/>
                <p:cNvGrpSpPr/>
                <p:nvPr/>
              </p:nvGrpSpPr>
              <p:grpSpPr>
                <a:xfrm>
                  <a:off x="1612701" y="3129565"/>
                  <a:ext cx="164306" cy="797719"/>
                  <a:chOff x="2950369" y="2778919"/>
                  <a:chExt cx="164306" cy="797719"/>
                </a:xfrm>
              </p:grpSpPr>
              <p:sp>
                <p:nvSpPr>
                  <p:cNvPr id="840" name="橢圓 8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1" name="矩形 8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2" name="橢圓 8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43" name="直線接點 842"/>
                  <p:cNvCxnSpPr>
                    <a:stCxn id="8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直線接點 8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4" name="群組 803"/>
                <p:cNvGrpSpPr/>
                <p:nvPr/>
              </p:nvGrpSpPr>
              <p:grpSpPr>
                <a:xfrm>
                  <a:off x="862606" y="3229577"/>
                  <a:ext cx="164306" cy="797719"/>
                  <a:chOff x="2950369" y="2778919"/>
                  <a:chExt cx="164306" cy="797719"/>
                </a:xfrm>
              </p:grpSpPr>
              <p:sp>
                <p:nvSpPr>
                  <p:cNvPr id="835" name="橢圓 8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6" name="矩形 8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7" name="橢圓 8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38" name="直線接點 837"/>
                  <p:cNvCxnSpPr>
                    <a:stCxn id="8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直線接點 8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5" name="群組 804"/>
                <p:cNvGrpSpPr/>
                <p:nvPr/>
              </p:nvGrpSpPr>
              <p:grpSpPr>
                <a:xfrm>
                  <a:off x="1076919" y="3229577"/>
                  <a:ext cx="164306" cy="797719"/>
                  <a:chOff x="2950369" y="2778919"/>
                  <a:chExt cx="164306" cy="797719"/>
                </a:xfrm>
              </p:grpSpPr>
              <p:sp>
                <p:nvSpPr>
                  <p:cNvPr id="830" name="橢圓 8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1" name="矩形 8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2" name="橢圓 8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33" name="直線接點 832"/>
                  <p:cNvCxnSpPr>
                    <a:stCxn id="8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直線接點 8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6" name="群組 805"/>
                <p:cNvGrpSpPr/>
                <p:nvPr/>
              </p:nvGrpSpPr>
              <p:grpSpPr>
                <a:xfrm>
                  <a:off x="1291231" y="3229577"/>
                  <a:ext cx="164306" cy="797719"/>
                  <a:chOff x="2950369" y="2778919"/>
                  <a:chExt cx="164306" cy="797719"/>
                </a:xfrm>
              </p:grpSpPr>
              <p:sp>
                <p:nvSpPr>
                  <p:cNvPr id="825" name="橢圓 8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6" name="矩形 8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7" name="橢圓 8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28" name="直線接點 827"/>
                  <p:cNvCxnSpPr>
                    <a:stCxn id="8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直線接點 8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7" name="群組 806"/>
                <p:cNvGrpSpPr/>
                <p:nvPr/>
              </p:nvGrpSpPr>
              <p:grpSpPr>
                <a:xfrm>
                  <a:off x="1505544" y="3229577"/>
                  <a:ext cx="164306" cy="797719"/>
                  <a:chOff x="2950369" y="2778919"/>
                  <a:chExt cx="164306" cy="797719"/>
                </a:xfrm>
              </p:grpSpPr>
              <p:sp>
                <p:nvSpPr>
                  <p:cNvPr id="820" name="橢圓 8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1" name="矩形 8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2" name="橢圓 8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23" name="直線接點 822"/>
                  <p:cNvCxnSpPr>
                    <a:stCxn id="8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直線接點 8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8" name="群組 807"/>
                <p:cNvGrpSpPr/>
                <p:nvPr/>
              </p:nvGrpSpPr>
              <p:grpSpPr>
                <a:xfrm>
                  <a:off x="969763" y="3329590"/>
                  <a:ext cx="164306" cy="797719"/>
                  <a:chOff x="2950369" y="2778919"/>
                  <a:chExt cx="164306" cy="797719"/>
                </a:xfrm>
              </p:grpSpPr>
              <p:sp>
                <p:nvSpPr>
                  <p:cNvPr id="815" name="橢圓 8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6" name="矩形 8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7" name="橢圓 8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18" name="直線接點 817"/>
                  <p:cNvCxnSpPr>
                    <a:stCxn id="8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直線接點 8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09" name="群組 808"/>
                <p:cNvGrpSpPr/>
                <p:nvPr/>
              </p:nvGrpSpPr>
              <p:grpSpPr>
                <a:xfrm>
                  <a:off x="1184075" y="3329590"/>
                  <a:ext cx="164306" cy="797719"/>
                  <a:chOff x="2950369" y="2778919"/>
                  <a:chExt cx="164306" cy="797719"/>
                </a:xfrm>
              </p:grpSpPr>
              <p:sp>
                <p:nvSpPr>
                  <p:cNvPr id="810" name="橢圓 8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1" name="矩形 8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2" name="橢圓 8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13" name="直線接點 812"/>
                  <p:cNvCxnSpPr>
                    <a:stCxn id="8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直線接點 8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788" name="橢圓 787"/>
              <p:cNvSpPr/>
              <p:nvPr/>
            </p:nvSpPr>
            <p:spPr>
              <a:xfrm>
                <a:off x="3150853"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9" name="矩形 788"/>
              <p:cNvSpPr/>
              <p:nvPr/>
            </p:nvSpPr>
            <p:spPr>
              <a:xfrm>
                <a:off x="3150853"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0" name="橢圓 789"/>
              <p:cNvSpPr/>
              <p:nvPr/>
            </p:nvSpPr>
            <p:spPr>
              <a:xfrm>
                <a:off x="3150853"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91" name="直線接點 790"/>
              <p:cNvCxnSpPr>
                <a:stCxn id="790" idx="6"/>
              </p:cNvCxnSpPr>
              <p:nvPr/>
            </p:nvCxnSpPr>
            <p:spPr>
              <a:xfrm>
                <a:off x="3315159"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2" name="直線接點 791"/>
              <p:cNvCxnSpPr/>
              <p:nvPr/>
            </p:nvCxnSpPr>
            <p:spPr>
              <a:xfrm>
                <a:off x="3150853"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793" name="橢圓 792"/>
              <p:cNvSpPr/>
              <p:nvPr/>
            </p:nvSpPr>
            <p:spPr>
              <a:xfrm>
                <a:off x="2507915"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4" name="矩形 793"/>
              <p:cNvSpPr/>
              <p:nvPr/>
            </p:nvSpPr>
            <p:spPr>
              <a:xfrm>
                <a:off x="2507915"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5" name="橢圓 794"/>
              <p:cNvSpPr/>
              <p:nvPr/>
            </p:nvSpPr>
            <p:spPr>
              <a:xfrm>
                <a:off x="2507915"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96" name="直線接點 795"/>
              <p:cNvCxnSpPr>
                <a:stCxn id="795" idx="6"/>
              </p:cNvCxnSpPr>
              <p:nvPr/>
            </p:nvCxnSpPr>
            <p:spPr>
              <a:xfrm>
                <a:off x="2672221"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7" name="直線接點 796"/>
              <p:cNvCxnSpPr/>
              <p:nvPr/>
            </p:nvCxnSpPr>
            <p:spPr>
              <a:xfrm>
                <a:off x="2507915"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70" name="群組 869"/>
            <p:cNvGrpSpPr/>
            <p:nvPr/>
          </p:nvGrpSpPr>
          <p:grpSpPr>
            <a:xfrm>
              <a:off x="2124946" y="4059157"/>
              <a:ext cx="826890" cy="588840"/>
              <a:chOff x="2218593" y="3214536"/>
              <a:chExt cx="1653779" cy="1177680"/>
            </a:xfrm>
          </p:grpSpPr>
          <p:sp>
            <p:nvSpPr>
              <p:cNvPr id="871" name="平行四邊形 870"/>
              <p:cNvSpPr/>
              <p:nvPr/>
            </p:nvSpPr>
            <p:spPr>
              <a:xfrm>
                <a:off x="2218593" y="3844103"/>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2" name="橢圓 871"/>
              <p:cNvSpPr/>
              <p:nvPr/>
            </p:nvSpPr>
            <p:spPr>
              <a:xfrm>
                <a:off x="2829384"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3" name="矩形 872"/>
              <p:cNvSpPr/>
              <p:nvPr/>
            </p:nvSpPr>
            <p:spPr>
              <a:xfrm>
                <a:off x="2829384"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4" name="橢圓 873"/>
              <p:cNvSpPr/>
              <p:nvPr/>
            </p:nvSpPr>
            <p:spPr>
              <a:xfrm>
                <a:off x="2829384"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75" name="直線接點 874"/>
              <p:cNvCxnSpPr>
                <a:stCxn id="874" idx="6"/>
              </p:cNvCxnSpPr>
              <p:nvPr/>
            </p:nvCxnSpPr>
            <p:spPr>
              <a:xfrm>
                <a:off x="2993690"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6" name="直線接點 875"/>
              <p:cNvCxnSpPr/>
              <p:nvPr/>
            </p:nvCxnSpPr>
            <p:spPr>
              <a:xfrm>
                <a:off x="2829384"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77" name="橢圓 876"/>
              <p:cNvSpPr/>
              <p:nvPr/>
            </p:nvSpPr>
            <p:spPr>
              <a:xfrm>
                <a:off x="3472322"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8" name="矩形 877"/>
              <p:cNvSpPr/>
              <p:nvPr/>
            </p:nvSpPr>
            <p:spPr>
              <a:xfrm>
                <a:off x="3472322"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9" name="橢圓 878"/>
              <p:cNvSpPr/>
              <p:nvPr/>
            </p:nvSpPr>
            <p:spPr>
              <a:xfrm>
                <a:off x="3472322"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80" name="直線接點 879"/>
              <p:cNvCxnSpPr>
                <a:stCxn id="879" idx="6"/>
              </p:cNvCxnSpPr>
              <p:nvPr/>
            </p:nvCxnSpPr>
            <p:spPr>
              <a:xfrm>
                <a:off x="3636628"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1" name="直線接點 880"/>
              <p:cNvCxnSpPr/>
              <p:nvPr/>
            </p:nvCxnSpPr>
            <p:spPr>
              <a:xfrm>
                <a:off x="3472322"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882" name="群組 881"/>
              <p:cNvGrpSpPr/>
              <p:nvPr/>
            </p:nvGrpSpPr>
            <p:grpSpPr>
              <a:xfrm>
                <a:off x="2615071" y="3214536"/>
                <a:ext cx="914401" cy="1097757"/>
                <a:chOff x="862606" y="3029552"/>
                <a:chExt cx="914401" cy="1097757"/>
              </a:xfrm>
            </p:grpSpPr>
            <p:grpSp>
              <p:nvGrpSpPr>
                <p:cNvPr id="893" name="群組 892"/>
                <p:cNvGrpSpPr/>
                <p:nvPr/>
              </p:nvGrpSpPr>
              <p:grpSpPr>
                <a:xfrm>
                  <a:off x="1291232" y="3029552"/>
                  <a:ext cx="164306" cy="797719"/>
                  <a:chOff x="2950369" y="2778919"/>
                  <a:chExt cx="164306" cy="797719"/>
                </a:xfrm>
              </p:grpSpPr>
              <p:sp>
                <p:nvSpPr>
                  <p:cNvPr id="960" name="橢圓 9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1" name="矩形 9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2" name="橢圓 9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63" name="直線接點 962"/>
                  <p:cNvCxnSpPr>
                    <a:stCxn id="9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直線接點 9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4" name="群組 893"/>
                <p:cNvGrpSpPr/>
                <p:nvPr/>
              </p:nvGrpSpPr>
              <p:grpSpPr>
                <a:xfrm>
                  <a:off x="1505544" y="3029552"/>
                  <a:ext cx="164306" cy="797719"/>
                  <a:chOff x="2950369" y="2778919"/>
                  <a:chExt cx="164306" cy="797719"/>
                </a:xfrm>
              </p:grpSpPr>
              <p:sp>
                <p:nvSpPr>
                  <p:cNvPr id="955" name="橢圓 9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6" name="矩形 9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7" name="橢圓 9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58" name="直線接點 957"/>
                  <p:cNvCxnSpPr>
                    <a:stCxn id="9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直線接點 9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5" name="群組 894"/>
                <p:cNvGrpSpPr/>
                <p:nvPr/>
              </p:nvGrpSpPr>
              <p:grpSpPr>
                <a:xfrm>
                  <a:off x="969763" y="3129565"/>
                  <a:ext cx="164306" cy="797719"/>
                  <a:chOff x="2950369" y="2778919"/>
                  <a:chExt cx="164306" cy="797719"/>
                </a:xfrm>
              </p:grpSpPr>
              <p:sp>
                <p:nvSpPr>
                  <p:cNvPr id="950" name="橢圓 9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1" name="矩形 9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2" name="橢圓 9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53" name="直線接點 952"/>
                  <p:cNvCxnSpPr>
                    <a:stCxn id="9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直線接點 9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6" name="群組 895"/>
                <p:cNvGrpSpPr/>
                <p:nvPr/>
              </p:nvGrpSpPr>
              <p:grpSpPr>
                <a:xfrm>
                  <a:off x="1184076" y="3129565"/>
                  <a:ext cx="164306" cy="797719"/>
                  <a:chOff x="2950369" y="2778919"/>
                  <a:chExt cx="164306" cy="797719"/>
                </a:xfrm>
              </p:grpSpPr>
              <p:sp>
                <p:nvSpPr>
                  <p:cNvPr id="945" name="橢圓 9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6" name="矩形 9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7" name="橢圓 9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48" name="直線接點 947"/>
                  <p:cNvCxnSpPr>
                    <a:stCxn id="9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9" name="直線接點 9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7" name="群組 896"/>
                <p:cNvGrpSpPr/>
                <p:nvPr/>
              </p:nvGrpSpPr>
              <p:grpSpPr>
                <a:xfrm>
                  <a:off x="1398388" y="3129565"/>
                  <a:ext cx="164306" cy="797719"/>
                  <a:chOff x="2950369" y="2778919"/>
                  <a:chExt cx="164306" cy="797719"/>
                </a:xfrm>
              </p:grpSpPr>
              <p:sp>
                <p:nvSpPr>
                  <p:cNvPr id="940" name="橢圓 9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1" name="矩形 9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2" name="橢圓 9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43" name="直線接點 942"/>
                  <p:cNvCxnSpPr>
                    <a:stCxn id="9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4" name="直線接點 9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8" name="群組 897"/>
                <p:cNvGrpSpPr/>
                <p:nvPr/>
              </p:nvGrpSpPr>
              <p:grpSpPr>
                <a:xfrm>
                  <a:off x="1612701" y="3129565"/>
                  <a:ext cx="164306" cy="797719"/>
                  <a:chOff x="2950369" y="2778919"/>
                  <a:chExt cx="164306" cy="797719"/>
                </a:xfrm>
              </p:grpSpPr>
              <p:sp>
                <p:nvSpPr>
                  <p:cNvPr id="935" name="橢圓 9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6" name="矩形 9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7" name="橢圓 9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8" name="直線接點 937"/>
                  <p:cNvCxnSpPr>
                    <a:stCxn id="9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直線接點 9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99" name="群組 898"/>
                <p:cNvGrpSpPr/>
                <p:nvPr/>
              </p:nvGrpSpPr>
              <p:grpSpPr>
                <a:xfrm>
                  <a:off x="862606" y="3229577"/>
                  <a:ext cx="164306" cy="797719"/>
                  <a:chOff x="2950369" y="2778919"/>
                  <a:chExt cx="164306" cy="797719"/>
                </a:xfrm>
              </p:grpSpPr>
              <p:sp>
                <p:nvSpPr>
                  <p:cNvPr id="930" name="橢圓 9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1" name="矩形 9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2" name="橢圓 9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3" name="直線接點 932"/>
                  <p:cNvCxnSpPr>
                    <a:stCxn id="9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4" name="直線接點 9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0" name="群組 899"/>
                <p:cNvGrpSpPr/>
                <p:nvPr/>
              </p:nvGrpSpPr>
              <p:grpSpPr>
                <a:xfrm>
                  <a:off x="1076919" y="3229577"/>
                  <a:ext cx="164306" cy="797719"/>
                  <a:chOff x="2950369" y="2778919"/>
                  <a:chExt cx="164306" cy="797719"/>
                </a:xfrm>
              </p:grpSpPr>
              <p:sp>
                <p:nvSpPr>
                  <p:cNvPr id="925" name="橢圓 9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6" name="矩形 9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7" name="橢圓 9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28" name="直線接點 927"/>
                  <p:cNvCxnSpPr>
                    <a:stCxn id="9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直線接點 9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1" name="群組 900"/>
                <p:cNvGrpSpPr/>
                <p:nvPr/>
              </p:nvGrpSpPr>
              <p:grpSpPr>
                <a:xfrm>
                  <a:off x="1291231" y="3229577"/>
                  <a:ext cx="164306" cy="797719"/>
                  <a:chOff x="2950369" y="2778919"/>
                  <a:chExt cx="164306" cy="797719"/>
                </a:xfrm>
              </p:grpSpPr>
              <p:sp>
                <p:nvSpPr>
                  <p:cNvPr id="920" name="橢圓 9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1" name="矩形 9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2" name="橢圓 9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23" name="直線接點 922"/>
                  <p:cNvCxnSpPr>
                    <a:stCxn id="9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直線接點 9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2" name="群組 901"/>
                <p:cNvGrpSpPr/>
                <p:nvPr/>
              </p:nvGrpSpPr>
              <p:grpSpPr>
                <a:xfrm>
                  <a:off x="1505544" y="3229577"/>
                  <a:ext cx="164306" cy="797719"/>
                  <a:chOff x="2950369" y="2778919"/>
                  <a:chExt cx="164306" cy="797719"/>
                </a:xfrm>
              </p:grpSpPr>
              <p:sp>
                <p:nvSpPr>
                  <p:cNvPr id="915" name="橢圓 9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6" name="矩形 9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7" name="橢圓 9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18" name="直線接點 917"/>
                  <p:cNvCxnSpPr>
                    <a:stCxn id="9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直線接點 9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3" name="群組 902"/>
                <p:cNvGrpSpPr/>
                <p:nvPr/>
              </p:nvGrpSpPr>
              <p:grpSpPr>
                <a:xfrm>
                  <a:off x="969763" y="3329590"/>
                  <a:ext cx="164306" cy="797719"/>
                  <a:chOff x="2950369" y="2778919"/>
                  <a:chExt cx="164306" cy="797719"/>
                </a:xfrm>
              </p:grpSpPr>
              <p:sp>
                <p:nvSpPr>
                  <p:cNvPr id="910" name="橢圓 9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1" name="矩形 9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2" name="橢圓 9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13" name="直線接點 912"/>
                  <p:cNvCxnSpPr>
                    <a:stCxn id="9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直線接點 9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04" name="群組 903"/>
                <p:cNvGrpSpPr/>
                <p:nvPr/>
              </p:nvGrpSpPr>
              <p:grpSpPr>
                <a:xfrm>
                  <a:off x="1184075" y="3329590"/>
                  <a:ext cx="164306" cy="797719"/>
                  <a:chOff x="2950369" y="2778919"/>
                  <a:chExt cx="164306" cy="797719"/>
                </a:xfrm>
              </p:grpSpPr>
              <p:sp>
                <p:nvSpPr>
                  <p:cNvPr id="905" name="橢圓 9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6" name="矩形 9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7" name="橢圓 9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08" name="直線接點 907"/>
                  <p:cNvCxnSpPr>
                    <a:stCxn id="9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9" name="直線接點 9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883" name="橢圓 882"/>
              <p:cNvSpPr/>
              <p:nvPr/>
            </p:nvSpPr>
            <p:spPr>
              <a:xfrm>
                <a:off x="3150853"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4" name="矩形 883"/>
              <p:cNvSpPr/>
              <p:nvPr/>
            </p:nvSpPr>
            <p:spPr>
              <a:xfrm>
                <a:off x="3150853"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5" name="橢圓 884"/>
              <p:cNvSpPr/>
              <p:nvPr/>
            </p:nvSpPr>
            <p:spPr>
              <a:xfrm>
                <a:off x="3150853"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86" name="直線接點 885"/>
              <p:cNvCxnSpPr>
                <a:stCxn id="885" idx="6"/>
              </p:cNvCxnSpPr>
              <p:nvPr/>
            </p:nvCxnSpPr>
            <p:spPr>
              <a:xfrm>
                <a:off x="3315159"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7" name="直線接點 886"/>
              <p:cNvCxnSpPr/>
              <p:nvPr/>
            </p:nvCxnSpPr>
            <p:spPr>
              <a:xfrm>
                <a:off x="3150853"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888" name="橢圓 887"/>
              <p:cNvSpPr/>
              <p:nvPr/>
            </p:nvSpPr>
            <p:spPr>
              <a:xfrm>
                <a:off x="2507915"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9" name="矩形 888"/>
              <p:cNvSpPr/>
              <p:nvPr/>
            </p:nvSpPr>
            <p:spPr>
              <a:xfrm>
                <a:off x="2507915"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0" name="橢圓 889"/>
              <p:cNvSpPr/>
              <p:nvPr/>
            </p:nvSpPr>
            <p:spPr>
              <a:xfrm>
                <a:off x="2507915"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91" name="直線接點 890"/>
              <p:cNvCxnSpPr>
                <a:stCxn id="890" idx="6"/>
              </p:cNvCxnSpPr>
              <p:nvPr/>
            </p:nvCxnSpPr>
            <p:spPr>
              <a:xfrm>
                <a:off x="2672221"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2" name="直線接點 891"/>
              <p:cNvCxnSpPr/>
              <p:nvPr/>
            </p:nvCxnSpPr>
            <p:spPr>
              <a:xfrm>
                <a:off x="2507915"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65" name="群組 964"/>
            <p:cNvGrpSpPr/>
            <p:nvPr/>
          </p:nvGrpSpPr>
          <p:grpSpPr>
            <a:xfrm>
              <a:off x="2741432" y="4059157"/>
              <a:ext cx="826890" cy="588840"/>
              <a:chOff x="2218593" y="3214536"/>
              <a:chExt cx="1653779" cy="1177680"/>
            </a:xfrm>
          </p:grpSpPr>
          <p:sp>
            <p:nvSpPr>
              <p:cNvPr id="966" name="平行四邊形 965"/>
              <p:cNvSpPr/>
              <p:nvPr/>
            </p:nvSpPr>
            <p:spPr>
              <a:xfrm>
                <a:off x="2218593" y="3844103"/>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7" name="橢圓 966"/>
              <p:cNvSpPr/>
              <p:nvPr/>
            </p:nvSpPr>
            <p:spPr>
              <a:xfrm>
                <a:off x="2829384"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8" name="矩形 967"/>
              <p:cNvSpPr/>
              <p:nvPr/>
            </p:nvSpPr>
            <p:spPr>
              <a:xfrm>
                <a:off x="2829384"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9" name="橢圓 968"/>
              <p:cNvSpPr/>
              <p:nvPr/>
            </p:nvSpPr>
            <p:spPr>
              <a:xfrm>
                <a:off x="2829384"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0" name="直線接點 969"/>
              <p:cNvCxnSpPr>
                <a:stCxn id="969" idx="6"/>
              </p:cNvCxnSpPr>
              <p:nvPr/>
            </p:nvCxnSpPr>
            <p:spPr>
              <a:xfrm>
                <a:off x="2993690"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1" name="直線接點 970"/>
              <p:cNvCxnSpPr/>
              <p:nvPr/>
            </p:nvCxnSpPr>
            <p:spPr>
              <a:xfrm>
                <a:off x="2829384"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72" name="橢圓 971"/>
              <p:cNvSpPr/>
              <p:nvPr/>
            </p:nvSpPr>
            <p:spPr>
              <a:xfrm>
                <a:off x="3472322"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3" name="矩形 972"/>
              <p:cNvSpPr/>
              <p:nvPr/>
            </p:nvSpPr>
            <p:spPr>
              <a:xfrm>
                <a:off x="3472322"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4" name="橢圓 973"/>
              <p:cNvSpPr/>
              <p:nvPr/>
            </p:nvSpPr>
            <p:spPr>
              <a:xfrm>
                <a:off x="3472322"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5" name="直線接點 974"/>
              <p:cNvCxnSpPr>
                <a:stCxn id="974" idx="6"/>
              </p:cNvCxnSpPr>
              <p:nvPr/>
            </p:nvCxnSpPr>
            <p:spPr>
              <a:xfrm>
                <a:off x="3636628"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6" name="直線接點 975"/>
              <p:cNvCxnSpPr/>
              <p:nvPr/>
            </p:nvCxnSpPr>
            <p:spPr>
              <a:xfrm>
                <a:off x="3472322"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977" name="群組 976"/>
              <p:cNvGrpSpPr/>
              <p:nvPr/>
            </p:nvGrpSpPr>
            <p:grpSpPr>
              <a:xfrm>
                <a:off x="2615071" y="3214536"/>
                <a:ext cx="914401" cy="1097757"/>
                <a:chOff x="862606" y="3029552"/>
                <a:chExt cx="914401" cy="1097757"/>
              </a:xfrm>
            </p:grpSpPr>
            <p:grpSp>
              <p:nvGrpSpPr>
                <p:cNvPr id="988" name="群組 987"/>
                <p:cNvGrpSpPr/>
                <p:nvPr/>
              </p:nvGrpSpPr>
              <p:grpSpPr>
                <a:xfrm>
                  <a:off x="1291232" y="3029552"/>
                  <a:ext cx="164306" cy="797719"/>
                  <a:chOff x="2950369" y="2778919"/>
                  <a:chExt cx="164306" cy="797719"/>
                </a:xfrm>
              </p:grpSpPr>
              <p:sp>
                <p:nvSpPr>
                  <p:cNvPr id="1055" name="橢圓 10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6" name="矩形 10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7" name="橢圓 10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58" name="直線接點 1057"/>
                  <p:cNvCxnSpPr>
                    <a:stCxn id="10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直線接點 10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89" name="群組 988"/>
                <p:cNvGrpSpPr/>
                <p:nvPr/>
              </p:nvGrpSpPr>
              <p:grpSpPr>
                <a:xfrm>
                  <a:off x="1505544" y="3029552"/>
                  <a:ext cx="164306" cy="797719"/>
                  <a:chOff x="2950369" y="2778919"/>
                  <a:chExt cx="164306" cy="797719"/>
                </a:xfrm>
              </p:grpSpPr>
              <p:sp>
                <p:nvSpPr>
                  <p:cNvPr id="1050" name="橢圓 10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1" name="矩形 10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2" name="橢圓 10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53" name="直線接點 1052"/>
                  <p:cNvCxnSpPr>
                    <a:stCxn id="10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直線接點 10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0" name="群組 989"/>
                <p:cNvGrpSpPr/>
                <p:nvPr/>
              </p:nvGrpSpPr>
              <p:grpSpPr>
                <a:xfrm>
                  <a:off x="969763" y="3129565"/>
                  <a:ext cx="164306" cy="797719"/>
                  <a:chOff x="2950369" y="2778919"/>
                  <a:chExt cx="164306" cy="797719"/>
                </a:xfrm>
              </p:grpSpPr>
              <p:sp>
                <p:nvSpPr>
                  <p:cNvPr id="1045" name="橢圓 10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6" name="矩形 10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7" name="橢圓 10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48" name="直線接點 1047"/>
                  <p:cNvCxnSpPr>
                    <a:stCxn id="10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直線接點 10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1" name="群組 990"/>
                <p:cNvGrpSpPr/>
                <p:nvPr/>
              </p:nvGrpSpPr>
              <p:grpSpPr>
                <a:xfrm>
                  <a:off x="1184076" y="3129565"/>
                  <a:ext cx="164306" cy="797719"/>
                  <a:chOff x="2950369" y="2778919"/>
                  <a:chExt cx="164306" cy="797719"/>
                </a:xfrm>
              </p:grpSpPr>
              <p:sp>
                <p:nvSpPr>
                  <p:cNvPr id="1040" name="橢圓 10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1" name="矩形 10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2" name="橢圓 10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43" name="直線接點 1042"/>
                  <p:cNvCxnSpPr>
                    <a:stCxn id="10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直線接點 10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2" name="群組 991"/>
                <p:cNvGrpSpPr/>
                <p:nvPr/>
              </p:nvGrpSpPr>
              <p:grpSpPr>
                <a:xfrm>
                  <a:off x="1398388" y="3129565"/>
                  <a:ext cx="164306" cy="797719"/>
                  <a:chOff x="2950369" y="2778919"/>
                  <a:chExt cx="164306" cy="797719"/>
                </a:xfrm>
              </p:grpSpPr>
              <p:sp>
                <p:nvSpPr>
                  <p:cNvPr id="1035" name="橢圓 10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6" name="矩形 10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7" name="橢圓 10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8" name="直線接點 1037"/>
                  <p:cNvCxnSpPr>
                    <a:stCxn id="10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直線接點 10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3" name="群組 992"/>
                <p:cNvGrpSpPr/>
                <p:nvPr/>
              </p:nvGrpSpPr>
              <p:grpSpPr>
                <a:xfrm>
                  <a:off x="1612701" y="3129565"/>
                  <a:ext cx="164306" cy="797719"/>
                  <a:chOff x="2950369" y="2778919"/>
                  <a:chExt cx="164306" cy="797719"/>
                </a:xfrm>
              </p:grpSpPr>
              <p:sp>
                <p:nvSpPr>
                  <p:cNvPr id="1030" name="橢圓 10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1" name="矩形 10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2" name="橢圓 10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3" name="直線接點 1032"/>
                  <p:cNvCxnSpPr>
                    <a:stCxn id="10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直線接點 10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4" name="群組 993"/>
                <p:cNvGrpSpPr/>
                <p:nvPr/>
              </p:nvGrpSpPr>
              <p:grpSpPr>
                <a:xfrm>
                  <a:off x="862606" y="3229577"/>
                  <a:ext cx="164306" cy="797719"/>
                  <a:chOff x="2950369" y="2778919"/>
                  <a:chExt cx="164306" cy="797719"/>
                </a:xfrm>
              </p:grpSpPr>
              <p:sp>
                <p:nvSpPr>
                  <p:cNvPr id="1025" name="橢圓 10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6" name="矩形 10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7" name="橢圓 10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8" name="直線接點 1027"/>
                  <p:cNvCxnSpPr>
                    <a:stCxn id="10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直線接點 10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5" name="群組 994"/>
                <p:cNvGrpSpPr/>
                <p:nvPr/>
              </p:nvGrpSpPr>
              <p:grpSpPr>
                <a:xfrm>
                  <a:off x="1076919" y="3229577"/>
                  <a:ext cx="164306" cy="797719"/>
                  <a:chOff x="2950369" y="2778919"/>
                  <a:chExt cx="164306" cy="797719"/>
                </a:xfrm>
              </p:grpSpPr>
              <p:sp>
                <p:nvSpPr>
                  <p:cNvPr id="1020" name="橢圓 10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1" name="矩形 10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2" name="橢圓 10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3" name="直線接點 1022"/>
                  <p:cNvCxnSpPr>
                    <a:stCxn id="10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直線接點 10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6" name="群組 995"/>
                <p:cNvGrpSpPr/>
                <p:nvPr/>
              </p:nvGrpSpPr>
              <p:grpSpPr>
                <a:xfrm>
                  <a:off x="1291231" y="3229577"/>
                  <a:ext cx="164306" cy="797719"/>
                  <a:chOff x="2950369" y="2778919"/>
                  <a:chExt cx="164306" cy="797719"/>
                </a:xfrm>
              </p:grpSpPr>
              <p:sp>
                <p:nvSpPr>
                  <p:cNvPr id="1015" name="橢圓 10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6" name="矩形 10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7" name="橢圓 10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18" name="直線接點 1017"/>
                  <p:cNvCxnSpPr>
                    <a:stCxn id="10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9" name="直線接點 10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7" name="群組 996"/>
                <p:cNvGrpSpPr/>
                <p:nvPr/>
              </p:nvGrpSpPr>
              <p:grpSpPr>
                <a:xfrm>
                  <a:off x="1505544" y="3229577"/>
                  <a:ext cx="164306" cy="797719"/>
                  <a:chOff x="2950369" y="2778919"/>
                  <a:chExt cx="164306" cy="797719"/>
                </a:xfrm>
              </p:grpSpPr>
              <p:sp>
                <p:nvSpPr>
                  <p:cNvPr id="1010" name="橢圓 10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1" name="矩形 10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2" name="橢圓 10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13" name="直線接點 1012"/>
                  <p:cNvCxnSpPr>
                    <a:stCxn id="10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直線接點 10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8" name="群組 997"/>
                <p:cNvGrpSpPr/>
                <p:nvPr/>
              </p:nvGrpSpPr>
              <p:grpSpPr>
                <a:xfrm>
                  <a:off x="969763" y="3329590"/>
                  <a:ext cx="164306" cy="797719"/>
                  <a:chOff x="2950369" y="2778919"/>
                  <a:chExt cx="164306" cy="797719"/>
                </a:xfrm>
              </p:grpSpPr>
              <p:sp>
                <p:nvSpPr>
                  <p:cNvPr id="1005" name="橢圓 10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6" name="矩形 10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7" name="橢圓 10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08" name="直線接點 1007"/>
                  <p:cNvCxnSpPr>
                    <a:stCxn id="10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直線接點 10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999" name="群組 998"/>
                <p:cNvGrpSpPr/>
                <p:nvPr/>
              </p:nvGrpSpPr>
              <p:grpSpPr>
                <a:xfrm>
                  <a:off x="1184075" y="3329590"/>
                  <a:ext cx="164306" cy="797719"/>
                  <a:chOff x="2950369" y="2778919"/>
                  <a:chExt cx="164306" cy="797719"/>
                </a:xfrm>
              </p:grpSpPr>
              <p:sp>
                <p:nvSpPr>
                  <p:cNvPr id="1000" name="橢圓 9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1" name="矩形 10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2" name="橢圓 10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03" name="直線接點 1002"/>
                  <p:cNvCxnSpPr>
                    <a:stCxn id="10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直線接點 10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78" name="橢圓 977"/>
              <p:cNvSpPr/>
              <p:nvPr/>
            </p:nvSpPr>
            <p:spPr>
              <a:xfrm>
                <a:off x="3150853"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9" name="矩形 978"/>
              <p:cNvSpPr/>
              <p:nvPr/>
            </p:nvSpPr>
            <p:spPr>
              <a:xfrm>
                <a:off x="3150853"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0" name="橢圓 979"/>
              <p:cNvSpPr/>
              <p:nvPr/>
            </p:nvSpPr>
            <p:spPr>
              <a:xfrm>
                <a:off x="3150853"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1" name="直線接點 980"/>
              <p:cNvCxnSpPr>
                <a:stCxn id="980" idx="6"/>
              </p:cNvCxnSpPr>
              <p:nvPr/>
            </p:nvCxnSpPr>
            <p:spPr>
              <a:xfrm>
                <a:off x="3315159"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2" name="直線接點 981"/>
              <p:cNvCxnSpPr/>
              <p:nvPr/>
            </p:nvCxnSpPr>
            <p:spPr>
              <a:xfrm>
                <a:off x="3150853"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983" name="橢圓 982"/>
              <p:cNvSpPr/>
              <p:nvPr/>
            </p:nvSpPr>
            <p:spPr>
              <a:xfrm>
                <a:off x="2507915"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4" name="矩形 983"/>
              <p:cNvSpPr/>
              <p:nvPr/>
            </p:nvSpPr>
            <p:spPr>
              <a:xfrm>
                <a:off x="2507915"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5" name="橢圓 984"/>
              <p:cNvSpPr/>
              <p:nvPr/>
            </p:nvSpPr>
            <p:spPr>
              <a:xfrm>
                <a:off x="2507915"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6" name="直線接點 985"/>
              <p:cNvCxnSpPr>
                <a:stCxn id="985" idx="6"/>
              </p:cNvCxnSpPr>
              <p:nvPr/>
            </p:nvCxnSpPr>
            <p:spPr>
              <a:xfrm>
                <a:off x="2672221"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7" name="直線接點 986"/>
              <p:cNvCxnSpPr/>
              <p:nvPr/>
            </p:nvCxnSpPr>
            <p:spPr>
              <a:xfrm>
                <a:off x="2507915"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9" name="群組 1538"/>
            <p:cNvGrpSpPr/>
            <p:nvPr/>
          </p:nvGrpSpPr>
          <p:grpSpPr>
            <a:xfrm>
              <a:off x="3362083" y="4059157"/>
              <a:ext cx="826890" cy="588840"/>
              <a:chOff x="2218593" y="3214536"/>
              <a:chExt cx="1653779" cy="1177680"/>
            </a:xfrm>
          </p:grpSpPr>
          <p:sp>
            <p:nvSpPr>
              <p:cNvPr id="1541" name="平行四邊形 1540"/>
              <p:cNvSpPr/>
              <p:nvPr/>
            </p:nvSpPr>
            <p:spPr>
              <a:xfrm>
                <a:off x="2218593" y="3844103"/>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2" name="橢圓 1541"/>
              <p:cNvSpPr/>
              <p:nvPr/>
            </p:nvSpPr>
            <p:spPr>
              <a:xfrm>
                <a:off x="2829384"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3" name="矩形 1542"/>
              <p:cNvSpPr/>
              <p:nvPr/>
            </p:nvSpPr>
            <p:spPr>
              <a:xfrm>
                <a:off x="2829384"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4" name="橢圓 1543"/>
              <p:cNvSpPr/>
              <p:nvPr/>
            </p:nvSpPr>
            <p:spPr>
              <a:xfrm>
                <a:off x="2829384"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45" name="直線接點 1544"/>
              <p:cNvCxnSpPr>
                <a:stCxn id="1544" idx="6"/>
              </p:cNvCxnSpPr>
              <p:nvPr/>
            </p:nvCxnSpPr>
            <p:spPr>
              <a:xfrm>
                <a:off x="2993690"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6" name="直線接點 1545"/>
              <p:cNvCxnSpPr/>
              <p:nvPr/>
            </p:nvCxnSpPr>
            <p:spPr>
              <a:xfrm>
                <a:off x="2829384"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47" name="橢圓 1546"/>
              <p:cNvSpPr/>
              <p:nvPr/>
            </p:nvSpPr>
            <p:spPr>
              <a:xfrm>
                <a:off x="3472322" y="392653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8" name="矩形 1547"/>
              <p:cNvSpPr/>
              <p:nvPr/>
            </p:nvSpPr>
            <p:spPr>
              <a:xfrm>
                <a:off x="3472322" y="325263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9" name="橢圓 1548"/>
              <p:cNvSpPr/>
              <p:nvPr/>
            </p:nvSpPr>
            <p:spPr>
              <a:xfrm>
                <a:off x="3472322" y="321453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50" name="直線接點 1549"/>
              <p:cNvCxnSpPr>
                <a:stCxn id="1549" idx="6"/>
              </p:cNvCxnSpPr>
              <p:nvPr/>
            </p:nvCxnSpPr>
            <p:spPr>
              <a:xfrm>
                <a:off x="3636628"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1" name="直線接點 1550"/>
              <p:cNvCxnSpPr/>
              <p:nvPr/>
            </p:nvCxnSpPr>
            <p:spPr>
              <a:xfrm>
                <a:off x="3472322" y="325739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552" name="群組 1551"/>
              <p:cNvGrpSpPr/>
              <p:nvPr/>
            </p:nvGrpSpPr>
            <p:grpSpPr>
              <a:xfrm>
                <a:off x="2615071" y="3214536"/>
                <a:ext cx="914401" cy="1097757"/>
                <a:chOff x="862606" y="3029552"/>
                <a:chExt cx="914401" cy="1097757"/>
              </a:xfrm>
            </p:grpSpPr>
            <p:grpSp>
              <p:nvGrpSpPr>
                <p:cNvPr id="1563" name="群組 1562"/>
                <p:cNvGrpSpPr/>
                <p:nvPr/>
              </p:nvGrpSpPr>
              <p:grpSpPr>
                <a:xfrm>
                  <a:off x="1291232" y="3029552"/>
                  <a:ext cx="164306" cy="797719"/>
                  <a:chOff x="2950369" y="2778919"/>
                  <a:chExt cx="164306" cy="797719"/>
                </a:xfrm>
              </p:grpSpPr>
              <p:sp>
                <p:nvSpPr>
                  <p:cNvPr id="1630" name="橢圓 16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1" name="矩形 16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2" name="橢圓 16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33" name="直線接點 1632"/>
                  <p:cNvCxnSpPr>
                    <a:stCxn id="16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4" name="直線接點 16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4" name="群組 1563"/>
                <p:cNvGrpSpPr/>
                <p:nvPr/>
              </p:nvGrpSpPr>
              <p:grpSpPr>
                <a:xfrm>
                  <a:off x="1505544" y="3029552"/>
                  <a:ext cx="164306" cy="797719"/>
                  <a:chOff x="2950369" y="2778919"/>
                  <a:chExt cx="164306" cy="797719"/>
                </a:xfrm>
              </p:grpSpPr>
              <p:sp>
                <p:nvSpPr>
                  <p:cNvPr id="1625" name="橢圓 16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6" name="矩形 16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7" name="橢圓 16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28" name="直線接點 1627"/>
                  <p:cNvCxnSpPr>
                    <a:stCxn id="16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9" name="直線接點 16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5" name="群組 1564"/>
                <p:cNvGrpSpPr/>
                <p:nvPr/>
              </p:nvGrpSpPr>
              <p:grpSpPr>
                <a:xfrm>
                  <a:off x="969763" y="3129565"/>
                  <a:ext cx="164306" cy="797719"/>
                  <a:chOff x="2950369" y="2778919"/>
                  <a:chExt cx="164306" cy="797719"/>
                </a:xfrm>
              </p:grpSpPr>
              <p:sp>
                <p:nvSpPr>
                  <p:cNvPr id="1620" name="橢圓 16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1" name="矩形 16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2" name="橢圓 16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23" name="直線接點 1622"/>
                  <p:cNvCxnSpPr>
                    <a:stCxn id="16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4" name="直線接點 16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6" name="群組 1565"/>
                <p:cNvGrpSpPr/>
                <p:nvPr/>
              </p:nvGrpSpPr>
              <p:grpSpPr>
                <a:xfrm>
                  <a:off x="1184076" y="3129565"/>
                  <a:ext cx="164306" cy="797719"/>
                  <a:chOff x="2950369" y="2778919"/>
                  <a:chExt cx="164306" cy="797719"/>
                </a:xfrm>
              </p:grpSpPr>
              <p:sp>
                <p:nvSpPr>
                  <p:cNvPr id="1615" name="橢圓 16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6" name="矩形 16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7" name="橢圓 16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18" name="直線接點 1617"/>
                  <p:cNvCxnSpPr>
                    <a:stCxn id="16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9" name="直線接點 16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7" name="群組 1566"/>
                <p:cNvGrpSpPr/>
                <p:nvPr/>
              </p:nvGrpSpPr>
              <p:grpSpPr>
                <a:xfrm>
                  <a:off x="1398388" y="3129565"/>
                  <a:ext cx="164306" cy="797719"/>
                  <a:chOff x="2950369" y="2778919"/>
                  <a:chExt cx="164306" cy="797719"/>
                </a:xfrm>
              </p:grpSpPr>
              <p:sp>
                <p:nvSpPr>
                  <p:cNvPr id="1610" name="橢圓 16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1" name="矩形 16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2" name="橢圓 16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13" name="直線接點 1612"/>
                  <p:cNvCxnSpPr>
                    <a:stCxn id="16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4" name="直線接點 16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8" name="群組 1567"/>
                <p:cNvGrpSpPr/>
                <p:nvPr/>
              </p:nvGrpSpPr>
              <p:grpSpPr>
                <a:xfrm>
                  <a:off x="1612701" y="3129565"/>
                  <a:ext cx="164306" cy="797719"/>
                  <a:chOff x="2950369" y="2778919"/>
                  <a:chExt cx="164306" cy="797719"/>
                </a:xfrm>
              </p:grpSpPr>
              <p:sp>
                <p:nvSpPr>
                  <p:cNvPr id="1605" name="橢圓 16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6" name="矩形 16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7" name="橢圓 16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08" name="直線接點 1607"/>
                  <p:cNvCxnSpPr>
                    <a:stCxn id="16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9" name="直線接點 16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9" name="群組 1568"/>
                <p:cNvGrpSpPr/>
                <p:nvPr/>
              </p:nvGrpSpPr>
              <p:grpSpPr>
                <a:xfrm>
                  <a:off x="862606" y="3229577"/>
                  <a:ext cx="164306" cy="797719"/>
                  <a:chOff x="2950369" y="2778919"/>
                  <a:chExt cx="164306" cy="797719"/>
                </a:xfrm>
              </p:grpSpPr>
              <p:sp>
                <p:nvSpPr>
                  <p:cNvPr id="1600" name="橢圓 15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1" name="矩形 16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2" name="橢圓 16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03" name="直線接點 1602"/>
                  <p:cNvCxnSpPr>
                    <a:stCxn id="16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4" name="直線接點 16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0" name="群組 1569"/>
                <p:cNvGrpSpPr/>
                <p:nvPr/>
              </p:nvGrpSpPr>
              <p:grpSpPr>
                <a:xfrm>
                  <a:off x="1076919" y="3229577"/>
                  <a:ext cx="164306" cy="797719"/>
                  <a:chOff x="2950369" y="2778919"/>
                  <a:chExt cx="164306" cy="797719"/>
                </a:xfrm>
              </p:grpSpPr>
              <p:sp>
                <p:nvSpPr>
                  <p:cNvPr id="1595" name="橢圓 15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6" name="矩形 15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7" name="橢圓 15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98" name="直線接點 1597"/>
                  <p:cNvCxnSpPr>
                    <a:stCxn id="15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9" name="直線接點 15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1" name="群組 1570"/>
                <p:cNvGrpSpPr/>
                <p:nvPr/>
              </p:nvGrpSpPr>
              <p:grpSpPr>
                <a:xfrm>
                  <a:off x="1291231" y="3229577"/>
                  <a:ext cx="164306" cy="797719"/>
                  <a:chOff x="2950369" y="2778919"/>
                  <a:chExt cx="164306" cy="797719"/>
                </a:xfrm>
              </p:grpSpPr>
              <p:sp>
                <p:nvSpPr>
                  <p:cNvPr id="1590" name="橢圓 15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1" name="矩形 15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2" name="橢圓 15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93" name="直線接點 1592"/>
                  <p:cNvCxnSpPr>
                    <a:stCxn id="15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4" name="直線接點 15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2" name="群組 1571"/>
                <p:cNvGrpSpPr/>
                <p:nvPr/>
              </p:nvGrpSpPr>
              <p:grpSpPr>
                <a:xfrm>
                  <a:off x="1505544" y="3229577"/>
                  <a:ext cx="164306" cy="797719"/>
                  <a:chOff x="2950369" y="2778919"/>
                  <a:chExt cx="164306" cy="797719"/>
                </a:xfrm>
              </p:grpSpPr>
              <p:sp>
                <p:nvSpPr>
                  <p:cNvPr id="1585" name="橢圓 15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6" name="矩形 15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7" name="橢圓 15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88" name="直線接點 1587"/>
                  <p:cNvCxnSpPr>
                    <a:stCxn id="15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9" name="直線接點 15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3" name="群組 1572"/>
                <p:cNvGrpSpPr/>
                <p:nvPr/>
              </p:nvGrpSpPr>
              <p:grpSpPr>
                <a:xfrm>
                  <a:off x="969763" y="3329590"/>
                  <a:ext cx="164306" cy="797719"/>
                  <a:chOff x="2950369" y="2778919"/>
                  <a:chExt cx="164306" cy="797719"/>
                </a:xfrm>
              </p:grpSpPr>
              <p:sp>
                <p:nvSpPr>
                  <p:cNvPr id="1580" name="橢圓 15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1" name="矩形 15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2" name="橢圓 15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83" name="直線接點 1582"/>
                  <p:cNvCxnSpPr>
                    <a:stCxn id="15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4" name="直線接點 15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4" name="群組 1573"/>
                <p:cNvGrpSpPr/>
                <p:nvPr/>
              </p:nvGrpSpPr>
              <p:grpSpPr>
                <a:xfrm>
                  <a:off x="1184075" y="3329590"/>
                  <a:ext cx="164306" cy="797719"/>
                  <a:chOff x="2950369" y="2778919"/>
                  <a:chExt cx="164306" cy="797719"/>
                </a:xfrm>
              </p:grpSpPr>
              <p:sp>
                <p:nvSpPr>
                  <p:cNvPr id="1575" name="橢圓 15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6" name="矩形 15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7" name="橢圓 15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78" name="直線接點 1577"/>
                  <p:cNvCxnSpPr>
                    <a:stCxn id="15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9" name="直線接點 15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553" name="橢圓 1552"/>
              <p:cNvSpPr/>
              <p:nvPr/>
            </p:nvSpPr>
            <p:spPr>
              <a:xfrm>
                <a:off x="3150853"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4" name="矩形 1553"/>
              <p:cNvSpPr/>
              <p:nvPr/>
            </p:nvSpPr>
            <p:spPr>
              <a:xfrm>
                <a:off x="3150853"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5" name="橢圓 1554"/>
              <p:cNvSpPr/>
              <p:nvPr/>
            </p:nvSpPr>
            <p:spPr>
              <a:xfrm>
                <a:off x="3150853"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56" name="直線接點 1555"/>
              <p:cNvCxnSpPr>
                <a:stCxn id="1555" idx="6"/>
              </p:cNvCxnSpPr>
              <p:nvPr/>
            </p:nvCxnSpPr>
            <p:spPr>
              <a:xfrm>
                <a:off x="3315159"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7" name="直線接點 1556"/>
              <p:cNvCxnSpPr/>
              <p:nvPr/>
            </p:nvCxnSpPr>
            <p:spPr>
              <a:xfrm>
                <a:off x="3150853"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558" name="橢圓 1557"/>
              <p:cNvSpPr/>
              <p:nvPr/>
            </p:nvSpPr>
            <p:spPr>
              <a:xfrm>
                <a:off x="2507915" y="422656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9" name="矩形 1558"/>
              <p:cNvSpPr/>
              <p:nvPr/>
            </p:nvSpPr>
            <p:spPr>
              <a:xfrm>
                <a:off x="2507915" y="355267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0" name="橢圓 1559"/>
              <p:cNvSpPr/>
              <p:nvPr/>
            </p:nvSpPr>
            <p:spPr>
              <a:xfrm>
                <a:off x="2507915" y="351457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61" name="直線接點 1560"/>
              <p:cNvCxnSpPr>
                <a:stCxn id="1560" idx="6"/>
              </p:cNvCxnSpPr>
              <p:nvPr/>
            </p:nvCxnSpPr>
            <p:spPr>
              <a:xfrm>
                <a:off x="2672221"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2" name="直線接點 1561"/>
              <p:cNvCxnSpPr/>
              <p:nvPr/>
            </p:nvCxnSpPr>
            <p:spPr>
              <a:xfrm>
                <a:off x="2507915" y="355743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39570958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61"/>
                                        </p:tgtEl>
                                        <p:attrNameLst>
                                          <p:attrName>style.visibility</p:attrName>
                                        </p:attrNameLst>
                                      </p:cBhvr>
                                      <p:to>
                                        <p:strVal val="visible"/>
                                      </p:to>
                                    </p:set>
                                    <p:animEffect transition="in" filter="fade">
                                      <p:cBhvr>
                                        <p:cTn id="7" dur="500"/>
                                        <p:tgtEl>
                                          <p:spTgt spid="106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4"/>
                                        </p:tgtEl>
                                        <p:attrNameLst>
                                          <p:attrName>style.visibility</p:attrName>
                                        </p:attrNameLst>
                                      </p:cBhvr>
                                      <p:to>
                                        <p:strVal val="visible"/>
                                      </p:to>
                                    </p:set>
                                    <p:animEffect transition="in" filter="fade">
                                      <p:cBhvr>
                                        <p:cTn id="12" dur="500"/>
                                        <p:tgtEl>
                                          <p:spTgt spid="10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40"/>
                                        </p:tgtEl>
                                        <p:attrNameLst>
                                          <p:attrName>style.visibility</p:attrName>
                                        </p:attrNameLst>
                                      </p:cBhvr>
                                      <p:to>
                                        <p:strVal val="visible"/>
                                      </p:to>
                                    </p:set>
                                    <p:animEffect transition="in" filter="fade">
                                      <p:cBhvr>
                                        <p:cTn id="17" dur="500"/>
                                        <p:tgtEl>
                                          <p:spTgt spid="15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Higher repair rate when using smaller TSV block sizes</a:t>
            </a:r>
          </a:p>
          <a:p>
            <a:r>
              <a:rPr lang="en-US" altLang="zh-TW" dirty="0" smtClean="0"/>
              <a:t>Less area overhead when using larger TSV block sizes</a:t>
            </a:r>
            <a:endParaRPr lang="zh-TW" altLang="en-US" dirty="0"/>
          </a:p>
        </p:txBody>
      </p:sp>
      <p:sp>
        <p:nvSpPr>
          <p:cNvPr id="3" name="標題 2"/>
          <p:cNvSpPr>
            <a:spLocks noGrp="1"/>
          </p:cNvSpPr>
          <p:nvPr>
            <p:ph type="title"/>
          </p:nvPr>
        </p:nvSpPr>
        <p:spPr/>
        <p:txBody>
          <a:bodyPr/>
          <a:lstStyle/>
          <a:p>
            <a:r>
              <a:rPr lang="en-US" altLang="zh-TW" dirty="0" smtClean="0"/>
              <a:t>Chip-level Results (Ring-2)</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39</a:t>
            </a:fld>
            <a:endParaRPr lang="en-US" noProof="1"/>
          </a:p>
        </p:txBody>
      </p:sp>
      <p:graphicFrame>
        <p:nvGraphicFramePr>
          <p:cNvPr id="9" name="圖表 8"/>
          <p:cNvGraphicFramePr>
            <a:graphicFrameLocks/>
          </p:cNvGraphicFramePr>
          <p:nvPr>
            <p:extLst>
              <p:ext uri="{D42A27DB-BD31-4B8C-83A1-F6EECF244321}">
                <p14:modId xmlns:p14="http://schemas.microsoft.com/office/powerpoint/2010/main" val="4104111625"/>
              </p:ext>
            </p:extLst>
          </p:nvPr>
        </p:nvGraphicFramePr>
        <p:xfrm>
          <a:off x="4428026" y="1952009"/>
          <a:ext cx="4860000" cy="252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圖表 9"/>
          <p:cNvGraphicFramePr>
            <a:graphicFrameLocks/>
          </p:cNvGraphicFramePr>
          <p:nvPr>
            <p:extLst>
              <p:ext uri="{D42A27DB-BD31-4B8C-83A1-F6EECF244321}">
                <p14:modId xmlns:p14="http://schemas.microsoft.com/office/powerpoint/2010/main" val="943864465"/>
              </p:ext>
            </p:extLst>
          </p:nvPr>
        </p:nvGraphicFramePr>
        <p:xfrm>
          <a:off x="-144026" y="1952009"/>
          <a:ext cx="4860000" cy="2520000"/>
        </p:xfrm>
        <a:graphic>
          <a:graphicData uri="http://schemas.openxmlformats.org/drawingml/2006/chart">
            <c:chart xmlns:c="http://schemas.openxmlformats.org/drawingml/2006/chart" xmlns:r="http://schemas.openxmlformats.org/officeDocument/2006/relationships" r:id="rId4"/>
          </a:graphicData>
        </a:graphic>
      </p:graphicFrame>
      <p:sp>
        <p:nvSpPr>
          <p:cNvPr id="11"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grpSp>
        <p:nvGrpSpPr>
          <p:cNvPr id="16" name="群組 15"/>
          <p:cNvGrpSpPr/>
          <p:nvPr/>
        </p:nvGrpSpPr>
        <p:grpSpPr>
          <a:xfrm>
            <a:off x="745853" y="3071972"/>
            <a:ext cx="1636410" cy="642716"/>
            <a:chOff x="7146000" y="2912941"/>
            <a:chExt cx="1636410" cy="642716"/>
          </a:xfrm>
        </p:grpSpPr>
        <p:sp>
          <p:nvSpPr>
            <p:cNvPr id="17" name="向下箭號 16"/>
            <p:cNvSpPr/>
            <p:nvPr/>
          </p:nvSpPr>
          <p:spPr>
            <a:xfrm rot="10800000">
              <a:off x="7751896" y="291294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 name="文字方塊 17"/>
            <p:cNvSpPr txBox="1"/>
            <p:nvPr/>
          </p:nvSpPr>
          <p:spPr>
            <a:xfrm>
              <a:off x="7146000" y="3052932"/>
              <a:ext cx="1636410" cy="369332"/>
            </a:xfrm>
            <a:prstGeom prst="rect">
              <a:avLst/>
            </a:prstGeom>
            <a:noFill/>
          </p:spPr>
          <p:txBody>
            <a:bodyPr wrap="none" rtlCol="0">
              <a:spAutoFit/>
            </a:bodyPr>
            <a:lstStyle/>
            <a:p>
              <a:r>
                <a:rPr lang="en-US" altLang="zh-TW" dirty="0" smtClean="0"/>
                <a:t>Higher is better</a:t>
              </a:r>
              <a:endParaRPr lang="zh-TW" altLang="en-US" dirty="0"/>
            </a:p>
          </p:txBody>
        </p:sp>
      </p:grpSp>
      <p:grpSp>
        <p:nvGrpSpPr>
          <p:cNvPr id="19" name="群組 18"/>
          <p:cNvGrpSpPr/>
          <p:nvPr/>
        </p:nvGrpSpPr>
        <p:grpSpPr>
          <a:xfrm>
            <a:off x="7363149" y="2479158"/>
            <a:ext cx="1590179" cy="642716"/>
            <a:chOff x="7146000" y="2112391"/>
            <a:chExt cx="1590179" cy="642716"/>
          </a:xfrm>
        </p:grpSpPr>
        <p:sp>
          <p:nvSpPr>
            <p:cNvPr id="20" name="向下箭號 19"/>
            <p:cNvSpPr/>
            <p:nvPr/>
          </p:nvSpPr>
          <p:spPr>
            <a:xfrm>
              <a:off x="7709728" y="2112391"/>
              <a:ext cx="462722" cy="642716"/>
            </a:xfrm>
            <a:prstGeom prst="downArrow">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文字方塊 20"/>
            <p:cNvSpPr txBox="1"/>
            <p:nvPr/>
          </p:nvSpPr>
          <p:spPr>
            <a:xfrm>
              <a:off x="7146000" y="2252382"/>
              <a:ext cx="1590179" cy="369332"/>
            </a:xfrm>
            <a:prstGeom prst="rect">
              <a:avLst/>
            </a:prstGeom>
            <a:noFill/>
          </p:spPr>
          <p:txBody>
            <a:bodyPr wrap="none" rtlCol="0">
              <a:spAutoFit/>
            </a:bodyPr>
            <a:lstStyle/>
            <a:p>
              <a:r>
                <a:rPr lang="en-US" altLang="zh-TW" dirty="0" smtClean="0"/>
                <a:t>Lower is better</a:t>
              </a:r>
              <a:endParaRPr lang="zh-TW" altLang="en-US" dirty="0"/>
            </a:p>
          </p:txBody>
        </p:sp>
      </p:grpSp>
      <p:sp>
        <p:nvSpPr>
          <p:cNvPr id="13" name="文字方塊 12"/>
          <p:cNvSpPr txBox="1"/>
          <p:nvPr/>
        </p:nvSpPr>
        <p:spPr>
          <a:xfrm>
            <a:off x="1452107" y="2655163"/>
            <a:ext cx="6239785" cy="1015663"/>
          </a:xfrm>
          <a:prstGeom prst="rect">
            <a:avLst/>
          </a:prstGeom>
          <a:solidFill>
            <a:schemeClr val="bg2"/>
          </a:solidFill>
          <a:ln>
            <a:solidFill>
              <a:schemeClr val="tx1"/>
            </a:solidFill>
          </a:ln>
        </p:spPr>
        <p:txBody>
          <a:bodyPr wrap="none" rtlCol="0">
            <a:spAutoFit/>
          </a:bodyPr>
          <a:lstStyle/>
          <a:p>
            <a:r>
              <a:rPr lang="en-US" altLang="zh-TW" sz="2000" b="1" dirty="0">
                <a:latin typeface="Times New Roman" panose="02020603050405020304" pitchFamily="18" charset="0"/>
                <a:cs typeface="Times New Roman" panose="02020603050405020304" pitchFamily="18" charset="0"/>
              </a:rPr>
              <a:t>The best choice depends on the reliability requirement. </a:t>
            </a:r>
            <a:br>
              <a:rPr lang="en-US" altLang="zh-TW" sz="2000" b="1" dirty="0">
                <a:latin typeface="Times New Roman" panose="02020603050405020304" pitchFamily="18" charset="0"/>
                <a:cs typeface="Times New Roman" panose="02020603050405020304" pitchFamily="18" charset="0"/>
              </a:rPr>
            </a:br>
            <a:r>
              <a:rPr lang="en-US" altLang="zh-TW" sz="2000" b="1" dirty="0">
                <a:latin typeface="Times New Roman" panose="02020603050405020304" pitchFamily="18" charset="0"/>
                <a:cs typeface="Times New Roman" panose="02020603050405020304" pitchFamily="18" charset="0"/>
              </a:rPr>
              <a:t>With the requirement (target repair rate), </a:t>
            </a:r>
            <a:r>
              <a:rPr lang="en-US" altLang="zh-TW" sz="2000" b="1" dirty="0" smtClean="0">
                <a:latin typeface="Times New Roman" panose="02020603050405020304" pitchFamily="18" charset="0"/>
                <a:cs typeface="Times New Roman" panose="02020603050405020304" pitchFamily="18" charset="0"/>
              </a:rPr>
              <a:t/>
            </a:r>
            <a:br>
              <a:rPr lang="en-US" altLang="zh-TW" sz="2000" b="1" dirty="0" smtClean="0">
                <a:latin typeface="Times New Roman" panose="02020603050405020304" pitchFamily="18" charset="0"/>
                <a:cs typeface="Times New Roman" panose="02020603050405020304" pitchFamily="18" charset="0"/>
              </a:rPr>
            </a:br>
            <a:r>
              <a:rPr lang="en-US" altLang="zh-TW" sz="2000" b="1" dirty="0" smtClean="0">
                <a:latin typeface="Times New Roman" panose="02020603050405020304" pitchFamily="18" charset="0"/>
                <a:cs typeface="Times New Roman" panose="02020603050405020304" pitchFamily="18" charset="0"/>
              </a:rPr>
              <a:t>we </a:t>
            </a:r>
            <a:r>
              <a:rPr lang="en-US" altLang="zh-TW" sz="2000" b="1" dirty="0">
                <a:latin typeface="Times New Roman" panose="02020603050405020304" pitchFamily="18" charset="0"/>
                <a:cs typeface="Times New Roman" panose="02020603050405020304" pitchFamily="18" charset="0"/>
              </a:rPr>
              <a:t>can choose the most cost-efficient TSV block size.</a:t>
            </a:r>
          </a:p>
        </p:txBody>
      </p:sp>
    </p:spTree>
    <p:extLst>
      <p:ext uri="{BB962C8B-B14F-4D97-AF65-F5344CB8AC3E}">
        <p14:creationId xmlns:p14="http://schemas.microsoft.com/office/powerpoint/2010/main" val="3467359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The manufactural yield can be improved by regular placement</a:t>
            </a:r>
          </a:p>
          <a:p>
            <a:pPr lvl="1"/>
            <a:r>
              <a:rPr lang="en-US" altLang="zh-TW" dirty="0" smtClean="0"/>
              <a:t>Avoid the manufactural defects by placing TSVs into TSV block</a:t>
            </a:r>
            <a:endParaRPr lang="zh-TW" altLang="en-US" dirty="0"/>
          </a:p>
        </p:txBody>
      </p:sp>
      <p:sp>
        <p:nvSpPr>
          <p:cNvPr id="3" name="標題 2"/>
          <p:cNvSpPr>
            <a:spLocks noGrp="1"/>
          </p:cNvSpPr>
          <p:nvPr>
            <p:ph type="title"/>
          </p:nvPr>
        </p:nvSpPr>
        <p:spPr/>
        <p:txBody>
          <a:bodyPr/>
          <a:lstStyle/>
          <a:p>
            <a:r>
              <a:rPr lang="en-US" altLang="zh-TW" dirty="0" smtClean="0"/>
              <a:t>TSV Block</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5" name="頁尾版面配置區 4"/>
          <p:cNvSpPr>
            <a:spLocks noGrp="1"/>
          </p:cNvSpPr>
          <p:nvPr>
            <p:ph type="ftr" sz="quarter" idx="11"/>
          </p:nvPr>
        </p:nvSpPr>
        <p:spPr/>
        <p:txBody>
          <a:bodyPr/>
          <a:lstStyle/>
          <a:p>
            <a:r>
              <a:rPr lang="en-US" noProof="1" smtClean="0"/>
              <a:t>Chen, YenHao / National Tsing Hua University, Taiwan</a:t>
            </a:r>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4</a:t>
            </a:fld>
            <a:endParaRPr lang="en-US" noProof="1"/>
          </a:p>
        </p:txBody>
      </p:sp>
      <p:grpSp>
        <p:nvGrpSpPr>
          <p:cNvPr id="1367" name="群組 1366"/>
          <p:cNvGrpSpPr/>
          <p:nvPr/>
        </p:nvGrpSpPr>
        <p:grpSpPr>
          <a:xfrm>
            <a:off x="466128" y="2228663"/>
            <a:ext cx="1653779" cy="1177680"/>
            <a:chOff x="466128" y="2228663"/>
            <a:chExt cx="1653779" cy="1177680"/>
          </a:xfrm>
        </p:grpSpPr>
        <p:sp>
          <p:nvSpPr>
            <p:cNvPr id="7" name="平行四邊形 6"/>
            <p:cNvSpPr/>
            <p:nvPr/>
          </p:nvSpPr>
          <p:spPr>
            <a:xfrm>
              <a:off x="466128" y="2858230"/>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 name="橢圓 7"/>
            <p:cNvSpPr/>
            <p:nvPr/>
          </p:nvSpPr>
          <p:spPr>
            <a:xfrm>
              <a:off x="1076919" y="294065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 name="矩形 8"/>
            <p:cNvSpPr/>
            <p:nvPr/>
          </p:nvSpPr>
          <p:spPr>
            <a:xfrm>
              <a:off x="1076919" y="2266763"/>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 name="橢圓 9"/>
            <p:cNvSpPr/>
            <p:nvPr/>
          </p:nvSpPr>
          <p:spPr>
            <a:xfrm>
              <a:off x="1076919" y="222866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 name="直線接點 10"/>
            <p:cNvCxnSpPr>
              <a:stCxn id="10" idx="6"/>
            </p:cNvCxnSpPr>
            <p:nvPr/>
          </p:nvCxnSpPr>
          <p:spPr>
            <a:xfrm>
              <a:off x="1241225" y="2271526"/>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直線接點 11"/>
            <p:cNvCxnSpPr/>
            <p:nvPr/>
          </p:nvCxnSpPr>
          <p:spPr>
            <a:xfrm>
              <a:off x="1076919" y="2271526"/>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橢圓 12"/>
            <p:cNvSpPr/>
            <p:nvPr/>
          </p:nvSpPr>
          <p:spPr>
            <a:xfrm>
              <a:off x="1719857" y="294065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 name="矩形 13"/>
            <p:cNvSpPr/>
            <p:nvPr/>
          </p:nvSpPr>
          <p:spPr>
            <a:xfrm>
              <a:off x="1719857" y="2266763"/>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 name="橢圓 14"/>
            <p:cNvSpPr/>
            <p:nvPr/>
          </p:nvSpPr>
          <p:spPr>
            <a:xfrm>
              <a:off x="1719857" y="222866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 name="直線接點 15"/>
            <p:cNvCxnSpPr>
              <a:stCxn id="15" idx="6"/>
            </p:cNvCxnSpPr>
            <p:nvPr/>
          </p:nvCxnSpPr>
          <p:spPr>
            <a:xfrm>
              <a:off x="1884163" y="2271526"/>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接點 16"/>
            <p:cNvCxnSpPr/>
            <p:nvPr/>
          </p:nvCxnSpPr>
          <p:spPr>
            <a:xfrm>
              <a:off x="1719857" y="2271526"/>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群組 17"/>
            <p:cNvGrpSpPr/>
            <p:nvPr/>
          </p:nvGrpSpPr>
          <p:grpSpPr>
            <a:xfrm>
              <a:off x="862606" y="2228663"/>
              <a:ext cx="914401" cy="1097757"/>
              <a:chOff x="862606" y="3029552"/>
              <a:chExt cx="914401" cy="1097757"/>
            </a:xfrm>
          </p:grpSpPr>
          <p:grpSp>
            <p:nvGrpSpPr>
              <p:cNvPr id="19" name="群組 18"/>
              <p:cNvGrpSpPr/>
              <p:nvPr/>
            </p:nvGrpSpPr>
            <p:grpSpPr>
              <a:xfrm>
                <a:off x="1291232" y="3029552"/>
                <a:ext cx="164306" cy="797719"/>
                <a:chOff x="2950369" y="2778919"/>
                <a:chExt cx="164306" cy="797719"/>
              </a:xfrm>
            </p:grpSpPr>
            <p:sp>
              <p:nvSpPr>
                <p:cNvPr id="86" name="橢圓 8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矩形 8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橢圓 8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9" name="直線接點 88"/>
                <p:cNvCxnSpPr>
                  <a:stCxn id="8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 name="直線接點 8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 name="群組 19"/>
              <p:cNvGrpSpPr/>
              <p:nvPr/>
            </p:nvGrpSpPr>
            <p:grpSpPr>
              <a:xfrm>
                <a:off x="1505544" y="3029552"/>
                <a:ext cx="164306" cy="797719"/>
                <a:chOff x="2950369" y="2778919"/>
                <a:chExt cx="164306" cy="797719"/>
              </a:xfrm>
            </p:grpSpPr>
            <p:sp>
              <p:nvSpPr>
                <p:cNvPr id="81" name="橢圓 8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矩形 8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橢圓 8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4" name="直線接點 83"/>
                <p:cNvCxnSpPr>
                  <a:stCxn id="8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 name="直線接點 8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 name="群組 20"/>
              <p:cNvGrpSpPr/>
              <p:nvPr/>
            </p:nvGrpSpPr>
            <p:grpSpPr>
              <a:xfrm>
                <a:off x="969763" y="3129565"/>
                <a:ext cx="164306" cy="797719"/>
                <a:chOff x="2950369" y="2778919"/>
                <a:chExt cx="164306" cy="797719"/>
              </a:xfrm>
            </p:grpSpPr>
            <p:sp>
              <p:nvSpPr>
                <p:cNvPr id="76" name="橢圓 7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 name="矩形 7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 name="橢圓 7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9" name="直線接點 78"/>
                <p:cNvCxnSpPr>
                  <a:stCxn id="7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直線接點 7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 name="群組 21"/>
              <p:cNvGrpSpPr/>
              <p:nvPr/>
            </p:nvGrpSpPr>
            <p:grpSpPr>
              <a:xfrm>
                <a:off x="1184076" y="3129565"/>
                <a:ext cx="164306" cy="797719"/>
                <a:chOff x="2950369" y="2778919"/>
                <a:chExt cx="164306" cy="797719"/>
              </a:xfrm>
            </p:grpSpPr>
            <p:sp>
              <p:nvSpPr>
                <p:cNvPr id="71" name="橢圓 7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 name="矩形 7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 name="橢圓 7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 name="直線接點 73"/>
                <p:cNvCxnSpPr>
                  <a:stCxn id="7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直線接點 7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 name="群組 22"/>
              <p:cNvGrpSpPr/>
              <p:nvPr/>
            </p:nvGrpSpPr>
            <p:grpSpPr>
              <a:xfrm>
                <a:off x="1398388" y="3129565"/>
                <a:ext cx="164306" cy="797719"/>
                <a:chOff x="2950369" y="2778919"/>
                <a:chExt cx="164306" cy="797719"/>
              </a:xfrm>
            </p:grpSpPr>
            <p:sp>
              <p:nvSpPr>
                <p:cNvPr id="66" name="橢圓 6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矩形 6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橢圓 6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 name="直線接點 68"/>
                <p:cNvCxnSpPr>
                  <a:stCxn id="6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直線接點 6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 name="群組 23"/>
              <p:cNvGrpSpPr/>
              <p:nvPr/>
            </p:nvGrpSpPr>
            <p:grpSpPr>
              <a:xfrm>
                <a:off x="1612701" y="3129565"/>
                <a:ext cx="164306" cy="797719"/>
                <a:chOff x="2950369" y="2778919"/>
                <a:chExt cx="164306" cy="797719"/>
              </a:xfrm>
            </p:grpSpPr>
            <p:sp>
              <p:nvSpPr>
                <p:cNvPr id="61" name="橢圓 6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矩形 6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4" name="直線接點 63"/>
                <p:cNvCxnSpPr>
                  <a:stCxn id="6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直線接點 6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 name="群組 24"/>
              <p:cNvGrpSpPr/>
              <p:nvPr/>
            </p:nvGrpSpPr>
            <p:grpSpPr>
              <a:xfrm>
                <a:off x="862606" y="3229577"/>
                <a:ext cx="164306" cy="797719"/>
                <a:chOff x="2950369" y="2778919"/>
                <a:chExt cx="164306" cy="797719"/>
              </a:xfrm>
            </p:grpSpPr>
            <p:sp>
              <p:nvSpPr>
                <p:cNvPr id="56" name="橢圓 5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7" name="矩形 5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9" name="直線接點 58"/>
                <p:cNvCxnSpPr>
                  <a:stCxn id="5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接點 5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 name="群組 25"/>
              <p:cNvGrpSpPr/>
              <p:nvPr/>
            </p:nvGrpSpPr>
            <p:grpSpPr>
              <a:xfrm>
                <a:off x="1076919" y="3229577"/>
                <a:ext cx="164306" cy="797719"/>
                <a:chOff x="2950369" y="2778919"/>
                <a:chExt cx="164306" cy="797719"/>
              </a:xfrm>
            </p:grpSpPr>
            <p:sp>
              <p:nvSpPr>
                <p:cNvPr id="51" name="橢圓 5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矩形 5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 name="橢圓 5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 name="直線接點 53"/>
                <p:cNvCxnSpPr>
                  <a:stCxn id="5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接點 5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7" name="群組 26"/>
              <p:cNvGrpSpPr/>
              <p:nvPr/>
            </p:nvGrpSpPr>
            <p:grpSpPr>
              <a:xfrm>
                <a:off x="1291231" y="3229577"/>
                <a:ext cx="164306" cy="797719"/>
                <a:chOff x="2950369" y="2778919"/>
                <a:chExt cx="164306" cy="797719"/>
              </a:xfrm>
            </p:grpSpPr>
            <p:sp>
              <p:nvSpPr>
                <p:cNvPr id="46" name="橢圓 4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 name="矩形 4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 name="橢圓 4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9" name="直線接點 48"/>
                <p:cNvCxnSpPr>
                  <a:stCxn id="4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直線接點 4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8" name="群組 27"/>
              <p:cNvGrpSpPr/>
              <p:nvPr/>
            </p:nvGrpSpPr>
            <p:grpSpPr>
              <a:xfrm>
                <a:off x="1505544" y="3229577"/>
                <a:ext cx="164306" cy="797719"/>
                <a:chOff x="2950369" y="2778919"/>
                <a:chExt cx="164306" cy="797719"/>
              </a:xfrm>
            </p:grpSpPr>
            <p:sp>
              <p:nvSpPr>
                <p:cNvPr id="41" name="橢圓 4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矩形 4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 name="直線接點 43"/>
                <p:cNvCxnSpPr>
                  <a:stCxn id="4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接點 4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9" name="群組 28"/>
              <p:cNvGrpSpPr/>
              <p:nvPr/>
            </p:nvGrpSpPr>
            <p:grpSpPr>
              <a:xfrm>
                <a:off x="969763" y="3329590"/>
                <a:ext cx="164306" cy="797719"/>
                <a:chOff x="2950369" y="2778919"/>
                <a:chExt cx="164306" cy="797719"/>
              </a:xfrm>
            </p:grpSpPr>
            <p:sp>
              <p:nvSpPr>
                <p:cNvPr id="36" name="橢圓 3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矩形 3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 name="直線接點 38"/>
                <p:cNvCxnSpPr>
                  <a:stCxn id="3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接點 3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0" name="群組 29"/>
              <p:cNvGrpSpPr/>
              <p:nvPr/>
            </p:nvGrpSpPr>
            <p:grpSpPr>
              <a:xfrm>
                <a:off x="1184075" y="3329590"/>
                <a:ext cx="164306" cy="797719"/>
                <a:chOff x="2950369" y="2778919"/>
                <a:chExt cx="164306" cy="797719"/>
              </a:xfrm>
            </p:grpSpPr>
            <p:sp>
              <p:nvSpPr>
                <p:cNvPr id="31" name="橢圓 3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 name="矩形 3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 name="橢圓 3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 name="直線接點 33"/>
                <p:cNvCxnSpPr>
                  <a:stCxn id="3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直線接點 3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91" name="橢圓 90"/>
            <p:cNvSpPr/>
            <p:nvPr/>
          </p:nvSpPr>
          <p:spPr>
            <a:xfrm>
              <a:off x="1398388" y="324069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 name="矩形 91"/>
            <p:cNvSpPr/>
            <p:nvPr/>
          </p:nvSpPr>
          <p:spPr>
            <a:xfrm>
              <a:off x="1398388" y="256680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 name="橢圓 92"/>
            <p:cNvSpPr/>
            <p:nvPr/>
          </p:nvSpPr>
          <p:spPr>
            <a:xfrm>
              <a:off x="1398388" y="252870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4" name="直線接點 93"/>
            <p:cNvCxnSpPr>
              <a:stCxn id="93" idx="6"/>
            </p:cNvCxnSpPr>
            <p:nvPr/>
          </p:nvCxnSpPr>
          <p:spPr>
            <a:xfrm>
              <a:off x="1562694" y="257156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 name="直線接點 94"/>
            <p:cNvCxnSpPr/>
            <p:nvPr/>
          </p:nvCxnSpPr>
          <p:spPr>
            <a:xfrm>
              <a:off x="1398388" y="257156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3" name="橢圓 1332"/>
            <p:cNvSpPr/>
            <p:nvPr/>
          </p:nvSpPr>
          <p:spPr>
            <a:xfrm>
              <a:off x="755450" y="324069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4" name="矩形 1333"/>
            <p:cNvSpPr/>
            <p:nvPr/>
          </p:nvSpPr>
          <p:spPr>
            <a:xfrm>
              <a:off x="755450" y="256680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5" name="橢圓 1334"/>
            <p:cNvSpPr/>
            <p:nvPr/>
          </p:nvSpPr>
          <p:spPr>
            <a:xfrm>
              <a:off x="755450" y="252870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36" name="直線接點 1335"/>
            <p:cNvCxnSpPr>
              <a:stCxn id="1335" idx="6"/>
            </p:cNvCxnSpPr>
            <p:nvPr/>
          </p:nvCxnSpPr>
          <p:spPr>
            <a:xfrm>
              <a:off x="919756" y="257156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37" name="直線接點 1336"/>
            <p:cNvCxnSpPr/>
            <p:nvPr/>
          </p:nvCxnSpPr>
          <p:spPr>
            <a:xfrm>
              <a:off x="755450" y="257156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8" name="群組 1367"/>
          <p:cNvGrpSpPr/>
          <p:nvPr/>
        </p:nvGrpSpPr>
        <p:grpSpPr>
          <a:xfrm>
            <a:off x="2052560" y="2097696"/>
            <a:ext cx="2925367" cy="1549154"/>
            <a:chOff x="2052560" y="2097696"/>
            <a:chExt cx="2925367" cy="1549154"/>
          </a:xfrm>
        </p:grpSpPr>
        <p:sp>
          <p:nvSpPr>
            <p:cNvPr id="96" name="平行四邊形 95"/>
            <p:cNvSpPr/>
            <p:nvPr/>
          </p:nvSpPr>
          <p:spPr>
            <a:xfrm>
              <a:off x="2052560" y="2752813"/>
              <a:ext cx="2925367" cy="894037"/>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 name="橢圓 96"/>
            <p:cNvSpPr/>
            <p:nvPr/>
          </p:nvSpPr>
          <p:spPr>
            <a:xfrm>
              <a:off x="3070544" y="280969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 name="矩形 97"/>
            <p:cNvSpPr/>
            <p:nvPr/>
          </p:nvSpPr>
          <p:spPr>
            <a:xfrm>
              <a:off x="3070544" y="213579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 name="橢圓 98"/>
            <p:cNvSpPr/>
            <p:nvPr/>
          </p:nvSpPr>
          <p:spPr>
            <a:xfrm>
              <a:off x="3070544" y="209769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0" name="直線接點 99"/>
            <p:cNvCxnSpPr>
              <a:stCxn id="99" idx="6"/>
            </p:cNvCxnSpPr>
            <p:nvPr/>
          </p:nvCxnSpPr>
          <p:spPr>
            <a:xfrm>
              <a:off x="3234850" y="214055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 name="直線接點 100"/>
            <p:cNvCxnSpPr/>
            <p:nvPr/>
          </p:nvCxnSpPr>
          <p:spPr>
            <a:xfrm>
              <a:off x="3070544" y="214055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2" name="橢圓 101"/>
            <p:cNvSpPr/>
            <p:nvPr/>
          </p:nvSpPr>
          <p:spPr>
            <a:xfrm>
              <a:off x="4570732" y="280969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 name="矩形 102"/>
            <p:cNvSpPr/>
            <p:nvPr/>
          </p:nvSpPr>
          <p:spPr>
            <a:xfrm>
              <a:off x="4570732" y="213579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 name="橢圓 103"/>
            <p:cNvSpPr/>
            <p:nvPr/>
          </p:nvSpPr>
          <p:spPr>
            <a:xfrm>
              <a:off x="4570732" y="209769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5" name="直線接點 104"/>
            <p:cNvCxnSpPr>
              <a:stCxn id="104" idx="6"/>
            </p:cNvCxnSpPr>
            <p:nvPr/>
          </p:nvCxnSpPr>
          <p:spPr>
            <a:xfrm>
              <a:off x="4735038" y="214055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 name="直線接點 105"/>
            <p:cNvCxnSpPr/>
            <p:nvPr/>
          </p:nvCxnSpPr>
          <p:spPr>
            <a:xfrm>
              <a:off x="4570732" y="214055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7" name="群組 106"/>
            <p:cNvGrpSpPr/>
            <p:nvPr/>
          </p:nvGrpSpPr>
          <p:grpSpPr>
            <a:xfrm>
              <a:off x="2427606" y="2097696"/>
              <a:ext cx="2200276" cy="1490663"/>
              <a:chOff x="2427606" y="2898585"/>
              <a:chExt cx="2200276" cy="1490663"/>
            </a:xfrm>
          </p:grpSpPr>
          <p:grpSp>
            <p:nvGrpSpPr>
              <p:cNvPr id="108" name="群組 107"/>
              <p:cNvGrpSpPr/>
              <p:nvPr/>
            </p:nvGrpSpPr>
            <p:grpSpPr>
              <a:xfrm>
                <a:off x="3284857" y="2898585"/>
                <a:ext cx="164306" cy="797719"/>
                <a:chOff x="2950369" y="2778919"/>
                <a:chExt cx="164306" cy="797719"/>
              </a:xfrm>
            </p:grpSpPr>
            <p:sp>
              <p:nvSpPr>
                <p:cNvPr id="463" name="橢圓 4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4" name="矩形 4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5" name="橢圓 4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6" name="直線接點 465"/>
                <p:cNvCxnSpPr>
                  <a:stCxn id="4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7" name="直線接點 4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9" name="群組 108"/>
              <p:cNvGrpSpPr/>
              <p:nvPr/>
            </p:nvGrpSpPr>
            <p:grpSpPr>
              <a:xfrm>
                <a:off x="3499169" y="2898585"/>
                <a:ext cx="164306" cy="797719"/>
                <a:chOff x="2950369" y="2778919"/>
                <a:chExt cx="164306" cy="797719"/>
              </a:xfrm>
            </p:grpSpPr>
            <p:sp>
              <p:nvSpPr>
                <p:cNvPr id="458" name="橢圓 4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9" name="矩形 4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0" name="橢圓 4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1" name="直線接點 460"/>
                <p:cNvCxnSpPr>
                  <a:stCxn id="4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2" name="直線接點 4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0" name="群組 109"/>
              <p:cNvGrpSpPr/>
              <p:nvPr/>
            </p:nvGrpSpPr>
            <p:grpSpPr>
              <a:xfrm>
                <a:off x="3713482" y="2898585"/>
                <a:ext cx="164306" cy="797719"/>
                <a:chOff x="2950369" y="2778919"/>
                <a:chExt cx="164306" cy="797719"/>
              </a:xfrm>
            </p:grpSpPr>
            <p:sp>
              <p:nvSpPr>
                <p:cNvPr id="453" name="橢圓 4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4" name="矩形 4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5" name="橢圓 4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6" name="直線接點 455"/>
                <p:cNvCxnSpPr>
                  <a:stCxn id="4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7" name="直線接點 4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1" name="群組 110"/>
              <p:cNvGrpSpPr/>
              <p:nvPr/>
            </p:nvGrpSpPr>
            <p:grpSpPr>
              <a:xfrm>
                <a:off x="3927794" y="2898585"/>
                <a:ext cx="164306" cy="797719"/>
                <a:chOff x="2950369" y="2778919"/>
                <a:chExt cx="164306" cy="797719"/>
              </a:xfrm>
            </p:grpSpPr>
            <p:sp>
              <p:nvSpPr>
                <p:cNvPr id="448" name="橢圓 4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9" name="矩形 4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0" name="橢圓 4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1" name="直線接點 450"/>
                <p:cNvCxnSpPr>
                  <a:stCxn id="4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2" name="直線接點 4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2" name="群組 111"/>
              <p:cNvGrpSpPr/>
              <p:nvPr/>
            </p:nvGrpSpPr>
            <p:grpSpPr>
              <a:xfrm>
                <a:off x="4142107" y="2898585"/>
                <a:ext cx="164306" cy="797719"/>
                <a:chOff x="2950369" y="2778919"/>
                <a:chExt cx="164306" cy="797719"/>
              </a:xfrm>
            </p:grpSpPr>
            <p:sp>
              <p:nvSpPr>
                <p:cNvPr id="443" name="橢圓 4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4" name="矩形 4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5" name="橢圓 4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6" name="直線接點 445"/>
                <p:cNvCxnSpPr>
                  <a:stCxn id="4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7" name="直線接點 4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群組 112"/>
              <p:cNvGrpSpPr/>
              <p:nvPr/>
            </p:nvGrpSpPr>
            <p:grpSpPr>
              <a:xfrm>
                <a:off x="4356419" y="2898585"/>
                <a:ext cx="164306" cy="797719"/>
                <a:chOff x="2950369" y="2778919"/>
                <a:chExt cx="164306" cy="797719"/>
              </a:xfrm>
            </p:grpSpPr>
            <p:sp>
              <p:nvSpPr>
                <p:cNvPr id="438" name="橢圓 4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9" name="矩形 4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0" name="橢圓 4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1" name="直線接點 440"/>
                <p:cNvCxnSpPr>
                  <a:stCxn id="4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2" name="直線接點 4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4" name="群組 113"/>
              <p:cNvGrpSpPr/>
              <p:nvPr/>
            </p:nvGrpSpPr>
            <p:grpSpPr>
              <a:xfrm>
                <a:off x="2963388" y="2998598"/>
                <a:ext cx="164306" cy="797719"/>
                <a:chOff x="2950369" y="2778919"/>
                <a:chExt cx="164306" cy="797719"/>
              </a:xfrm>
            </p:grpSpPr>
            <p:sp>
              <p:nvSpPr>
                <p:cNvPr id="433" name="橢圓 4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4" name="矩形 4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5" name="橢圓 4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6" name="直線接點 435"/>
                <p:cNvCxnSpPr>
                  <a:stCxn id="4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7" name="直線接點 4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群組 114"/>
              <p:cNvGrpSpPr/>
              <p:nvPr/>
            </p:nvGrpSpPr>
            <p:grpSpPr>
              <a:xfrm>
                <a:off x="3177701" y="2998598"/>
                <a:ext cx="164306" cy="797719"/>
                <a:chOff x="2950369" y="2778919"/>
                <a:chExt cx="164306" cy="797719"/>
              </a:xfrm>
            </p:grpSpPr>
            <p:sp>
              <p:nvSpPr>
                <p:cNvPr id="428" name="橢圓 4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9" name="矩形 4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0" name="橢圓 4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1" name="直線接點 430"/>
                <p:cNvCxnSpPr>
                  <a:stCxn id="4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2" name="直線接點 4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群組 115"/>
              <p:cNvGrpSpPr/>
              <p:nvPr/>
            </p:nvGrpSpPr>
            <p:grpSpPr>
              <a:xfrm>
                <a:off x="3392013" y="2998598"/>
                <a:ext cx="164306" cy="797719"/>
                <a:chOff x="2950369" y="2778919"/>
                <a:chExt cx="164306" cy="797719"/>
              </a:xfrm>
            </p:grpSpPr>
            <p:sp>
              <p:nvSpPr>
                <p:cNvPr id="423" name="橢圓 4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4" name="矩形 4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5" name="橢圓 4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26" name="直線接點 425"/>
                <p:cNvCxnSpPr>
                  <a:stCxn id="4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7" name="直線接點 4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群組 116"/>
              <p:cNvGrpSpPr/>
              <p:nvPr/>
            </p:nvGrpSpPr>
            <p:grpSpPr>
              <a:xfrm>
                <a:off x="3606326" y="2998598"/>
                <a:ext cx="164306" cy="797719"/>
                <a:chOff x="2950369" y="2778919"/>
                <a:chExt cx="164306" cy="797719"/>
              </a:xfrm>
            </p:grpSpPr>
            <p:sp>
              <p:nvSpPr>
                <p:cNvPr id="418" name="橢圓 4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9" name="矩形 4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0" name="橢圓 4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21" name="直線接點 420"/>
                <p:cNvCxnSpPr>
                  <a:stCxn id="4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2" name="直線接點 4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群組 117"/>
              <p:cNvGrpSpPr/>
              <p:nvPr/>
            </p:nvGrpSpPr>
            <p:grpSpPr>
              <a:xfrm>
                <a:off x="3820638" y="2998598"/>
                <a:ext cx="164306" cy="797719"/>
                <a:chOff x="2950369" y="2778919"/>
                <a:chExt cx="164306" cy="797719"/>
              </a:xfrm>
            </p:grpSpPr>
            <p:sp>
              <p:nvSpPr>
                <p:cNvPr id="413" name="橢圓 4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4" name="矩形 4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5" name="橢圓 4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6" name="直線接點 415"/>
                <p:cNvCxnSpPr>
                  <a:stCxn id="4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7" name="直線接點 4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群組 118"/>
              <p:cNvGrpSpPr/>
              <p:nvPr/>
            </p:nvGrpSpPr>
            <p:grpSpPr>
              <a:xfrm>
                <a:off x="4034951" y="2998598"/>
                <a:ext cx="164306" cy="797719"/>
                <a:chOff x="2950369" y="2778919"/>
                <a:chExt cx="164306" cy="797719"/>
              </a:xfrm>
            </p:grpSpPr>
            <p:sp>
              <p:nvSpPr>
                <p:cNvPr id="408" name="橢圓 4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矩形 4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0" name="橢圓 4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1" name="直線接點 410"/>
                <p:cNvCxnSpPr>
                  <a:stCxn id="4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2" name="直線接點 4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群組 119"/>
              <p:cNvGrpSpPr/>
              <p:nvPr/>
            </p:nvGrpSpPr>
            <p:grpSpPr>
              <a:xfrm>
                <a:off x="4249263" y="2998598"/>
                <a:ext cx="164306" cy="797719"/>
                <a:chOff x="2950369" y="2778919"/>
                <a:chExt cx="164306" cy="797719"/>
              </a:xfrm>
            </p:grpSpPr>
            <p:sp>
              <p:nvSpPr>
                <p:cNvPr id="403" name="橢圓 4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4" name="矩形 4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5" name="橢圓 4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6" name="直線接點 405"/>
                <p:cNvCxnSpPr>
                  <a:stCxn id="4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7" name="直線接點 4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群組 120"/>
              <p:cNvGrpSpPr/>
              <p:nvPr/>
            </p:nvGrpSpPr>
            <p:grpSpPr>
              <a:xfrm>
                <a:off x="4463576" y="2998598"/>
                <a:ext cx="164306" cy="797719"/>
                <a:chOff x="2950369" y="2778919"/>
                <a:chExt cx="164306" cy="797719"/>
              </a:xfrm>
            </p:grpSpPr>
            <p:sp>
              <p:nvSpPr>
                <p:cNvPr id="398" name="橢圓 3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9" name="矩形 3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0" name="橢圓 3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01" name="直線接點 400"/>
                <p:cNvCxnSpPr>
                  <a:stCxn id="4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2" name="直線接點 4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群組 121"/>
              <p:cNvGrpSpPr/>
              <p:nvPr/>
            </p:nvGrpSpPr>
            <p:grpSpPr>
              <a:xfrm>
                <a:off x="2856231" y="3098610"/>
                <a:ext cx="164306" cy="797719"/>
                <a:chOff x="2950369" y="2778919"/>
                <a:chExt cx="164306" cy="797719"/>
              </a:xfrm>
            </p:grpSpPr>
            <p:sp>
              <p:nvSpPr>
                <p:cNvPr id="393" name="橢圓 3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4" name="矩形 3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5" name="橢圓 3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6" name="直線接點 395"/>
                <p:cNvCxnSpPr>
                  <a:stCxn id="3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7" name="直線接點 3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3" name="群組 122"/>
              <p:cNvGrpSpPr/>
              <p:nvPr/>
            </p:nvGrpSpPr>
            <p:grpSpPr>
              <a:xfrm>
                <a:off x="3070544" y="3098610"/>
                <a:ext cx="164306" cy="797719"/>
                <a:chOff x="2950369" y="2778919"/>
                <a:chExt cx="164306" cy="797719"/>
              </a:xfrm>
            </p:grpSpPr>
            <p:sp>
              <p:nvSpPr>
                <p:cNvPr id="388" name="橢圓 3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9" name="矩形 3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0" name="橢圓 3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1" name="直線接點 390"/>
                <p:cNvCxnSpPr>
                  <a:stCxn id="3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2" name="直線接點 3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群組 123"/>
              <p:cNvGrpSpPr/>
              <p:nvPr/>
            </p:nvGrpSpPr>
            <p:grpSpPr>
              <a:xfrm>
                <a:off x="3284856" y="3098610"/>
                <a:ext cx="164306" cy="797719"/>
                <a:chOff x="2950369" y="2778919"/>
                <a:chExt cx="164306" cy="797719"/>
              </a:xfrm>
            </p:grpSpPr>
            <p:sp>
              <p:nvSpPr>
                <p:cNvPr id="383" name="橢圓 3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4" name="矩形 3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5" name="橢圓 3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6" name="直線接點 385"/>
                <p:cNvCxnSpPr>
                  <a:stCxn id="3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7" name="直線接點 3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群組 124"/>
              <p:cNvGrpSpPr/>
              <p:nvPr/>
            </p:nvGrpSpPr>
            <p:grpSpPr>
              <a:xfrm>
                <a:off x="3499169" y="3098610"/>
                <a:ext cx="164306" cy="797719"/>
                <a:chOff x="2950369" y="2778919"/>
                <a:chExt cx="164306" cy="797719"/>
              </a:xfrm>
            </p:grpSpPr>
            <p:sp>
              <p:nvSpPr>
                <p:cNvPr id="378" name="橢圓 3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9" name="矩形 3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0" name="橢圓 3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1" name="直線接點 380"/>
                <p:cNvCxnSpPr>
                  <a:stCxn id="3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2" name="直線接點 3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6" name="群組 125"/>
              <p:cNvGrpSpPr/>
              <p:nvPr/>
            </p:nvGrpSpPr>
            <p:grpSpPr>
              <a:xfrm>
                <a:off x="3713481" y="3098610"/>
                <a:ext cx="164306" cy="797719"/>
                <a:chOff x="2950369" y="2778919"/>
                <a:chExt cx="164306" cy="797719"/>
              </a:xfrm>
            </p:grpSpPr>
            <p:sp>
              <p:nvSpPr>
                <p:cNvPr id="373" name="橢圓 3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4" name="矩形 3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5" name="橢圓 3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6" name="直線接點 375"/>
                <p:cNvCxnSpPr>
                  <a:stCxn id="3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7" name="直線接點 3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7" name="群組 126"/>
              <p:cNvGrpSpPr/>
              <p:nvPr/>
            </p:nvGrpSpPr>
            <p:grpSpPr>
              <a:xfrm>
                <a:off x="3927794" y="3098610"/>
                <a:ext cx="164306" cy="797719"/>
                <a:chOff x="2950369" y="2778919"/>
                <a:chExt cx="164306" cy="797719"/>
              </a:xfrm>
            </p:grpSpPr>
            <p:sp>
              <p:nvSpPr>
                <p:cNvPr id="368" name="橢圓 3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9" name="矩形 3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0" name="橢圓 3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1" name="直線接點 370"/>
                <p:cNvCxnSpPr>
                  <a:stCxn id="3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2" name="直線接點 3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8" name="群組 127"/>
              <p:cNvGrpSpPr/>
              <p:nvPr/>
            </p:nvGrpSpPr>
            <p:grpSpPr>
              <a:xfrm>
                <a:off x="4142106" y="3098610"/>
                <a:ext cx="164306" cy="797719"/>
                <a:chOff x="2950369" y="2778919"/>
                <a:chExt cx="164306" cy="797719"/>
              </a:xfrm>
            </p:grpSpPr>
            <p:sp>
              <p:nvSpPr>
                <p:cNvPr id="363" name="橢圓 3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4" name="矩形 3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5" name="橢圓 3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6" name="直線接點 365"/>
                <p:cNvCxnSpPr>
                  <a:stCxn id="3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直線接點 3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9" name="群組 128"/>
              <p:cNvGrpSpPr/>
              <p:nvPr/>
            </p:nvGrpSpPr>
            <p:grpSpPr>
              <a:xfrm>
                <a:off x="4356419" y="3098610"/>
                <a:ext cx="164306" cy="797719"/>
                <a:chOff x="2950369" y="2778919"/>
                <a:chExt cx="164306" cy="797719"/>
              </a:xfrm>
            </p:grpSpPr>
            <p:sp>
              <p:nvSpPr>
                <p:cNvPr id="358" name="橢圓 3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9" name="矩形 3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60" name="橢圓 3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1" name="直線接點 360"/>
                <p:cNvCxnSpPr>
                  <a:stCxn id="3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2" name="直線接點 3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0" name="群組 129"/>
              <p:cNvGrpSpPr/>
              <p:nvPr/>
            </p:nvGrpSpPr>
            <p:grpSpPr>
              <a:xfrm>
                <a:off x="2749075" y="3198623"/>
                <a:ext cx="164306" cy="797719"/>
                <a:chOff x="2950369" y="2778919"/>
                <a:chExt cx="164306" cy="797719"/>
              </a:xfrm>
            </p:grpSpPr>
            <p:sp>
              <p:nvSpPr>
                <p:cNvPr id="353" name="橢圓 3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矩形 3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5" name="橢圓 3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6" name="直線接點 355"/>
                <p:cNvCxnSpPr>
                  <a:stCxn id="3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7" name="直線接點 3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1" name="群組 130"/>
              <p:cNvGrpSpPr/>
              <p:nvPr/>
            </p:nvGrpSpPr>
            <p:grpSpPr>
              <a:xfrm>
                <a:off x="2963388" y="3198623"/>
                <a:ext cx="164306" cy="797719"/>
                <a:chOff x="2950369" y="2778919"/>
                <a:chExt cx="164306" cy="797719"/>
              </a:xfrm>
            </p:grpSpPr>
            <p:sp>
              <p:nvSpPr>
                <p:cNvPr id="348" name="橢圓 3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9" name="矩形 3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0" name="橢圓 3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51" name="直線接點 350"/>
                <p:cNvCxnSpPr>
                  <a:stCxn id="3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2" name="直線接點 3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2" name="群組 131"/>
              <p:cNvGrpSpPr/>
              <p:nvPr/>
            </p:nvGrpSpPr>
            <p:grpSpPr>
              <a:xfrm>
                <a:off x="3177700" y="3198623"/>
                <a:ext cx="164306" cy="797719"/>
                <a:chOff x="2950369" y="2778919"/>
                <a:chExt cx="164306" cy="797719"/>
              </a:xfrm>
            </p:grpSpPr>
            <p:sp>
              <p:nvSpPr>
                <p:cNvPr id="343" name="橢圓 3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4" name="矩形 3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5" name="橢圓 3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6" name="直線接點 345"/>
                <p:cNvCxnSpPr>
                  <a:stCxn id="3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線接點 3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3" name="群組 132"/>
              <p:cNvGrpSpPr/>
              <p:nvPr/>
            </p:nvGrpSpPr>
            <p:grpSpPr>
              <a:xfrm>
                <a:off x="3392013" y="3198623"/>
                <a:ext cx="164306" cy="797719"/>
                <a:chOff x="2950369" y="2778919"/>
                <a:chExt cx="164306" cy="797719"/>
              </a:xfrm>
            </p:grpSpPr>
            <p:sp>
              <p:nvSpPr>
                <p:cNvPr id="338" name="橢圓 3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9" name="矩形 3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橢圓 3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1" name="直線接點 340"/>
                <p:cNvCxnSpPr>
                  <a:stCxn id="3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2" name="直線接點 3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4" name="群組 133"/>
              <p:cNvGrpSpPr/>
              <p:nvPr/>
            </p:nvGrpSpPr>
            <p:grpSpPr>
              <a:xfrm>
                <a:off x="3606325" y="3198623"/>
                <a:ext cx="164306" cy="797719"/>
                <a:chOff x="2950369" y="2778919"/>
                <a:chExt cx="164306" cy="797719"/>
              </a:xfrm>
            </p:grpSpPr>
            <p:sp>
              <p:nvSpPr>
                <p:cNvPr id="333" name="橢圓 3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4" name="矩形 3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5" name="橢圓 3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6" name="直線接點 335"/>
                <p:cNvCxnSpPr>
                  <a:stCxn id="3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7" name="直線接點 3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5" name="群組 134"/>
              <p:cNvGrpSpPr/>
              <p:nvPr/>
            </p:nvGrpSpPr>
            <p:grpSpPr>
              <a:xfrm>
                <a:off x="3820638" y="3198623"/>
                <a:ext cx="164306" cy="797719"/>
                <a:chOff x="2950369" y="2778919"/>
                <a:chExt cx="164306" cy="797719"/>
              </a:xfrm>
            </p:grpSpPr>
            <p:sp>
              <p:nvSpPr>
                <p:cNvPr id="328" name="橢圓 3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9" name="矩形 3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30" name="橢圓 3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1" name="直線接點 330"/>
                <p:cNvCxnSpPr>
                  <a:stCxn id="3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直線接點 3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 name="群組 135"/>
              <p:cNvGrpSpPr/>
              <p:nvPr/>
            </p:nvGrpSpPr>
            <p:grpSpPr>
              <a:xfrm>
                <a:off x="4034950" y="3198623"/>
                <a:ext cx="164306" cy="797719"/>
                <a:chOff x="2950369" y="2778919"/>
                <a:chExt cx="164306" cy="797719"/>
              </a:xfrm>
            </p:grpSpPr>
            <p:sp>
              <p:nvSpPr>
                <p:cNvPr id="323" name="橢圓 3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4" name="矩形 3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5" name="橢圓 3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6" name="直線接點 325"/>
                <p:cNvCxnSpPr>
                  <a:stCxn id="3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7" name="直線接點 3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7" name="群組 136"/>
              <p:cNvGrpSpPr/>
              <p:nvPr/>
            </p:nvGrpSpPr>
            <p:grpSpPr>
              <a:xfrm>
                <a:off x="4249263" y="3198623"/>
                <a:ext cx="164306" cy="797719"/>
                <a:chOff x="2950369" y="2778919"/>
                <a:chExt cx="164306" cy="797719"/>
              </a:xfrm>
            </p:grpSpPr>
            <p:sp>
              <p:nvSpPr>
                <p:cNvPr id="318" name="橢圓 3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9" name="矩形 3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0" name="橢圓 3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1" name="直線接點 320"/>
                <p:cNvCxnSpPr>
                  <a:stCxn id="3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2" name="直線接點 3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8" name="群組 137"/>
              <p:cNvGrpSpPr/>
              <p:nvPr/>
            </p:nvGrpSpPr>
            <p:grpSpPr>
              <a:xfrm>
                <a:off x="2641919" y="3291491"/>
                <a:ext cx="164306" cy="797719"/>
                <a:chOff x="2950369" y="2778919"/>
                <a:chExt cx="164306" cy="797719"/>
              </a:xfrm>
            </p:grpSpPr>
            <p:sp>
              <p:nvSpPr>
                <p:cNvPr id="313" name="橢圓 3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4" name="矩形 3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5" name="橢圓 3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6" name="直線接點 315"/>
                <p:cNvCxnSpPr>
                  <a:stCxn id="3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7" name="直線接點 3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9" name="群組 138"/>
              <p:cNvGrpSpPr/>
              <p:nvPr/>
            </p:nvGrpSpPr>
            <p:grpSpPr>
              <a:xfrm>
                <a:off x="2856232" y="3291491"/>
                <a:ext cx="164306" cy="797719"/>
                <a:chOff x="2950369" y="2778919"/>
                <a:chExt cx="164306" cy="797719"/>
              </a:xfrm>
            </p:grpSpPr>
            <p:sp>
              <p:nvSpPr>
                <p:cNvPr id="308" name="橢圓 3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9" name="矩形 3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0" name="橢圓 3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1" name="直線接點 310"/>
                <p:cNvCxnSpPr>
                  <a:stCxn id="3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2" name="直線接點 3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0" name="群組 139"/>
              <p:cNvGrpSpPr/>
              <p:nvPr/>
            </p:nvGrpSpPr>
            <p:grpSpPr>
              <a:xfrm>
                <a:off x="3070544" y="3291491"/>
                <a:ext cx="164306" cy="797719"/>
                <a:chOff x="2950369" y="2778919"/>
                <a:chExt cx="164306" cy="797719"/>
              </a:xfrm>
            </p:grpSpPr>
            <p:sp>
              <p:nvSpPr>
                <p:cNvPr id="303" name="橢圓 3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4" name="矩形 3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5" name="橢圓 3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6" name="直線接點 305"/>
                <p:cNvCxnSpPr>
                  <a:stCxn id="3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7" name="直線接點 3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1" name="群組 140"/>
              <p:cNvGrpSpPr/>
              <p:nvPr/>
            </p:nvGrpSpPr>
            <p:grpSpPr>
              <a:xfrm>
                <a:off x="3284857" y="3291491"/>
                <a:ext cx="164306" cy="797719"/>
                <a:chOff x="2950369" y="2778919"/>
                <a:chExt cx="164306" cy="797719"/>
              </a:xfrm>
            </p:grpSpPr>
            <p:sp>
              <p:nvSpPr>
                <p:cNvPr id="298" name="橢圓 2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9" name="矩形 2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0" name="橢圓 2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1" name="直線接點 300"/>
                <p:cNvCxnSpPr>
                  <a:stCxn id="3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2" name="直線接點 3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2" name="群組 141"/>
              <p:cNvGrpSpPr/>
              <p:nvPr/>
            </p:nvGrpSpPr>
            <p:grpSpPr>
              <a:xfrm>
                <a:off x="3499169" y="3291491"/>
                <a:ext cx="164306" cy="797719"/>
                <a:chOff x="2950369" y="2778919"/>
                <a:chExt cx="164306" cy="797719"/>
              </a:xfrm>
            </p:grpSpPr>
            <p:sp>
              <p:nvSpPr>
                <p:cNvPr id="293" name="橢圓 2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4" name="矩形 2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5" name="橢圓 2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6" name="直線接點 295"/>
                <p:cNvCxnSpPr>
                  <a:stCxn id="2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7" name="直線接點 2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3" name="群組 142"/>
              <p:cNvGrpSpPr/>
              <p:nvPr/>
            </p:nvGrpSpPr>
            <p:grpSpPr>
              <a:xfrm>
                <a:off x="3713482" y="3291491"/>
                <a:ext cx="164306" cy="797719"/>
                <a:chOff x="2950369" y="2778919"/>
                <a:chExt cx="164306" cy="797719"/>
              </a:xfrm>
            </p:grpSpPr>
            <p:sp>
              <p:nvSpPr>
                <p:cNvPr id="288" name="橢圓 2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9" name="矩形 2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0" name="橢圓 2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1" name="直線接點 290"/>
                <p:cNvCxnSpPr>
                  <a:stCxn id="2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2" name="直線接點 2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4" name="群組 143"/>
              <p:cNvGrpSpPr/>
              <p:nvPr/>
            </p:nvGrpSpPr>
            <p:grpSpPr>
              <a:xfrm>
                <a:off x="3927794" y="3291491"/>
                <a:ext cx="164306" cy="797719"/>
                <a:chOff x="2950369" y="2778919"/>
                <a:chExt cx="164306" cy="797719"/>
              </a:xfrm>
            </p:grpSpPr>
            <p:sp>
              <p:nvSpPr>
                <p:cNvPr id="283" name="橢圓 2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4" name="矩形 2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5" name="橢圓 2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6" name="直線接點 285"/>
                <p:cNvCxnSpPr>
                  <a:stCxn id="2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7" name="直線接點 2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5" name="群組 144"/>
              <p:cNvGrpSpPr/>
              <p:nvPr/>
            </p:nvGrpSpPr>
            <p:grpSpPr>
              <a:xfrm>
                <a:off x="4142107" y="3291491"/>
                <a:ext cx="164306" cy="797719"/>
                <a:chOff x="2950369" y="2778919"/>
                <a:chExt cx="164306" cy="797719"/>
              </a:xfrm>
            </p:grpSpPr>
            <p:sp>
              <p:nvSpPr>
                <p:cNvPr id="278" name="橢圓 2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9" name="矩形 2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0" name="橢圓 2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1" name="直線接點 280"/>
                <p:cNvCxnSpPr>
                  <a:stCxn id="2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2" name="直線接點 2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6" name="群組 145"/>
              <p:cNvGrpSpPr/>
              <p:nvPr/>
            </p:nvGrpSpPr>
            <p:grpSpPr>
              <a:xfrm>
                <a:off x="2534763" y="3391504"/>
                <a:ext cx="164306" cy="797719"/>
                <a:chOff x="2950369" y="2778919"/>
                <a:chExt cx="164306" cy="797719"/>
              </a:xfrm>
            </p:grpSpPr>
            <p:sp>
              <p:nvSpPr>
                <p:cNvPr id="273" name="橢圓 2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4" name="矩形 2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5" name="橢圓 2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6" name="直線接點 275"/>
                <p:cNvCxnSpPr>
                  <a:stCxn id="2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7" name="直線接點 2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 name="群組 146"/>
              <p:cNvGrpSpPr/>
              <p:nvPr/>
            </p:nvGrpSpPr>
            <p:grpSpPr>
              <a:xfrm>
                <a:off x="2749076" y="3391504"/>
                <a:ext cx="164306" cy="797719"/>
                <a:chOff x="2950369" y="2778919"/>
                <a:chExt cx="164306" cy="797719"/>
              </a:xfrm>
            </p:grpSpPr>
            <p:sp>
              <p:nvSpPr>
                <p:cNvPr id="268" name="橢圓 2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9" name="矩形 2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0" name="橢圓 2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1" name="直線接點 270"/>
                <p:cNvCxnSpPr>
                  <a:stCxn id="2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2" name="直線接點 2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 name="群組 147"/>
              <p:cNvGrpSpPr/>
              <p:nvPr/>
            </p:nvGrpSpPr>
            <p:grpSpPr>
              <a:xfrm>
                <a:off x="2963388" y="3391504"/>
                <a:ext cx="164306" cy="797719"/>
                <a:chOff x="2950369" y="2778919"/>
                <a:chExt cx="164306" cy="797719"/>
              </a:xfrm>
            </p:grpSpPr>
            <p:sp>
              <p:nvSpPr>
                <p:cNvPr id="263" name="橢圓 2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4" name="矩形 2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5" name="橢圓 2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6" name="直線接點 265"/>
                <p:cNvCxnSpPr>
                  <a:stCxn id="2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 name="直線接點 2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 name="群組 148"/>
              <p:cNvGrpSpPr/>
              <p:nvPr/>
            </p:nvGrpSpPr>
            <p:grpSpPr>
              <a:xfrm>
                <a:off x="3177701" y="3391504"/>
                <a:ext cx="164306" cy="797719"/>
                <a:chOff x="2950369" y="2778919"/>
                <a:chExt cx="164306" cy="797719"/>
              </a:xfrm>
            </p:grpSpPr>
            <p:sp>
              <p:nvSpPr>
                <p:cNvPr id="258" name="橢圓 2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9" name="矩形 2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 name="橢圓 2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1" name="直線接點 260"/>
                <p:cNvCxnSpPr>
                  <a:stCxn id="2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 name="直線接點 2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 name="群組 149"/>
              <p:cNvGrpSpPr/>
              <p:nvPr/>
            </p:nvGrpSpPr>
            <p:grpSpPr>
              <a:xfrm>
                <a:off x="3392013" y="3391504"/>
                <a:ext cx="164306" cy="797719"/>
                <a:chOff x="2950369" y="2778919"/>
                <a:chExt cx="164306" cy="797719"/>
              </a:xfrm>
            </p:grpSpPr>
            <p:sp>
              <p:nvSpPr>
                <p:cNvPr id="253" name="橢圓 2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 name="矩形 2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 name="橢圓 2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6" name="直線接點 255"/>
                <p:cNvCxnSpPr>
                  <a:stCxn id="2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 name="直線接點 2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 name="群組 150"/>
              <p:cNvGrpSpPr/>
              <p:nvPr/>
            </p:nvGrpSpPr>
            <p:grpSpPr>
              <a:xfrm>
                <a:off x="3606326" y="3391504"/>
                <a:ext cx="164306" cy="797719"/>
                <a:chOff x="2950369" y="2778919"/>
                <a:chExt cx="164306" cy="797719"/>
              </a:xfrm>
            </p:grpSpPr>
            <p:sp>
              <p:nvSpPr>
                <p:cNvPr id="248" name="橢圓 2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 name="矩形 2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 name="橢圓 2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1" name="直線接點 250"/>
                <p:cNvCxnSpPr>
                  <a:stCxn id="2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 name="直線接點 2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 name="群組 151"/>
              <p:cNvGrpSpPr/>
              <p:nvPr/>
            </p:nvGrpSpPr>
            <p:grpSpPr>
              <a:xfrm>
                <a:off x="3820638" y="3391504"/>
                <a:ext cx="164306" cy="797719"/>
                <a:chOff x="2950369" y="2778919"/>
                <a:chExt cx="164306" cy="797719"/>
              </a:xfrm>
            </p:grpSpPr>
            <p:sp>
              <p:nvSpPr>
                <p:cNvPr id="243" name="橢圓 2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4" name="矩形 2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 name="橢圓 2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6" name="直線接點 245"/>
                <p:cNvCxnSpPr>
                  <a:stCxn id="2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 name="直線接點 2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 name="群組 152"/>
              <p:cNvGrpSpPr/>
              <p:nvPr/>
            </p:nvGrpSpPr>
            <p:grpSpPr>
              <a:xfrm>
                <a:off x="4034951" y="3391504"/>
                <a:ext cx="164306" cy="797719"/>
                <a:chOff x="2950369" y="2778919"/>
                <a:chExt cx="164306" cy="797719"/>
              </a:xfrm>
            </p:grpSpPr>
            <p:sp>
              <p:nvSpPr>
                <p:cNvPr id="238" name="橢圓 2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 name="矩形 2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 name="橢圓 2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1" name="直線接點 240"/>
                <p:cNvCxnSpPr>
                  <a:stCxn id="2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 name="直線接點 2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4" name="群組 153"/>
              <p:cNvGrpSpPr/>
              <p:nvPr/>
            </p:nvGrpSpPr>
            <p:grpSpPr>
              <a:xfrm>
                <a:off x="2427606" y="3491516"/>
                <a:ext cx="164306" cy="797719"/>
                <a:chOff x="2950369" y="2778919"/>
                <a:chExt cx="164306" cy="797719"/>
              </a:xfrm>
            </p:grpSpPr>
            <p:sp>
              <p:nvSpPr>
                <p:cNvPr id="233" name="橢圓 2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 name="矩形 2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 name="橢圓 2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6" name="直線接點 235"/>
                <p:cNvCxnSpPr>
                  <a:stCxn id="2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7" name="直線接點 2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5" name="群組 154"/>
              <p:cNvGrpSpPr/>
              <p:nvPr/>
            </p:nvGrpSpPr>
            <p:grpSpPr>
              <a:xfrm>
                <a:off x="2641919" y="3491516"/>
                <a:ext cx="164306" cy="797719"/>
                <a:chOff x="2950369" y="2778919"/>
                <a:chExt cx="164306" cy="797719"/>
              </a:xfrm>
            </p:grpSpPr>
            <p:sp>
              <p:nvSpPr>
                <p:cNvPr id="228" name="橢圓 2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 name="矩形 2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0" name="橢圓 2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1" name="直線接點 230"/>
                <p:cNvCxnSpPr>
                  <a:stCxn id="2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 name="直線接點 2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6" name="群組 155"/>
              <p:cNvGrpSpPr/>
              <p:nvPr/>
            </p:nvGrpSpPr>
            <p:grpSpPr>
              <a:xfrm>
                <a:off x="2856231" y="3491516"/>
                <a:ext cx="164306" cy="797719"/>
                <a:chOff x="2950369" y="2778919"/>
                <a:chExt cx="164306" cy="797719"/>
              </a:xfrm>
            </p:grpSpPr>
            <p:sp>
              <p:nvSpPr>
                <p:cNvPr id="223" name="橢圓 2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 name="矩形 2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 name="橢圓 2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6" name="直線接點 225"/>
                <p:cNvCxnSpPr>
                  <a:stCxn id="2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 name="直線接點 2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7" name="群組 156"/>
              <p:cNvGrpSpPr/>
              <p:nvPr/>
            </p:nvGrpSpPr>
            <p:grpSpPr>
              <a:xfrm>
                <a:off x="3070544" y="3491516"/>
                <a:ext cx="164306" cy="797719"/>
                <a:chOff x="2950369" y="2778919"/>
                <a:chExt cx="164306" cy="797719"/>
              </a:xfrm>
            </p:grpSpPr>
            <p:sp>
              <p:nvSpPr>
                <p:cNvPr id="218" name="橢圓 2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 name="矩形 2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 name="橢圓 2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1" name="直線接點 220"/>
                <p:cNvCxnSpPr>
                  <a:stCxn id="2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 name="直線接點 2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8" name="群組 157"/>
              <p:cNvGrpSpPr/>
              <p:nvPr/>
            </p:nvGrpSpPr>
            <p:grpSpPr>
              <a:xfrm>
                <a:off x="3284856" y="3491516"/>
                <a:ext cx="164306" cy="797719"/>
                <a:chOff x="2950369" y="2778919"/>
                <a:chExt cx="164306" cy="797719"/>
              </a:xfrm>
            </p:grpSpPr>
            <p:sp>
              <p:nvSpPr>
                <p:cNvPr id="213" name="橢圓 2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矩形 2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 name="橢圓 2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6" name="直線接點 215"/>
                <p:cNvCxnSpPr>
                  <a:stCxn id="2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 name="直線接點 2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9" name="群組 158"/>
              <p:cNvGrpSpPr/>
              <p:nvPr/>
            </p:nvGrpSpPr>
            <p:grpSpPr>
              <a:xfrm>
                <a:off x="3499169" y="3491516"/>
                <a:ext cx="164306" cy="797719"/>
                <a:chOff x="2950369" y="2778919"/>
                <a:chExt cx="164306" cy="797719"/>
              </a:xfrm>
            </p:grpSpPr>
            <p:sp>
              <p:nvSpPr>
                <p:cNvPr id="208" name="橢圓 2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 name="矩形 2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 name="橢圓 2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1" name="直線接點 210"/>
                <p:cNvCxnSpPr>
                  <a:stCxn id="2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 name="直線接點 2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0" name="群組 159"/>
              <p:cNvGrpSpPr/>
              <p:nvPr/>
            </p:nvGrpSpPr>
            <p:grpSpPr>
              <a:xfrm>
                <a:off x="3713481" y="3491516"/>
                <a:ext cx="164306" cy="797719"/>
                <a:chOff x="2950369" y="2778919"/>
                <a:chExt cx="164306" cy="797719"/>
              </a:xfrm>
            </p:grpSpPr>
            <p:sp>
              <p:nvSpPr>
                <p:cNvPr id="203" name="橢圓 2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矩形 2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 name="橢圓 2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6" name="直線接點 205"/>
                <p:cNvCxnSpPr>
                  <a:stCxn id="2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 name="直線接點 2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1" name="群組 160"/>
              <p:cNvGrpSpPr/>
              <p:nvPr/>
            </p:nvGrpSpPr>
            <p:grpSpPr>
              <a:xfrm>
                <a:off x="3927794" y="3491516"/>
                <a:ext cx="164306" cy="797719"/>
                <a:chOff x="2950369" y="2778919"/>
                <a:chExt cx="164306" cy="797719"/>
              </a:xfrm>
            </p:grpSpPr>
            <p:sp>
              <p:nvSpPr>
                <p:cNvPr id="198" name="橢圓 1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矩形 1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 name="橢圓 1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1" name="直線接點 200"/>
                <p:cNvCxnSpPr>
                  <a:stCxn id="2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 name="直線接點 2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2" name="群組 161"/>
              <p:cNvGrpSpPr/>
              <p:nvPr/>
            </p:nvGrpSpPr>
            <p:grpSpPr>
              <a:xfrm>
                <a:off x="2534763" y="3591529"/>
                <a:ext cx="164306" cy="797719"/>
                <a:chOff x="2950369" y="2778919"/>
                <a:chExt cx="164306" cy="797719"/>
              </a:xfrm>
            </p:grpSpPr>
            <p:sp>
              <p:nvSpPr>
                <p:cNvPr id="193" name="橢圓 1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矩形 1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橢圓 1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6" name="直線接點 195"/>
                <p:cNvCxnSpPr>
                  <a:stCxn id="1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直線接點 1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3" name="群組 162"/>
              <p:cNvGrpSpPr/>
              <p:nvPr/>
            </p:nvGrpSpPr>
            <p:grpSpPr>
              <a:xfrm>
                <a:off x="2749075" y="3591529"/>
                <a:ext cx="164306" cy="797719"/>
                <a:chOff x="2950369" y="2778919"/>
                <a:chExt cx="164306" cy="797719"/>
              </a:xfrm>
            </p:grpSpPr>
            <p:sp>
              <p:nvSpPr>
                <p:cNvPr id="188" name="橢圓 1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矩形 1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 name="橢圓 1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1" name="直線接點 190"/>
                <p:cNvCxnSpPr>
                  <a:stCxn id="1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 name="直線接點 1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4" name="群組 163"/>
              <p:cNvGrpSpPr/>
              <p:nvPr/>
            </p:nvGrpSpPr>
            <p:grpSpPr>
              <a:xfrm>
                <a:off x="2963388" y="3591529"/>
                <a:ext cx="164306" cy="797719"/>
                <a:chOff x="2950369" y="2778919"/>
                <a:chExt cx="164306" cy="797719"/>
              </a:xfrm>
            </p:grpSpPr>
            <p:sp>
              <p:nvSpPr>
                <p:cNvPr id="183" name="橢圓 1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矩形 1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 name="橢圓 1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6" name="直線接點 185"/>
                <p:cNvCxnSpPr>
                  <a:stCxn id="1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 name="直線接點 1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5" name="群組 164"/>
              <p:cNvGrpSpPr/>
              <p:nvPr/>
            </p:nvGrpSpPr>
            <p:grpSpPr>
              <a:xfrm>
                <a:off x="3177700" y="3591529"/>
                <a:ext cx="164306" cy="797719"/>
                <a:chOff x="2950369" y="2778919"/>
                <a:chExt cx="164306" cy="797719"/>
              </a:xfrm>
            </p:grpSpPr>
            <p:sp>
              <p:nvSpPr>
                <p:cNvPr id="178" name="橢圓 1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矩形 1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 name="橢圓 1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1" name="直線接點 180"/>
                <p:cNvCxnSpPr>
                  <a:stCxn id="1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 name="直線接點 1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6" name="群組 165"/>
              <p:cNvGrpSpPr/>
              <p:nvPr/>
            </p:nvGrpSpPr>
            <p:grpSpPr>
              <a:xfrm>
                <a:off x="3392013" y="3591529"/>
                <a:ext cx="164306" cy="797719"/>
                <a:chOff x="2950369" y="2778919"/>
                <a:chExt cx="164306" cy="797719"/>
              </a:xfrm>
            </p:grpSpPr>
            <p:sp>
              <p:nvSpPr>
                <p:cNvPr id="173" name="橢圓 1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矩形 1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橢圓 1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6" name="直線接點 175"/>
                <p:cNvCxnSpPr>
                  <a:stCxn id="1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 name="直線接點 1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67" name="群組 166"/>
              <p:cNvGrpSpPr/>
              <p:nvPr/>
            </p:nvGrpSpPr>
            <p:grpSpPr>
              <a:xfrm>
                <a:off x="3606325" y="3591529"/>
                <a:ext cx="164306" cy="797719"/>
                <a:chOff x="2950369" y="2778919"/>
                <a:chExt cx="164306" cy="797719"/>
              </a:xfrm>
            </p:grpSpPr>
            <p:sp>
              <p:nvSpPr>
                <p:cNvPr id="168" name="橢圓 1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矩形 1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 name="橢圓 1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1" name="直線接點 170"/>
                <p:cNvCxnSpPr>
                  <a:stCxn id="1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 name="直線接點 1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468" name="橢圓 467"/>
            <p:cNvSpPr/>
            <p:nvPr/>
          </p:nvSpPr>
          <p:spPr>
            <a:xfrm>
              <a:off x="3820638" y="350263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9" name="矩形 468"/>
            <p:cNvSpPr/>
            <p:nvPr/>
          </p:nvSpPr>
          <p:spPr>
            <a:xfrm>
              <a:off x="3820638" y="2828740"/>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0" name="橢圓 469"/>
            <p:cNvSpPr/>
            <p:nvPr/>
          </p:nvSpPr>
          <p:spPr>
            <a:xfrm>
              <a:off x="3820638" y="279064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1" name="直線接點 470"/>
            <p:cNvCxnSpPr>
              <a:stCxn id="470" idx="6"/>
            </p:cNvCxnSpPr>
            <p:nvPr/>
          </p:nvCxnSpPr>
          <p:spPr>
            <a:xfrm>
              <a:off x="3984944" y="2833503"/>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2" name="直線接點 471"/>
            <p:cNvCxnSpPr/>
            <p:nvPr/>
          </p:nvCxnSpPr>
          <p:spPr>
            <a:xfrm>
              <a:off x="3820638" y="2833503"/>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38" name="橢圓 1337"/>
            <p:cNvSpPr/>
            <p:nvPr/>
          </p:nvSpPr>
          <p:spPr>
            <a:xfrm>
              <a:off x="2320450" y="350263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9" name="矩形 1338"/>
            <p:cNvSpPr/>
            <p:nvPr/>
          </p:nvSpPr>
          <p:spPr>
            <a:xfrm>
              <a:off x="2320233" y="2828740"/>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0" name="橢圓 1339"/>
            <p:cNvSpPr/>
            <p:nvPr/>
          </p:nvSpPr>
          <p:spPr>
            <a:xfrm>
              <a:off x="2320450" y="279064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41" name="直線接點 1340"/>
            <p:cNvCxnSpPr>
              <a:stCxn id="1340" idx="6"/>
            </p:cNvCxnSpPr>
            <p:nvPr/>
          </p:nvCxnSpPr>
          <p:spPr>
            <a:xfrm>
              <a:off x="2484756" y="2833503"/>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2" name="直線接點 1341"/>
            <p:cNvCxnSpPr/>
            <p:nvPr/>
          </p:nvCxnSpPr>
          <p:spPr>
            <a:xfrm>
              <a:off x="2320450" y="2833503"/>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369" name="群組 1368"/>
          <p:cNvGrpSpPr/>
          <p:nvPr/>
        </p:nvGrpSpPr>
        <p:grpSpPr>
          <a:xfrm>
            <a:off x="4710558" y="1952439"/>
            <a:ext cx="4211242" cy="1968255"/>
            <a:chOff x="4710558" y="1952439"/>
            <a:chExt cx="4211242" cy="1968255"/>
          </a:xfrm>
        </p:grpSpPr>
        <p:sp>
          <p:nvSpPr>
            <p:cNvPr id="473" name="平行四邊形 472"/>
            <p:cNvSpPr/>
            <p:nvPr/>
          </p:nvSpPr>
          <p:spPr>
            <a:xfrm>
              <a:off x="4710558" y="2624537"/>
              <a:ext cx="4211242" cy="1296157"/>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4" name="橢圓 473"/>
            <p:cNvSpPr/>
            <p:nvPr/>
          </p:nvSpPr>
          <p:spPr>
            <a:xfrm>
              <a:off x="6178599" y="266443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5" name="矩形 474"/>
            <p:cNvSpPr/>
            <p:nvPr/>
          </p:nvSpPr>
          <p:spPr>
            <a:xfrm>
              <a:off x="6178599" y="199053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76" name="橢圓 475"/>
            <p:cNvSpPr/>
            <p:nvPr/>
          </p:nvSpPr>
          <p:spPr>
            <a:xfrm>
              <a:off x="6178599" y="195243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77" name="直線接點 476"/>
            <p:cNvCxnSpPr>
              <a:stCxn id="476" idx="6"/>
            </p:cNvCxnSpPr>
            <p:nvPr/>
          </p:nvCxnSpPr>
          <p:spPr>
            <a:xfrm>
              <a:off x="6342905" y="199530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8" name="直線接點 477"/>
            <p:cNvCxnSpPr/>
            <p:nvPr/>
          </p:nvCxnSpPr>
          <p:spPr>
            <a:xfrm>
              <a:off x="6178599" y="199530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79" name="橢圓 478"/>
            <p:cNvSpPr/>
            <p:nvPr/>
          </p:nvSpPr>
          <p:spPr>
            <a:xfrm>
              <a:off x="8536037" y="266443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0" name="矩形 479"/>
            <p:cNvSpPr/>
            <p:nvPr/>
          </p:nvSpPr>
          <p:spPr>
            <a:xfrm>
              <a:off x="8536037" y="199053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81" name="橢圓 480"/>
            <p:cNvSpPr/>
            <p:nvPr/>
          </p:nvSpPr>
          <p:spPr>
            <a:xfrm>
              <a:off x="8536037" y="195243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82" name="直線接點 481"/>
            <p:cNvCxnSpPr>
              <a:stCxn id="481" idx="6"/>
            </p:cNvCxnSpPr>
            <p:nvPr/>
          </p:nvCxnSpPr>
          <p:spPr>
            <a:xfrm>
              <a:off x="8700343" y="199530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3" name="直線接點 482"/>
            <p:cNvCxnSpPr/>
            <p:nvPr/>
          </p:nvCxnSpPr>
          <p:spPr>
            <a:xfrm>
              <a:off x="8536037" y="199530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484" name="群組 483"/>
            <p:cNvGrpSpPr/>
            <p:nvPr/>
          </p:nvGrpSpPr>
          <p:grpSpPr>
            <a:xfrm>
              <a:off x="5107036" y="1952439"/>
              <a:ext cx="3486151" cy="1888332"/>
              <a:chOff x="5107036" y="2753328"/>
              <a:chExt cx="3486151" cy="1888332"/>
            </a:xfrm>
          </p:grpSpPr>
          <p:grpSp>
            <p:nvGrpSpPr>
              <p:cNvPr id="485" name="群組 484"/>
              <p:cNvGrpSpPr/>
              <p:nvPr/>
            </p:nvGrpSpPr>
            <p:grpSpPr>
              <a:xfrm>
                <a:off x="6392912" y="2753328"/>
                <a:ext cx="164306" cy="797719"/>
                <a:chOff x="2950369" y="2778919"/>
                <a:chExt cx="164306" cy="797719"/>
              </a:xfrm>
            </p:grpSpPr>
            <p:sp>
              <p:nvSpPr>
                <p:cNvPr id="1320" name="橢圓 13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1" name="矩形 13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2" name="橢圓 13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23" name="直線接點 1322"/>
                <p:cNvCxnSpPr>
                  <a:stCxn id="13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4" name="直線接點 13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6" name="群組 485"/>
              <p:cNvGrpSpPr/>
              <p:nvPr/>
            </p:nvGrpSpPr>
            <p:grpSpPr>
              <a:xfrm>
                <a:off x="6607224" y="2753328"/>
                <a:ext cx="164306" cy="797719"/>
                <a:chOff x="2950369" y="2778919"/>
                <a:chExt cx="164306" cy="797719"/>
              </a:xfrm>
            </p:grpSpPr>
            <p:sp>
              <p:nvSpPr>
                <p:cNvPr id="1315" name="橢圓 13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6" name="矩形 13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7" name="橢圓 13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18" name="直線接點 1317"/>
                <p:cNvCxnSpPr>
                  <a:stCxn id="13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9" name="直線接點 13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7" name="群組 486"/>
              <p:cNvGrpSpPr/>
              <p:nvPr/>
            </p:nvGrpSpPr>
            <p:grpSpPr>
              <a:xfrm>
                <a:off x="6821537" y="2753328"/>
                <a:ext cx="164306" cy="797719"/>
                <a:chOff x="2950369" y="2778919"/>
                <a:chExt cx="164306" cy="797719"/>
              </a:xfrm>
            </p:grpSpPr>
            <p:sp>
              <p:nvSpPr>
                <p:cNvPr id="1310" name="橢圓 13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1" name="矩形 13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12" name="橢圓 13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13" name="直線接點 1312"/>
                <p:cNvCxnSpPr>
                  <a:stCxn id="13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4" name="直線接點 13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8" name="群組 487"/>
              <p:cNvGrpSpPr/>
              <p:nvPr/>
            </p:nvGrpSpPr>
            <p:grpSpPr>
              <a:xfrm>
                <a:off x="7035849" y="2753328"/>
                <a:ext cx="164306" cy="797719"/>
                <a:chOff x="2950369" y="2778919"/>
                <a:chExt cx="164306" cy="797719"/>
              </a:xfrm>
            </p:grpSpPr>
            <p:sp>
              <p:nvSpPr>
                <p:cNvPr id="1305" name="橢圓 13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6" name="矩形 13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7" name="橢圓 13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08" name="直線接點 1307"/>
                <p:cNvCxnSpPr>
                  <a:stCxn id="13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9" name="直線接點 13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89" name="群組 488"/>
              <p:cNvGrpSpPr/>
              <p:nvPr/>
            </p:nvGrpSpPr>
            <p:grpSpPr>
              <a:xfrm>
                <a:off x="7250162" y="2753328"/>
                <a:ext cx="164306" cy="797719"/>
                <a:chOff x="2950369" y="2778919"/>
                <a:chExt cx="164306" cy="797719"/>
              </a:xfrm>
            </p:grpSpPr>
            <p:sp>
              <p:nvSpPr>
                <p:cNvPr id="1300" name="橢圓 12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1" name="矩形 13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02" name="橢圓 13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03" name="直線接點 1302"/>
                <p:cNvCxnSpPr>
                  <a:stCxn id="13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4" name="直線接點 13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0" name="群組 489"/>
              <p:cNvGrpSpPr/>
              <p:nvPr/>
            </p:nvGrpSpPr>
            <p:grpSpPr>
              <a:xfrm>
                <a:off x="7464474" y="2753328"/>
                <a:ext cx="164306" cy="797719"/>
                <a:chOff x="2950369" y="2778919"/>
                <a:chExt cx="164306" cy="797719"/>
              </a:xfrm>
            </p:grpSpPr>
            <p:sp>
              <p:nvSpPr>
                <p:cNvPr id="1295" name="橢圓 12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6" name="矩形 12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7" name="橢圓 12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98" name="直線接點 1297"/>
                <p:cNvCxnSpPr>
                  <a:stCxn id="12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9" name="直線接點 12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1" name="群組 490"/>
              <p:cNvGrpSpPr/>
              <p:nvPr/>
            </p:nvGrpSpPr>
            <p:grpSpPr>
              <a:xfrm>
                <a:off x="7678787" y="2753328"/>
                <a:ext cx="164306" cy="797719"/>
                <a:chOff x="2950369" y="2778919"/>
                <a:chExt cx="164306" cy="797719"/>
              </a:xfrm>
            </p:grpSpPr>
            <p:sp>
              <p:nvSpPr>
                <p:cNvPr id="1290" name="橢圓 12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1" name="矩形 12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2" name="橢圓 12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93" name="直線接點 1292"/>
                <p:cNvCxnSpPr>
                  <a:stCxn id="12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4" name="直線接點 12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2" name="群組 491"/>
              <p:cNvGrpSpPr/>
              <p:nvPr/>
            </p:nvGrpSpPr>
            <p:grpSpPr>
              <a:xfrm>
                <a:off x="7893099" y="2753328"/>
                <a:ext cx="164306" cy="797719"/>
                <a:chOff x="2950369" y="2778919"/>
                <a:chExt cx="164306" cy="797719"/>
              </a:xfrm>
            </p:grpSpPr>
            <p:sp>
              <p:nvSpPr>
                <p:cNvPr id="1285" name="橢圓 12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6" name="矩形 12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7" name="橢圓 12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88" name="直線接點 1287"/>
                <p:cNvCxnSpPr>
                  <a:stCxn id="12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9" name="直線接點 12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3" name="群組 492"/>
              <p:cNvGrpSpPr/>
              <p:nvPr/>
            </p:nvGrpSpPr>
            <p:grpSpPr>
              <a:xfrm>
                <a:off x="8107412" y="2753328"/>
                <a:ext cx="164306" cy="797719"/>
                <a:chOff x="2950369" y="2778919"/>
                <a:chExt cx="164306" cy="797719"/>
              </a:xfrm>
            </p:grpSpPr>
            <p:sp>
              <p:nvSpPr>
                <p:cNvPr id="1280" name="橢圓 12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1" name="矩形 12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2" name="橢圓 12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83" name="直線接點 1282"/>
                <p:cNvCxnSpPr>
                  <a:stCxn id="12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4" name="直線接點 12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4" name="群組 493"/>
              <p:cNvGrpSpPr/>
              <p:nvPr/>
            </p:nvGrpSpPr>
            <p:grpSpPr>
              <a:xfrm>
                <a:off x="8321724" y="2753328"/>
                <a:ext cx="164306" cy="797719"/>
                <a:chOff x="2950369" y="2778919"/>
                <a:chExt cx="164306" cy="797719"/>
              </a:xfrm>
            </p:grpSpPr>
            <p:sp>
              <p:nvSpPr>
                <p:cNvPr id="1275" name="橢圓 12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6" name="矩形 12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7" name="橢圓 12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78" name="直線接點 1277"/>
                <p:cNvCxnSpPr>
                  <a:stCxn id="12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9" name="直線接點 12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5" name="群組 494"/>
              <p:cNvGrpSpPr/>
              <p:nvPr/>
            </p:nvGrpSpPr>
            <p:grpSpPr>
              <a:xfrm>
                <a:off x="6071443" y="2853341"/>
                <a:ext cx="164306" cy="797719"/>
                <a:chOff x="2950369" y="2778919"/>
                <a:chExt cx="164306" cy="797719"/>
              </a:xfrm>
            </p:grpSpPr>
            <p:sp>
              <p:nvSpPr>
                <p:cNvPr id="1270" name="橢圓 12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1" name="矩形 12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72" name="橢圓 12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73" name="直線接點 1272"/>
                <p:cNvCxnSpPr>
                  <a:stCxn id="12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4" name="直線接點 12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6" name="群組 495"/>
              <p:cNvGrpSpPr/>
              <p:nvPr/>
            </p:nvGrpSpPr>
            <p:grpSpPr>
              <a:xfrm>
                <a:off x="6285756" y="2853341"/>
                <a:ext cx="164306" cy="797719"/>
                <a:chOff x="2950369" y="2778919"/>
                <a:chExt cx="164306" cy="797719"/>
              </a:xfrm>
            </p:grpSpPr>
            <p:sp>
              <p:nvSpPr>
                <p:cNvPr id="1265" name="橢圓 12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6" name="矩形 12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7" name="橢圓 12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68" name="直線接點 1267"/>
                <p:cNvCxnSpPr>
                  <a:stCxn id="12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9" name="直線接點 12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7" name="群組 496"/>
              <p:cNvGrpSpPr/>
              <p:nvPr/>
            </p:nvGrpSpPr>
            <p:grpSpPr>
              <a:xfrm>
                <a:off x="6500068" y="2853341"/>
                <a:ext cx="164306" cy="797719"/>
                <a:chOff x="2950369" y="2778919"/>
                <a:chExt cx="164306" cy="797719"/>
              </a:xfrm>
            </p:grpSpPr>
            <p:sp>
              <p:nvSpPr>
                <p:cNvPr id="1260" name="橢圓 12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1" name="矩形 12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62" name="橢圓 12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63" name="直線接點 1262"/>
                <p:cNvCxnSpPr>
                  <a:stCxn id="12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4" name="直線接點 12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8" name="群組 497"/>
              <p:cNvGrpSpPr/>
              <p:nvPr/>
            </p:nvGrpSpPr>
            <p:grpSpPr>
              <a:xfrm>
                <a:off x="6714381" y="2853341"/>
                <a:ext cx="164306" cy="797719"/>
                <a:chOff x="2950369" y="2778919"/>
                <a:chExt cx="164306" cy="797719"/>
              </a:xfrm>
            </p:grpSpPr>
            <p:sp>
              <p:nvSpPr>
                <p:cNvPr id="1255" name="橢圓 12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6" name="矩形 12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7" name="橢圓 12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58" name="直線接點 1257"/>
                <p:cNvCxnSpPr>
                  <a:stCxn id="12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9" name="直線接點 12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99" name="群組 498"/>
              <p:cNvGrpSpPr/>
              <p:nvPr/>
            </p:nvGrpSpPr>
            <p:grpSpPr>
              <a:xfrm>
                <a:off x="6928693" y="2853341"/>
                <a:ext cx="164306" cy="797719"/>
                <a:chOff x="2950369" y="2778919"/>
                <a:chExt cx="164306" cy="797719"/>
              </a:xfrm>
            </p:grpSpPr>
            <p:sp>
              <p:nvSpPr>
                <p:cNvPr id="1250" name="橢圓 12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1" name="矩形 12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52" name="橢圓 12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53" name="直線接點 1252"/>
                <p:cNvCxnSpPr>
                  <a:stCxn id="12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54" name="直線接點 12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0" name="群組 499"/>
              <p:cNvGrpSpPr/>
              <p:nvPr/>
            </p:nvGrpSpPr>
            <p:grpSpPr>
              <a:xfrm>
                <a:off x="7143006" y="2853341"/>
                <a:ext cx="164306" cy="797719"/>
                <a:chOff x="2950369" y="2778919"/>
                <a:chExt cx="164306" cy="797719"/>
              </a:xfrm>
            </p:grpSpPr>
            <p:sp>
              <p:nvSpPr>
                <p:cNvPr id="1245" name="橢圓 12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6" name="矩形 12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7" name="橢圓 12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48" name="直線接點 1247"/>
                <p:cNvCxnSpPr>
                  <a:stCxn id="12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9" name="直線接點 12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1" name="群組 500"/>
              <p:cNvGrpSpPr/>
              <p:nvPr/>
            </p:nvGrpSpPr>
            <p:grpSpPr>
              <a:xfrm>
                <a:off x="7357318" y="2853341"/>
                <a:ext cx="164306" cy="797719"/>
                <a:chOff x="2950369" y="2778919"/>
                <a:chExt cx="164306" cy="797719"/>
              </a:xfrm>
            </p:grpSpPr>
            <p:sp>
              <p:nvSpPr>
                <p:cNvPr id="1240" name="橢圓 12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1" name="矩形 12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42" name="橢圓 12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43" name="直線接點 1242"/>
                <p:cNvCxnSpPr>
                  <a:stCxn id="12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44" name="直線接點 12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2" name="群組 501"/>
              <p:cNvGrpSpPr/>
              <p:nvPr/>
            </p:nvGrpSpPr>
            <p:grpSpPr>
              <a:xfrm>
                <a:off x="7571631" y="2853341"/>
                <a:ext cx="164306" cy="797719"/>
                <a:chOff x="2950369" y="2778919"/>
                <a:chExt cx="164306" cy="797719"/>
              </a:xfrm>
            </p:grpSpPr>
            <p:sp>
              <p:nvSpPr>
                <p:cNvPr id="1235" name="橢圓 12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6" name="矩形 12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7" name="橢圓 12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38" name="直線接點 1237"/>
                <p:cNvCxnSpPr>
                  <a:stCxn id="12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9" name="直線接點 12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3" name="群組 502"/>
              <p:cNvGrpSpPr/>
              <p:nvPr/>
            </p:nvGrpSpPr>
            <p:grpSpPr>
              <a:xfrm>
                <a:off x="7785943" y="2853341"/>
                <a:ext cx="164306" cy="797719"/>
                <a:chOff x="2950369" y="2778919"/>
                <a:chExt cx="164306" cy="797719"/>
              </a:xfrm>
            </p:grpSpPr>
            <p:sp>
              <p:nvSpPr>
                <p:cNvPr id="1230" name="橢圓 12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1" name="矩形 12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32" name="橢圓 12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33" name="直線接點 1232"/>
                <p:cNvCxnSpPr>
                  <a:stCxn id="12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34" name="直線接點 12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4" name="群組 503"/>
              <p:cNvGrpSpPr/>
              <p:nvPr/>
            </p:nvGrpSpPr>
            <p:grpSpPr>
              <a:xfrm>
                <a:off x="8000256" y="2853341"/>
                <a:ext cx="164306" cy="797719"/>
                <a:chOff x="2950369" y="2778919"/>
                <a:chExt cx="164306" cy="797719"/>
              </a:xfrm>
            </p:grpSpPr>
            <p:sp>
              <p:nvSpPr>
                <p:cNvPr id="1225" name="橢圓 12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6" name="矩形 12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7" name="橢圓 12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28" name="直線接點 1227"/>
                <p:cNvCxnSpPr>
                  <a:stCxn id="12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9" name="直線接點 12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5" name="群組 504"/>
              <p:cNvGrpSpPr/>
              <p:nvPr/>
            </p:nvGrpSpPr>
            <p:grpSpPr>
              <a:xfrm>
                <a:off x="8214568" y="2853341"/>
                <a:ext cx="164306" cy="797719"/>
                <a:chOff x="2950369" y="2778919"/>
                <a:chExt cx="164306" cy="797719"/>
              </a:xfrm>
            </p:grpSpPr>
            <p:sp>
              <p:nvSpPr>
                <p:cNvPr id="1220" name="橢圓 12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1" name="矩形 12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22" name="橢圓 12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23" name="直線接點 1222"/>
                <p:cNvCxnSpPr>
                  <a:stCxn id="12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24" name="直線接點 12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6" name="群組 505"/>
              <p:cNvGrpSpPr/>
              <p:nvPr/>
            </p:nvGrpSpPr>
            <p:grpSpPr>
              <a:xfrm>
                <a:off x="8428881" y="2853341"/>
                <a:ext cx="164306" cy="797719"/>
                <a:chOff x="2950369" y="2778919"/>
                <a:chExt cx="164306" cy="797719"/>
              </a:xfrm>
            </p:grpSpPr>
            <p:sp>
              <p:nvSpPr>
                <p:cNvPr id="1215" name="橢圓 12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6" name="矩形 12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7" name="橢圓 12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18" name="直線接點 1217"/>
                <p:cNvCxnSpPr>
                  <a:stCxn id="12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9" name="直線接點 12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7" name="群組 506"/>
              <p:cNvGrpSpPr/>
              <p:nvPr/>
            </p:nvGrpSpPr>
            <p:grpSpPr>
              <a:xfrm>
                <a:off x="5964286" y="2953353"/>
                <a:ext cx="164306" cy="797719"/>
                <a:chOff x="2950369" y="2778919"/>
                <a:chExt cx="164306" cy="797719"/>
              </a:xfrm>
            </p:grpSpPr>
            <p:sp>
              <p:nvSpPr>
                <p:cNvPr id="1210" name="橢圓 12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1" name="矩形 12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12" name="橢圓 12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13" name="直線接點 1212"/>
                <p:cNvCxnSpPr>
                  <a:stCxn id="12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14" name="直線接點 12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8" name="群組 507"/>
              <p:cNvGrpSpPr/>
              <p:nvPr/>
            </p:nvGrpSpPr>
            <p:grpSpPr>
              <a:xfrm>
                <a:off x="6178599" y="2953353"/>
                <a:ext cx="164306" cy="797719"/>
                <a:chOff x="2950369" y="2778919"/>
                <a:chExt cx="164306" cy="797719"/>
              </a:xfrm>
            </p:grpSpPr>
            <p:sp>
              <p:nvSpPr>
                <p:cNvPr id="1205" name="橢圓 12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6" name="矩形 12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7" name="橢圓 12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08" name="直線接點 1207"/>
                <p:cNvCxnSpPr>
                  <a:stCxn id="12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9" name="直線接點 12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09" name="群組 508"/>
              <p:cNvGrpSpPr/>
              <p:nvPr/>
            </p:nvGrpSpPr>
            <p:grpSpPr>
              <a:xfrm>
                <a:off x="6392911" y="2953353"/>
                <a:ext cx="164306" cy="797719"/>
                <a:chOff x="2950369" y="2778919"/>
                <a:chExt cx="164306" cy="797719"/>
              </a:xfrm>
            </p:grpSpPr>
            <p:sp>
              <p:nvSpPr>
                <p:cNvPr id="1200" name="橢圓 11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1" name="矩形 12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02" name="橢圓 12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203" name="直線接點 1202"/>
                <p:cNvCxnSpPr>
                  <a:stCxn id="12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04" name="直線接點 12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0" name="群組 509"/>
              <p:cNvGrpSpPr/>
              <p:nvPr/>
            </p:nvGrpSpPr>
            <p:grpSpPr>
              <a:xfrm>
                <a:off x="6607224" y="2953353"/>
                <a:ext cx="164306" cy="797719"/>
                <a:chOff x="2950369" y="2778919"/>
                <a:chExt cx="164306" cy="797719"/>
              </a:xfrm>
            </p:grpSpPr>
            <p:sp>
              <p:nvSpPr>
                <p:cNvPr id="1195" name="橢圓 11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6" name="矩形 11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7" name="橢圓 11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98" name="直線接點 1197"/>
                <p:cNvCxnSpPr>
                  <a:stCxn id="11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9" name="直線接點 11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1" name="群組 510"/>
              <p:cNvGrpSpPr/>
              <p:nvPr/>
            </p:nvGrpSpPr>
            <p:grpSpPr>
              <a:xfrm>
                <a:off x="6821536" y="2953353"/>
                <a:ext cx="164306" cy="797719"/>
                <a:chOff x="2950369" y="2778919"/>
                <a:chExt cx="164306" cy="797719"/>
              </a:xfrm>
            </p:grpSpPr>
            <p:sp>
              <p:nvSpPr>
                <p:cNvPr id="1190" name="橢圓 11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1" name="矩形 11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92" name="橢圓 11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93" name="直線接點 1192"/>
                <p:cNvCxnSpPr>
                  <a:stCxn id="11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94" name="直線接點 11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2" name="群組 511"/>
              <p:cNvGrpSpPr/>
              <p:nvPr/>
            </p:nvGrpSpPr>
            <p:grpSpPr>
              <a:xfrm>
                <a:off x="7035849" y="2953353"/>
                <a:ext cx="164306" cy="797719"/>
                <a:chOff x="2950369" y="2778919"/>
                <a:chExt cx="164306" cy="797719"/>
              </a:xfrm>
            </p:grpSpPr>
            <p:sp>
              <p:nvSpPr>
                <p:cNvPr id="1185" name="橢圓 11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6" name="矩形 11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7" name="橢圓 11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88" name="直線接點 1187"/>
                <p:cNvCxnSpPr>
                  <a:stCxn id="11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9" name="直線接點 11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3" name="群組 512"/>
              <p:cNvGrpSpPr/>
              <p:nvPr/>
            </p:nvGrpSpPr>
            <p:grpSpPr>
              <a:xfrm>
                <a:off x="7250161" y="2953353"/>
                <a:ext cx="164306" cy="797719"/>
                <a:chOff x="2950369" y="2778919"/>
                <a:chExt cx="164306" cy="797719"/>
              </a:xfrm>
            </p:grpSpPr>
            <p:sp>
              <p:nvSpPr>
                <p:cNvPr id="1180" name="橢圓 11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1" name="矩形 11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82" name="橢圓 11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83" name="直線接點 1182"/>
                <p:cNvCxnSpPr>
                  <a:stCxn id="11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84" name="直線接點 11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4" name="群組 513"/>
              <p:cNvGrpSpPr/>
              <p:nvPr/>
            </p:nvGrpSpPr>
            <p:grpSpPr>
              <a:xfrm>
                <a:off x="7464474" y="2953353"/>
                <a:ext cx="164306" cy="797719"/>
                <a:chOff x="2950369" y="2778919"/>
                <a:chExt cx="164306" cy="797719"/>
              </a:xfrm>
            </p:grpSpPr>
            <p:sp>
              <p:nvSpPr>
                <p:cNvPr id="1175" name="橢圓 11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6" name="矩形 11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7" name="橢圓 11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78" name="直線接點 1177"/>
                <p:cNvCxnSpPr>
                  <a:stCxn id="11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9" name="直線接點 11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5" name="群組 514"/>
              <p:cNvGrpSpPr/>
              <p:nvPr/>
            </p:nvGrpSpPr>
            <p:grpSpPr>
              <a:xfrm>
                <a:off x="7678786" y="2953353"/>
                <a:ext cx="164306" cy="797719"/>
                <a:chOff x="2950369" y="2778919"/>
                <a:chExt cx="164306" cy="797719"/>
              </a:xfrm>
            </p:grpSpPr>
            <p:sp>
              <p:nvSpPr>
                <p:cNvPr id="1170" name="橢圓 11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1" name="矩形 11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72" name="橢圓 11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73" name="直線接點 1172"/>
                <p:cNvCxnSpPr>
                  <a:stCxn id="11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74" name="直線接點 11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6" name="群組 515"/>
              <p:cNvGrpSpPr/>
              <p:nvPr/>
            </p:nvGrpSpPr>
            <p:grpSpPr>
              <a:xfrm>
                <a:off x="7893099" y="2953353"/>
                <a:ext cx="164306" cy="797719"/>
                <a:chOff x="2950369" y="2778919"/>
                <a:chExt cx="164306" cy="797719"/>
              </a:xfrm>
            </p:grpSpPr>
            <p:sp>
              <p:nvSpPr>
                <p:cNvPr id="1165" name="橢圓 11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6" name="矩形 11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7" name="橢圓 11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8" name="直線接點 1167"/>
                <p:cNvCxnSpPr>
                  <a:stCxn id="11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9" name="直線接點 11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7" name="群組 516"/>
              <p:cNvGrpSpPr/>
              <p:nvPr/>
            </p:nvGrpSpPr>
            <p:grpSpPr>
              <a:xfrm>
                <a:off x="8107411" y="2953353"/>
                <a:ext cx="164306" cy="797719"/>
                <a:chOff x="2950369" y="2778919"/>
                <a:chExt cx="164306" cy="797719"/>
              </a:xfrm>
            </p:grpSpPr>
            <p:sp>
              <p:nvSpPr>
                <p:cNvPr id="1160" name="橢圓 11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1" name="矩形 11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62" name="橢圓 11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63" name="直線接點 1162"/>
                <p:cNvCxnSpPr>
                  <a:stCxn id="11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64" name="直線接點 11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8" name="群組 517"/>
              <p:cNvGrpSpPr/>
              <p:nvPr/>
            </p:nvGrpSpPr>
            <p:grpSpPr>
              <a:xfrm>
                <a:off x="8321724" y="2953353"/>
                <a:ext cx="164306" cy="797719"/>
                <a:chOff x="2950369" y="2778919"/>
                <a:chExt cx="164306" cy="797719"/>
              </a:xfrm>
            </p:grpSpPr>
            <p:sp>
              <p:nvSpPr>
                <p:cNvPr id="1155" name="橢圓 11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6" name="矩形 11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7" name="橢圓 11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58" name="直線接點 1157"/>
                <p:cNvCxnSpPr>
                  <a:stCxn id="11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9" name="直線接點 11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19" name="群組 518"/>
              <p:cNvGrpSpPr/>
              <p:nvPr/>
            </p:nvGrpSpPr>
            <p:grpSpPr>
              <a:xfrm>
                <a:off x="5857130" y="3053366"/>
                <a:ext cx="164306" cy="797719"/>
                <a:chOff x="2950369" y="2778919"/>
                <a:chExt cx="164306" cy="797719"/>
              </a:xfrm>
            </p:grpSpPr>
            <p:sp>
              <p:nvSpPr>
                <p:cNvPr id="1150" name="橢圓 11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1" name="矩形 11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52" name="橢圓 11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53" name="直線接點 1152"/>
                <p:cNvCxnSpPr>
                  <a:stCxn id="11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54" name="直線接點 11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0" name="群組 519"/>
              <p:cNvGrpSpPr/>
              <p:nvPr/>
            </p:nvGrpSpPr>
            <p:grpSpPr>
              <a:xfrm>
                <a:off x="6071443" y="3053366"/>
                <a:ext cx="164306" cy="797719"/>
                <a:chOff x="2950369" y="2778919"/>
                <a:chExt cx="164306" cy="797719"/>
              </a:xfrm>
            </p:grpSpPr>
            <p:sp>
              <p:nvSpPr>
                <p:cNvPr id="1145" name="橢圓 11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6" name="矩形 11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7" name="橢圓 11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48" name="直線接點 1147"/>
                <p:cNvCxnSpPr>
                  <a:stCxn id="11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9" name="直線接點 11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1" name="群組 520"/>
              <p:cNvGrpSpPr/>
              <p:nvPr/>
            </p:nvGrpSpPr>
            <p:grpSpPr>
              <a:xfrm>
                <a:off x="6285755" y="3053366"/>
                <a:ext cx="164306" cy="797719"/>
                <a:chOff x="2950369" y="2778919"/>
                <a:chExt cx="164306" cy="797719"/>
              </a:xfrm>
            </p:grpSpPr>
            <p:sp>
              <p:nvSpPr>
                <p:cNvPr id="1140" name="橢圓 11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1" name="矩形 11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42" name="橢圓 11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43" name="直線接點 1142"/>
                <p:cNvCxnSpPr>
                  <a:stCxn id="11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44" name="直線接點 11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2" name="群組 521"/>
              <p:cNvGrpSpPr/>
              <p:nvPr/>
            </p:nvGrpSpPr>
            <p:grpSpPr>
              <a:xfrm>
                <a:off x="6500068" y="3053366"/>
                <a:ext cx="164306" cy="797719"/>
                <a:chOff x="2950369" y="2778919"/>
                <a:chExt cx="164306" cy="797719"/>
              </a:xfrm>
            </p:grpSpPr>
            <p:sp>
              <p:nvSpPr>
                <p:cNvPr id="1135" name="橢圓 11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6" name="矩形 11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7" name="橢圓 11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38" name="直線接點 1137"/>
                <p:cNvCxnSpPr>
                  <a:stCxn id="11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9" name="直線接點 11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3" name="群組 522"/>
              <p:cNvGrpSpPr/>
              <p:nvPr/>
            </p:nvGrpSpPr>
            <p:grpSpPr>
              <a:xfrm>
                <a:off x="6714380" y="3053366"/>
                <a:ext cx="164306" cy="797719"/>
                <a:chOff x="2950369" y="2778919"/>
                <a:chExt cx="164306" cy="797719"/>
              </a:xfrm>
            </p:grpSpPr>
            <p:sp>
              <p:nvSpPr>
                <p:cNvPr id="1130" name="橢圓 11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1" name="矩形 11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32" name="橢圓 11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33" name="直線接點 1132"/>
                <p:cNvCxnSpPr>
                  <a:stCxn id="11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34" name="直線接點 11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4" name="群組 523"/>
              <p:cNvGrpSpPr/>
              <p:nvPr/>
            </p:nvGrpSpPr>
            <p:grpSpPr>
              <a:xfrm>
                <a:off x="6928693" y="3053366"/>
                <a:ext cx="164306" cy="797719"/>
                <a:chOff x="2950369" y="2778919"/>
                <a:chExt cx="164306" cy="797719"/>
              </a:xfrm>
            </p:grpSpPr>
            <p:sp>
              <p:nvSpPr>
                <p:cNvPr id="1125" name="橢圓 11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6" name="矩形 11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7" name="橢圓 11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28" name="直線接點 1127"/>
                <p:cNvCxnSpPr>
                  <a:stCxn id="11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9" name="直線接點 11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5" name="群組 524"/>
              <p:cNvGrpSpPr/>
              <p:nvPr/>
            </p:nvGrpSpPr>
            <p:grpSpPr>
              <a:xfrm>
                <a:off x="7143005" y="3053366"/>
                <a:ext cx="164306" cy="797719"/>
                <a:chOff x="2950369" y="2778919"/>
                <a:chExt cx="164306" cy="797719"/>
              </a:xfrm>
            </p:grpSpPr>
            <p:sp>
              <p:nvSpPr>
                <p:cNvPr id="1120" name="橢圓 11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1" name="矩形 11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22" name="橢圓 11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23" name="直線接點 1122"/>
                <p:cNvCxnSpPr>
                  <a:stCxn id="11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24" name="直線接點 11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6" name="群組 525"/>
              <p:cNvGrpSpPr/>
              <p:nvPr/>
            </p:nvGrpSpPr>
            <p:grpSpPr>
              <a:xfrm>
                <a:off x="7357318" y="3053366"/>
                <a:ext cx="164306" cy="797719"/>
                <a:chOff x="2950369" y="2778919"/>
                <a:chExt cx="164306" cy="797719"/>
              </a:xfrm>
            </p:grpSpPr>
            <p:sp>
              <p:nvSpPr>
                <p:cNvPr id="1115" name="橢圓 11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6" name="矩形 11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7" name="橢圓 11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18" name="直線接點 1117"/>
                <p:cNvCxnSpPr>
                  <a:stCxn id="11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9" name="直線接點 11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7" name="群組 526"/>
              <p:cNvGrpSpPr/>
              <p:nvPr/>
            </p:nvGrpSpPr>
            <p:grpSpPr>
              <a:xfrm>
                <a:off x="7571630" y="3053366"/>
                <a:ext cx="164306" cy="797719"/>
                <a:chOff x="2950369" y="2778919"/>
                <a:chExt cx="164306" cy="797719"/>
              </a:xfrm>
            </p:grpSpPr>
            <p:sp>
              <p:nvSpPr>
                <p:cNvPr id="1110" name="橢圓 11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1" name="矩形 11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12" name="橢圓 11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13" name="直線接點 1112"/>
                <p:cNvCxnSpPr>
                  <a:stCxn id="11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14" name="直線接點 11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8" name="群組 527"/>
              <p:cNvGrpSpPr/>
              <p:nvPr/>
            </p:nvGrpSpPr>
            <p:grpSpPr>
              <a:xfrm>
                <a:off x="7785943" y="3053366"/>
                <a:ext cx="164306" cy="797719"/>
                <a:chOff x="2950369" y="2778919"/>
                <a:chExt cx="164306" cy="797719"/>
              </a:xfrm>
            </p:grpSpPr>
            <p:sp>
              <p:nvSpPr>
                <p:cNvPr id="1105" name="橢圓 11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6" name="矩形 11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7" name="橢圓 11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08" name="直線接點 1107"/>
                <p:cNvCxnSpPr>
                  <a:stCxn id="11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9" name="直線接點 11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29" name="群組 528"/>
              <p:cNvGrpSpPr/>
              <p:nvPr/>
            </p:nvGrpSpPr>
            <p:grpSpPr>
              <a:xfrm>
                <a:off x="8000255" y="3053366"/>
                <a:ext cx="164306" cy="797719"/>
                <a:chOff x="2950369" y="2778919"/>
                <a:chExt cx="164306" cy="797719"/>
              </a:xfrm>
            </p:grpSpPr>
            <p:sp>
              <p:nvSpPr>
                <p:cNvPr id="1100" name="橢圓 10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1" name="矩形 11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102" name="橢圓 11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103" name="直線接點 1102"/>
                <p:cNvCxnSpPr>
                  <a:stCxn id="11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04" name="直線接點 11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0" name="群組 529"/>
              <p:cNvGrpSpPr/>
              <p:nvPr/>
            </p:nvGrpSpPr>
            <p:grpSpPr>
              <a:xfrm>
                <a:off x="8214568" y="3053366"/>
                <a:ext cx="164306" cy="797719"/>
                <a:chOff x="2950369" y="2778919"/>
                <a:chExt cx="164306" cy="797719"/>
              </a:xfrm>
            </p:grpSpPr>
            <p:sp>
              <p:nvSpPr>
                <p:cNvPr id="1095" name="橢圓 10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6" name="矩形 10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7" name="橢圓 10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98" name="直線接點 1097"/>
                <p:cNvCxnSpPr>
                  <a:stCxn id="10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9" name="直線接點 10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1" name="群組 530"/>
              <p:cNvGrpSpPr/>
              <p:nvPr/>
            </p:nvGrpSpPr>
            <p:grpSpPr>
              <a:xfrm>
                <a:off x="5749974" y="3150997"/>
                <a:ext cx="164306" cy="797719"/>
                <a:chOff x="2950369" y="2778919"/>
                <a:chExt cx="164306" cy="797719"/>
              </a:xfrm>
            </p:grpSpPr>
            <p:sp>
              <p:nvSpPr>
                <p:cNvPr id="1090" name="橢圓 10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1" name="矩形 10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92" name="橢圓 10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93" name="直線接點 1092"/>
                <p:cNvCxnSpPr>
                  <a:stCxn id="10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94" name="直線接點 10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2" name="群組 531"/>
              <p:cNvGrpSpPr/>
              <p:nvPr/>
            </p:nvGrpSpPr>
            <p:grpSpPr>
              <a:xfrm>
                <a:off x="5964287" y="3150997"/>
                <a:ext cx="164306" cy="797719"/>
                <a:chOff x="2950369" y="2778919"/>
                <a:chExt cx="164306" cy="797719"/>
              </a:xfrm>
            </p:grpSpPr>
            <p:sp>
              <p:nvSpPr>
                <p:cNvPr id="1085" name="橢圓 10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6" name="矩形 10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7" name="橢圓 10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88" name="直線接點 1087"/>
                <p:cNvCxnSpPr>
                  <a:stCxn id="10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9" name="直線接點 10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3" name="群組 532"/>
              <p:cNvGrpSpPr/>
              <p:nvPr/>
            </p:nvGrpSpPr>
            <p:grpSpPr>
              <a:xfrm>
                <a:off x="6178599" y="3150997"/>
                <a:ext cx="164306" cy="797719"/>
                <a:chOff x="2950369" y="2778919"/>
                <a:chExt cx="164306" cy="797719"/>
              </a:xfrm>
            </p:grpSpPr>
            <p:sp>
              <p:nvSpPr>
                <p:cNvPr id="1080" name="橢圓 10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1" name="矩形 10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82" name="橢圓 10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83" name="直線接點 1082"/>
                <p:cNvCxnSpPr>
                  <a:stCxn id="10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84" name="直線接點 10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4" name="群組 533"/>
              <p:cNvGrpSpPr/>
              <p:nvPr/>
            </p:nvGrpSpPr>
            <p:grpSpPr>
              <a:xfrm>
                <a:off x="6392912" y="3150997"/>
                <a:ext cx="164306" cy="797719"/>
                <a:chOff x="2950369" y="2778919"/>
                <a:chExt cx="164306" cy="797719"/>
              </a:xfrm>
            </p:grpSpPr>
            <p:sp>
              <p:nvSpPr>
                <p:cNvPr id="1075" name="橢圓 10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6" name="矩形 10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7" name="橢圓 10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78" name="直線接點 1077"/>
                <p:cNvCxnSpPr>
                  <a:stCxn id="10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9" name="直線接點 10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5" name="群組 534"/>
              <p:cNvGrpSpPr/>
              <p:nvPr/>
            </p:nvGrpSpPr>
            <p:grpSpPr>
              <a:xfrm>
                <a:off x="6607224" y="3150997"/>
                <a:ext cx="164306" cy="797719"/>
                <a:chOff x="2950369" y="2778919"/>
                <a:chExt cx="164306" cy="797719"/>
              </a:xfrm>
            </p:grpSpPr>
            <p:sp>
              <p:nvSpPr>
                <p:cNvPr id="1070" name="橢圓 10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1" name="矩形 10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72" name="橢圓 10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73" name="直線接點 1072"/>
                <p:cNvCxnSpPr>
                  <a:stCxn id="10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74" name="直線接點 10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6" name="群組 535"/>
              <p:cNvGrpSpPr/>
              <p:nvPr/>
            </p:nvGrpSpPr>
            <p:grpSpPr>
              <a:xfrm>
                <a:off x="6821537" y="3150997"/>
                <a:ext cx="164306" cy="797719"/>
                <a:chOff x="2950369" y="2778919"/>
                <a:chExt cx="164306" cy="797719"/>
              </a:xfrm>
            </p:grpSpPr>
            <p:sp>
              <p:nvSpPr>
                <p:cNvPr id="1065" name="橢圓 10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6" name="矩形 10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7" name="橢圓 10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68" name="直線接點 1067"/>
                <p:cNvCxnSpPr>
                  <a:stCxn id="10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9" name="直線接點 10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7" name="群組 536"/>
              <p:cNvGrpSpPr/>
              <p:nvPr/>
            </p:nvGrpSpPr>
            <p:grpSpPr>
              <a:xfrm>
                <a:off x="7035849" y="3150997"/>
                <a:ext cx="164306" cy="797719"/>
                <a:chOff x="2950369" y="2778919"/>
                <a:chExt cx="164306" cy="797719"/>
              </a:xfrm>
            </p:grpSpPr>
            <p:sp>
              <p:nvSpPr>
                <p:cNvPr id="1060" name="橢圓 10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1" name="矩形 10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62" name="橢圓 10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63" name="直線接點 1062"/>
                <p:cNvCxnSpPr>
                  <a:stCxn id="10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64" name="直線接點 10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8" name="群組 537"/>
              <p:cNvGrpSpPr/>
              <p:nvPr/>
            </p:nvGrpSpPr>
            <p:grpSpPr>
              <a:xfrm>
                <a:off x="7250162" y="3150997"/>
                <a:ext cx="164306" cy="797719"/>
                <a:chOff x="2950369" y="2778919"/>
                <a:chExt cx="164306" cy="797719"/>
              </a:xfrm>
            </p:grpSpPr>
            <p:sp>
              <p:nvSpPr>
                <p:cNvPr id="1055" name="橢圓 10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6" name="矩形 10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7" name="橢圓 10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58" name="直線接點 1057"/>
                <p:cNvCxnSpPr>
                  <a:stCxn id="10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9" name="直線接點 10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39" name="群組 538"/>
              <p:cNvGrpSpPr/>
              <p:nvPr/>
            </p:nvGrpSpPr>
            <p:grpSpPr>
              <a:xfrm>
                <a:off x="7464474" y="3150997"/>
                <a:ext cx="164306" cy="797719"/>
                <a:chOff x="2950369" y="2778919"/>
                <a:chExt cx="164306" cy="797719"/>
              </a:xfrm>
            </p:grpSpPr>
            <p:sp>
              <p:nvSpPr>
                <p:cNvPr id="1050" name="橢圓 10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1" name="矩形 10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52" name="橢圓 10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53" name="直線接點 1052"/>
                <p:cNvCxnSpPr>
                  <a:stCxn id="10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54" name="直線接點 10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0" name="群組 539"/>
              <p:cNvGrpSpPr/>
              <p:nvPr/>
            </p:nvGrpSpPr>
            <p:grpSpPr>
              <a:xfrm>
                <a:off x="7678787" y="3150997"/>
                <a:ext cx="164306" cy="797719"/>
                <a:chOff x="2950369" y="2778919"/>
                <a:chExt cx="164306" cy="797719"/>
              </a:xfrm>
            </p:grpSpPr>
            <p:sp>
              <p:nvSpPr>
                <p:cNvPr id="1045" name="橢圓 10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6" name="矩形 10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7" name="橢圓 10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48" name="直線接點 1047"/>
                <p:cNvCxnSpPr>
                  <a:stCxn id="10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9" name="直線接點 10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1" name="群組 540"/>
              <p:cNvGrpSpPr/>
              <p:nvPr/>
            </p:nvGrpSpPr>
            <p:grpSpPr>
              <a:xfrm>
                <a:off x="7893099" y="3150997"/>
                <a:ext cx="164306" cy="797719"/>
                <a:chOff x="2950369" y="2778919"/>
                <a:chExt cx="164306" cy="797719"/>
              </a:xfrm>
            </p:grpSpPr>
            <p:sp>
              <p:nvSpPr>
                <p:cNvPr id="1040" name="橢圓 10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1" name="矩形 10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42" name="橢圓 10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43" name="直線接點 1042"/>
                <p:cNvCxnSpPr>
                  <a:stCxn id="10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44" name="直線接點 10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2" name="群組 541"/>
              <p:cNvGrpSpPr/>
              <p:nvPr/>
            </p:nvGrpSpPr>
            <p:grpSpPr>
              <a:xfrm>
                <a:off x="8107412" y="3150997"/>
                <a:ext cx="164306" cy="797719"/>
                <a:chOff x="2950369" y="2778919"/>
                <a:chExt cx="164306" cy="797719"/>
              </a:xfrm>
            </p:grpSpPr>
            <p:sp>
              <p:nvSpPr>
                <p:cNvPr id="1035" name="橢圓 10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6" name="矩形 10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7" name="橢圓 10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8" name="直線接點 1037"/>
                <p:cNvCxnSpPr>
                  <a:stCxn id="10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9" name="直線接點 10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3" name="群組 542"/>
              <p:cNvGrpSpPr/>
              <p:nvPr/>
            </p:nvGrpSpPr>
            <p:grpSpPr>
              <a:xfrm>
                <a:off x="5642818" y="3251010"/>
                <a:ext cx="164306" cy="797719"/>
                <a:chOff x="2950369" y="2778919"/>
                <a:chExt cx="164306" cy="797719"/>
              </a:xfrm>
            </p:grpSpPr>
            <p:sp>
              <p:nvSpPr>
                <p:cNvPr id="1030" name="橢圓 10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1" name="矩形 10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32" name="橢圓 10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33" name="直線接點 1032"/>
                <p:cNvCxnSpPr>
                  <a:stCxn id="10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34" name="直線接點 10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4" name="群組 543"/>
              <p:cNvGrpSpPr/>
              <p:nvPr/>
            </p:nvGrpSpPr>
            <p:grpSpPr>
              <a:xfrm>
                <a:off x="5857131" y="3251010"/>
                <a:ext cx="164306" cy="797719"/>
                <a:chOff x="2950369" y="2778919"/>
                <a:chExt cx="164306" cy="797719"/>
              </a:xfrm>
            </p:grpSpPr>
            <p:sp>
              <p:nvSpPr>
                <p:cNvPr id="1025" name="橢圓 10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6" name="矩形 10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7" name="橢圓 10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8" name="直線接點 1027"/>
                <p:cNvCxnSpPr>
                  <a:stCxn id="10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9" name="直線接點 10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5" name="群組 544"/>
              <p:cNvGrpSpPr/>
              <p:nvPr/>
            </p:nvGrpSpPr>
            <p:grpSpPr>
              <a:xfrm>
                <a:off x="6071443" y="3251010"/>
                <a:ext cx="164306" cy="797719"/>
                <a:chOff x="2950369" y="2778919"/>
                <a:chExt cx="164306" cy="797719"/>
              </a:xfrm>
            </p:grpSpPr>
            <p:sp>
              <p:nvSpPr>
                <p:cNvPr id="1020" name="橢圓 10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1" name="矩形 10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22" name="橢圓 10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23" name="直線接點 1022"/>
                <p:cNvCxnSpPr>
                  <a:stCxn id="10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24" name="直線接點 10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6" name="群組 545"/>
              <p:cNvGrpSpPr/>
              <p:nvPr/>
            </p:nvGrpSpPr>
            <p:grpSpPr>
              <a:xfrm>
                <a:off x="6285756" y="3251010"/>
                <a:ext cx="164306" cy="797719"/>
                <a:chOff x="2950369" y="2778919"/>
                <a:chExt cx="164306" cy="797719"/>
              </a:xfrm>
            </p:grpSpPr>
            <p:sp>
              <p:nvSpPr>
                <p:cNvPr id="1015" name="橢圓 10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6" name="矩形 10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7" name="橢圓 10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18" name="直線接點 1017"/>
                <p:cNvCxnSpPr>
                  <a:stCxn id="10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9" name="直線接點 10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7" name="群組 546"/>
              <p:cNvGrpSpPr/>
              <p:nvPr/>
            </p:nvGrpSpPr>
            <p:grpSpPr>
              <a:xfrm>
                <a:off x="6500068" y="3251010"/>
                <a:ext cx="164306" cy="797719"/>
                <a:chOff x="2950369" y="2778919"/>
                <a:chExt cx="164306" cy="797719"/>
              </a:xfrm>
            </p:grpSpPr>
            <p:sp>
              <p:nvSpPr>
                <p:cNvPr id="1010" name="橢圓 10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1" name="矩形 10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12" name="橢圓 10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13" name="直線接點 1012"/>
                <p:cNvCxnSpPr>
                  <a:stCxn id="10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14" name="直線接點 10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8" name="群組 547"/>
              <p:cNvGrpSpPr/>
              <p:nvPr/>
            </p:nvGrpSpPr>
            <p:grpSpPr>
              <a:xfrm>
                <a:off x="6714381" y="3251010"/>
                <a:ext cx="164306" cy="797719"/>
                <a:chOff x="2950369" y="2778919"/>
                <a:chExt cx="164306" cy="797719"/>
              </a:xfrm>
            </p:grpSpPr>
            <p:sp>
              <p:nvSpPr>
                <p:cNvPr id="1005" name="橢圓 10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6" name="矩形 10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7" name="橢圓 10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08" name="直線接點 1007"/>
                <p:cNvCxnSpPr>
                  <a:stCxn id="10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9" name="直線接點 10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49" name="群組 548"/>
              <p:cNvGrpSpPr/>
              <p:nvPr/>
            </p:nvGrpSpPr>
            <p:grpSpPr>
              <a:xfrm>
                <a:off x="6928693" y="3251010"/>
                <a:ext cx="164306" cy="797719"/>
                <a:chOff x="2950369" y="2778919"/>
                <a:chExt cx="164306" cy="797719"/>
              </a:xfrm>
            </p:grpSpPr>
            <p:sp>
              <p:nvSpPr>
                <p:cNvPr id="1000" name="橢圓 9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1" name="矩形 10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002" name="橢圓 10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003" name="直線接點 1002"/>
                <p:cNvCxnSpPr>
                  <a:stCxn id="10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04" name="直線接點 10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0" name="群組 549"/>
              <p:cNvGrpSpPr/>
              <p:nvPr/>
            </p:nvGrpSpPr>
            <p:grpSpPr>
              <a:xfrm>
                <a:off x="7143006" y="3251010"/>
                <a:ext cx="164306" cy="797719"/>
                <a:chOff x="2950369" y="2778919"/>
                <a:chExt cx="164306" cy="797719"/>
              </a:xfrm>
            </p:grpSpPr>
            <p:sp>
              <p:nvSpPr>
                <p:cNvPr id="995" name="橢圓 9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6" name="矩形 9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7" name="橢圓 9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98" name="直線接點 997"/>
                <p:cNvCxnSpPr>
                  <a:stCxn id="9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9" name="直線接點 9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1" name="群組 550"/>
              <p:cNvGrpSpPr/>
              <p:nvPr/>
            </p:nvGrpSpPr>
            <p:grpSpPr>
              <a:xfrm>
                <a:off x="7357318" y="3251010"/>
                <a:ext cx="164306" cy="797719"/>
                <a:chOff x="2950369" y="2778919"/>
                <a:chExt cx="164306" cy="797719"/>
              </a:xfrm>
            </p:grpSpPr>
            <p:sp>
              <p:nvSpPr>
                <p:cNvPr id="990" name="橢圓 9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1" name="矩形 9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92" name="橢圓 9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93" name="直線接點 992"/>
                <p:cNvCxnSpPr>
                  <a:stCxn id="9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94" name="直線接點 9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2" name="群組 551"/>
              <p:cNvGrpSpPr/>
              <p:nvPr/>
            </p:nvGrpSpPr>
            <p:grpSpPr>
              <a:xfrm>
                <a:off x="7571631" y="3251010"/>
                <a:ext cx="164306" cy="797719"/>
                <a:chOff x="2950369" y="2778919"/>
                <a:chExt cx="164306" cy="797719"/>
              </a:xfrm>
            </p:grpSpPr>
            <p:sp>
              <p:nvSpPr>
                <p:cNvPr id="985" name="橢圓 9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6" name="矩形 9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7" name="橢圓 9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8" name="直線接點 987"/>
                <p:cNvCxnSpPr>
                  <a:stCxn id="9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9" name="直線接點 9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3" name="群組 552"/>
              <p:cNvGrpSpPr/>
              <p:nvPr/>
            </p:nvGrpSpPr>
            <p:grpSpPr>
              <a:xfrm>
                <a:off x="7785943" y="3251010"/>
                <a:ext cx="164306" cy="797719"/>
                <a:chOff x="2950369" y="2778919"/>
                <a:chExt cx="164306" cy="797719"/>
              </a:xfrm>
            </p:grpSpPr>
            <p:sp>
              <p:nvSpPr>
                <p:cNvPr id="980" name="橢圓 9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1" name="矩形 9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82" name="橢圓 9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83" name="直線接點 982"/>
                <p:cNvCxnSpPr>
                  <a:stCxn id="9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4" name="直線接點 9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4" name="群組 553"/>
              <p:cNvGrpSpPr/>
              <p:nvPr/>
            </p:nvGrpSpPr>
            <p:grpSpPr>
              <a:xfrm>
                <a:off x="8000256" y="3251010"/>
                <a:ext cx="164306" cy="797719"/>
                <a:chOff x="2950369" y="2778919"/>
                <a:chExt cx="164306" cy="797719"/>
              </a:xfrm>
            </p:grpSpPr>
            <p:sp>
              <p:nvSpPr>
                <p:cNvPr id="975" name="橢圓 9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6" name="矩形 9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7" name="橢圓 9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8" name="直線接點 977"/>
                <p:cNvCxnSpPr>
                  <a:stCxn id="9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9" name="直線接點 9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5" name="群組 554"/>
              <p:cNvGrpSpPr/>
              <p:nvPr/>
            </p:nvGrpSpPr>
            <p:grpSpPr>
              <a:xfrm>
                <a:off x="5535661" y="3351022"/>
                <a:ext cx="164306" cy="797719"/>
                <a:chOff x="2950369" y="2778919"/>
                <a:chExt cx="164306" cy="797719"/>
              </a:xfrm>
            </p:grpSpPr>
            <p:sp>
              <p:nvSpPr>
                <p:cNvPr id="970" name="橢圓 9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1" name="矩形 9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72" name="橢圓 9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73" name="直線接點 972"/>
                <p:cNvCxnSpPr>
                  <a:stCxn id="9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4" name="直線接點 9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6" name="群組 555"/>
              <p:cNvGrpSpPr/>
              <p:nvPr/>
            </p:nvGrpSpPr>
            <p:grpSpPr>
              <a:xfrm>
                <a:off x="5749974" y="3351022"/>
                <a:ext cx="164306" cy="797719"/>
                <a:chOff x="2950369" y="2778919"/>
                <a:chExt cx="164306" cy="797719"/>
              </a:xfrm>
            </p:grpSpPr>
            <p:sp>
              <p:nvSpPr>
                <p:cNvPr id="965" name="橢圓 9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6" name="矩形 9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7" name="橢圓 9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68" name="直線接點 967"/>
                <p:cNvCxnSpPr>
                  <a:stCxn id="9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9" name="直線接點 9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7" name="群組 556"/>
              <p:cNvGrpSpPr/>
              <p:nvPr/>
            </p:nvGrpSpPr>
            <p:grpSpPr>
              <a:xfrm>
                <a:off x="5964286" y="3351022"/>
                <a:ext cx="164306" cy="797719"/>
                <a:chOff x="2950369" y="2778919"/>
                <a:chExt cx="164306" cy="797719"/>
              </a:xfrm>
            </p:grpSpPr>
            <p:sp>
              <p:nvSpPr>
                <p:cNvPr id="960" name="橢圓 9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1" name="矩形 9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62" name="橢圓 9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63" name="直線接點 962"/>
                <p:cNvCxnSpPr>
                  <a:stCxn id="9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64" name="直線接點 9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8" name="群組 557"/>
              <p:cNvGrpSpPr/>
              <p:nvPr/>
            </p:nvGrpSpPr>
            <p:grpSpPr>
              <a:xfrm>
                <a:off x="6178599" y="3351022"/>
                <a:ext cx="164306" cy="797719"/>
                <a:chOff x="2950369" y="2778919"/>
                <a:chExt cx="164306" cy="797719"/>
              </a:xfrm>
            </p:grpSpPr>
            <p:sp>
              <p:nvSpPr>
                <p:cNvPr id="955" name="橢圓 9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6" name="矩形 9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7" name="橢圓 9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58" name="直線接點 957"/>
                <p:cNvCxnSpPr>
                  <a:stCxn id="9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9" name="直線接點 9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59" name="群組 558"/>
              <p:cNvGrpSpPr/>
              <p:nvPr/>
            </p:nvGrpSpPr>
            <p:grpSpPr>
              <a:xfrm>
                <a:off x="6392911" y="3351022"/>
                <a:ext cx="164306" cy="797719"/>
                <a:chOff x="2950369" y="2778919"/>
                <a:chExt cx="164306" cy="797719"/>
              </a:xfrm>
            </p:grpSpPr>
            <p:sp>
              <p:nvSpPr>
                <p:cNvPr id="950" name="橢圓 9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1" name="矩形 9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52" name="橢圓 9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53" name="直線接點 952"/>
                <p:cNvCxnSpPr>
                  <a:stCxn id="9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54" name="直線接點 9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0" name="群組 559"/>
              <p:cNvGrpSpPr/>
              <p:nvPr/>
            </p:nvGrpSpPr>
            <p:grpSpPr>
              <a:xfrm>
                <a:off x="6607224" y="3351022"/>
                <a:ext cx="164306" cy="797719"/>
                <a:chOff x="2950369" y="2778919"/>
                <a:chExt cx="164306" cy="797719"/>
              </a:xfrm>
            </p:grpSpPr>
            <p:sp>
              <p:nvSpPr>
                <p:cNvPr id="945" name="橢圓 9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6" name="矩形 9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7" name="橢圓 9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48" name="直線接點 947"/>
                <p:cNvCxnSpPr>
                  <a:stCxn id="9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9" name="直線接點 9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1" name="群組 560"/>
              <p:cNvGrpSpPr/>
              <p:nvPr/>
            </p:nvGrpSpPr>
            <p:grpSpPr>
              <a:xfrm>
                <a:off x="6821536" y="3351022"/>
                <a:ext cx="164306" cy="797719"/>
                <a:chOff x="2950369" y="2778919"/>
                <a:chExt cx="164306" cy="797719"/>
              </a:xfrm>
            </p:grpSpPr>
            <p:sp>
              <p:nvSpPr>
                <p:cNvPr id="940" name="橢圓 9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1" name="矩形 9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42" name="橢圓 9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43" name="直線接點 942"/>
                <p:cNvCxnSpPr>
                  <a:stCxn id="9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44" name="直線接點 9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2" name="群組 561"/>
              <p:cNvGrpSpPr/>
              <p:nvPr/>
            </p:nvGrpSpPr>
            <p:grpSpPr>
              <a:xfrm>
                <a:off x="7035849" y="3351022"/>
                <a:ext cx="164306" cy="797719"/>
                <a:chOff x="2950369" y="2778919"/>
                <a:chExt cx="164306" cy="797719"/>
              </a:xfrm>
            </p:grpSpPr>
            <p:sp>
              <p:nvSpPr>
                <p:cNvPr id="935" name="橢圓 9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6" name="矩形 9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7" name="橢圓 9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8" name="直線接點 937"/>
                <p:cNvCxnSpPr>
                  <a:stCxn id="9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9" name="直線接點 9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3" name="群組 562"/>
              <p:cNvGrpSpPr/>
              <p:nvPr/>
            </p:nvGrpSpPr>
            <p:grpSpPr>
              <a:xfrm>
                <a:off x="7250161" y="3351022"/>
                <a:ext cx="164306" cy="797719"/>
                <a:chOff x="2950369" y="2778919"/>
                <a:chExt cx="164306" cy="797719"/>
              </a:xfrm>
            </p:grpSpPr>
            <p:sp>
              <p:nvSpPr>
                <p:cNvPr id="930" name="橢圓 9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1" name="矩形 9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32" name="橢圓 9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33" name="直線接點 932"/>
                <p:cNvCxnSpPr>
                  <a:stCxn id="9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34" name="直線接點 9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4" name="群組 563"/>
              <p:cNvGrpSpPr/>
              <p:nvPr/>
            </p:nvGrpSpPr>
            <p:grpSpPr>
              <a:xfrm>
                <a:off x="7464474" y="3351022"/>
                <a:ext cx="164306" cy="797719"/>
                <a:chOff x="2950369" y="2778919"/>
                <a:chExt cx="164306" cy="797719"/>
              </a:xfrm>
            </p:grpSpPr>
            <p:sp>
              <p:nvSpPr>
                <p:cNvPr id="925" name="橢圓 9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6" name="矩形 9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7" name="橢圓 9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28" name="直線接點 927"/>
                <p:cNvCxnSpPr>
                  <a:stCxn id="9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9" name="直線接點 9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5" name="群組 564"/>
              <p:cNvGrpSpPr/>
              <p:nvPr/>
            </p:nvGrpSpPr>
            <p:grpSpPr>
              <a:xfrm>
                <a:off x="7678786" y="3351022"/>
                <a:ext cx="164306" cy="797719"/>
                <a:chOff x="2950369" y="2778919"/>
                <a:chExt cx="164306" cy="797719"/>
              </a:xfrm>
            </p:grpSpPr>
            <p:sp>
              <p:nvSpPr>
                <p:cNvPr id="920" name="橢圓 9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1" name="矩形 9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22" name="橢圓 9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23" name="直線接點 922"/>
                <p:cNvCxnSpPr>
                  <a:stCxn id="9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24" name="直線接點 9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6" name="群組 565"/>
              <p:cNvGrpSpPr/>
              <p:nvPr/>
            </p:nvGrpSpPr>
            <p:grpSpPr>
              <a:xfrm>
                <a:off x="7893099" y="3351022"/>
                <a:ext cx="164306" cy="797719"/>
                <a:chOff x="2950369" y="2778919"/>
                <a:chExt cx="164306" cy="797719"/>
              </a:xfrm>
            </p:grpSpPr>
            <p:sp>
              <p:nvSpPr>
                <p:cNvPr id="915" name="橢圓 9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6" name="矩形 9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7" name="橢圓 9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18" name="直線接點 917"/>
                <p:cNvCxnSpPr>
                  <a:stCxn id="9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9" name="直線接點 9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7" name="群組 566"/>
              <p:cNvGrpSpPr/>
              <p:nvPr/>
            </p:nvGrpSpPr>
            <p:grpSpPr>
              <a:xfrm>
                <a:off x="5428505" y="3451035"/>
                <a:ext cx="164306" cy="797719"/>
                <a:chOff x="2950369" y="2778919"/>
                <a:chExt cx="164306" cy="797719"/>
              </a:xfrm>
            </p:grpSpPr>
            <p:sp>
              <p:nvSpPr>
                <p:cNvPr id="910" name="橢圓 9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1" name="矩形 9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12" name="橢圓 9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13" name="直線接點 912"/>
                <p:cNvCxnSpPr>
                  <a:stCxn id="9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4" name="直線接點 9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8" name="群組 567"/>
              <p:cNvGrpSpPr/>
              <p:nvPr/>
            </p:nvGrpSpPr>
            <p:grpSpPr>
              <a:xfrm>
                <a:off x="5642818" y="3451035"/>
                <a:ext cx="164306" cy="797719"/>
                <a:chOff x="2950369" y="2778919"/>
                <a:chExt cx="164306" cy="797719"/>
              </a:xfrm>
            </p:grpSpPr>
            <p:sp>
              <p:nvSpPr>
                <p:cNvPr id="905" name="橢圓 9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6" name="矩形 9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7" name="橢圓 9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08" name="直線接點 907"/>
                <p:cNvCxnSpPr>
                  <a:stCxn id="9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9" name="直線接點 9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69" name="群組 568"/>
              <p:cNvGrpSpPr/>
              <p:nvPr/>
            </p:nvGrpSpPr>
            <p:grpSpPr>
              <a:xfrm>
                <a:off x="5857130" y="3451035"/>
                <a:ext cx="164306" cy="797719"/>
                <a:chOff x="2950369" y="2778919"/>
                <a:chExt cx="164306" cy="797719"/>
              </a:xfrm>
            </p:grpSpPr>
            <p:sp>
              <p:nvSpPr>
                <p:cNvPr id="900" name="橢圓 8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1" name="矩形 9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902" name="橢圓 9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03" name="直線接點 902"/>
                <p:cNvCxnSpPr>
                  <a:stCxn id="9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04" name="直線接點 9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0" name="群組 569"/>
              <p:cNvGrpSpPr/>
              <p:nvPr/>
            </p:nvGrpSpPr>
            <p:grpSpPr>
              <a:xfrm>
                <a:off x="6071443" y="3451035"/>
                <a:ext cx="164306" cy="797719"/>
                <a:chOff x="2950369" y="2778919"/>
                <a:chExt cx="164306" cy="797719"/>
              </a:xfrm>
            </p:grpSpPr>
            <p:sp>
              <p:nvSpPr>
                <p:cNvPr id="895" name="橢圓 8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6" name="矩形 8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7" name="橢圓 8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98" name="直線接點 897"/>
                <p:cNvCxnSpPr>
                  <a:stCxn id="8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9" name="直線接點 8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1" name="群組 570"/>
              <p:cNvGrpSpPr/>
              <p:nvPr/>
            </p:nvGrpSpPr>
            <p:grpSpPr>
              <a:xfrm>
                <a:off x="6285755" y="3451035"/>
                <a:ext cx="164306" cy="797719"/>
                <a:chOff x="2950369" y="2778919"/>
                <a:chExt cx="164306" cy="797719"/>
              </a:xfrm>
            </p:grpSpPr>
            <p:sp>
              <p:nvSpPr>
                <p:cNvPr id="890" name="橢圓 8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1" name="矩形 8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92" name="橢圓 8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93" name="直線接點 892"/>
                <p:cNvCxnSpPr>
                  <a:stCxn id="8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4" name="直線接點 8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2" name="群組 571"/>
              <p:cNvGrpSpPr/>
              <p:nvPr/>
            </p:nvGrpSpPr>
            <p:grpSpPr>
              <a:xfrm>
                <a:off x="6500068" y="3451035"/>
                <a:ext cx="164306" cy="797719"/>
                <a:chOff x="2950369" y="2778919"/>
                <a:chExt cx="164306" cy="797719"/>
              </a:xfrm>
            </p:grpSpPr>
            <p:sp>
              <p:nvSpPr>
                <p:cNvPr id="885" name="橢圓 8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6" name="矩形 8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7" name="橢圓 8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88" name="直線接點 887"/>
                <p:cNvCxnSpPr>
                  <a:stCxn id="8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9" name="直線接點 8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3" name="群組 572"/>
              <p:cNvGrpSpPr/>
              <p:nvPr/>
            </p:nvGrpSpPr>
            <p:grpSpPr>
              <a:xfrm>
                <a:off x="6714380" y="3451035"/>
                <a:ext cx="164306" cy="797719"/>
                <a:chOff x="2950369" y="2778919"/>
                <a:chExt cx="164306" cy="797719"/>
              </a:xfrm>
            </p:grpSpPr>
            <p:sp>
              <p:nvSpPr>
                <p:cNvPr id="880" name="橢圓 8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1" name="矩形 8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2" name="橢圓 8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83" name="直線接點 882"/>
                <p:cNvCxnSpPr>
                  <a:stCxn id="8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84" name="直線接點 8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4" name="群組 573"/>
              <p:cNvGrpSpPr/>
              <p:nvPr/>
            </p:nvGrpSpPr>
            <p:grpSpPr>
              <a:xfrm>
                <a:off x="6928693" y="3451035"/>
                <a:ext cx="164306" cy="797719"/>
                <a:chOff x="2950369" y="2778919"/>
                <a:chExt cx="164306" cy="797719"/>
              </a:xfrm>
            </p:grpSpPr>
            <p:sp>
              <p:nvSpPr>
                <p:cNvPr id="875" name="橢圓 8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6" name="矩形 8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7" name="橢圓 8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78" name="直線接點 877"/>
                <p:cNvCxnSpPr>
                  <a:stCxn id="8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9" name="直線接點 8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5" name="群組 574"/>
              <p:cNvGrpSpPr/>
              <p:nvPr/>
            </p:nvGrpSpPr>
            <p:grpSpPr>
              <a:xfrm>
                <a:off x="7143005" y="3451035"/>
                <a:ext cx="164306" cy="797719"/>
                <a:chOff x="2950369" y="2778919"/>
                <a:chExt cx="164306" cy="797719"/>
              </a:xfrm>
            </p:grpSpPr>
            <p:sp>
              <p:nvSpPr>
                <p:cNvPr id="870" name="橢圓 8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1" name="矩形 8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2" name="橢圓 8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73" name="直線接點 872"/>
                <p:cNvCxnSpPr>
                  <a:stCxn id="8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74" name="直線接點 8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6" name="群組 575"/>
              <p:cNvGrpSpPr/>
              <p:nvPr/>
            </p:nvGrpSpPr>
            <p:grpSpPr>
              <a:xfrm>
                <a:off x="7357318" y="3451035"/>
                <a:ext cx="164306" cy="797719"/>
                <a:chOff x="2950369" y="2778919"/>
                <a:chExt cx="164306" cy="797719"/>
              </a:xfrm>
            </p:grpSpPr>
            <p:sp>
              <p:nvSpPr>
                <p:cNvPr id="865" name="橢圓 8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6" name="矩形 8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7" name="橢圓 8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68" name="直線接點 867"/>
                <p:cNvCxnSpPr>
                  <a:stCxn id="8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9" name="直線接點 8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7" name="群組 576"/>
              <p:cNvGrpSpPr/>
              <p:nvPr/>
            </p:nvGrpSpPr>
            <p:grpSpPr>
              <a:xfrm>
                <a:off x="7571630" y="3451035"/>
                <a:ext cx="164306" cy="797719"/>
                <a:chOff x="2950369" y="2778919"/>
                <a:chExt cx="164306" cy="797719"/>
              </a:xfrm>
            </p:grpSpPr>
            <p:sp>
              <p:nvSpPr>
                <p:cNvPr id="860" name="橢圓 8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1" name="矩形 8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2" name="橢圓 8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63" name="直線接點 862"/>
                <p:cNvCxnSpPr>
                  <a:stCxn id="8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64" name="直線接點 8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8" name="群組 577"/>
              <p:cNvGrpSpPr/>
              <p:nvPr/>
            </p:nvGrpSpPr>
            <p:grpSpPr>
              <a:xfrm>
                <a:off x="7785943" y="3451035"/>
                <a:ext cx="164306" cy="797719"/>
                <a:chOff x="2950369" y="2778919"/>
                <a:chExt cx="164306" cy="797719"/>
              </a:xfrm>
            </p:grpSpPr>
            <p:sp>
              <p:nvSpPr>
                <p:cNvPr id="855" name="橢圓 8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6" name="矩形 8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7" name="橢圓 8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58" name="直線接點 857"/>
                <p:cNvCxnSpPr>
                  <a:stCxn id="8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9" name="直線接點 8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79" name="群組 578"/>
              <p:cNvGrpSpPr/>
              <p:nvPr/>
            </p:nvGrpSpPr>
            <p:grpSpPr>
              <a:xfrm>
                <a:off x="5321349" y="3543903"/>
                <a:ext cx="164306" cy="797719"/>
                <a:chOff x="2950369" y="2778919"/>
                <a:chExt cx="164306" cy="797719"/>
              </a:xfrm>
            </p:grpSpPr>
            <p:sp>
              <p:nvSpPr>
                <p:cNvPr id="850" name="橢圓 8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1" name="矩形 8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2" name="橢圓 8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53" name="直線接點 852"/>
                <p:cNvCxnSpPr>
                  <a:stCxn id="8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54" name="直線接點 8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0" name="群組 579"/>
              <p:cNvGrpSpPr/>
              <p:nvPr/>
            </p:nvGrpSpPr>
            <p:grpSpPr>
              <a:xfrm>
                <a:off x="5535662" y="3543903"/>
                <a:ext cx="164306" cy="797719"/>
                <a:chOff x="2950369" y="2778919"/>
                <a:chExt cx="164306" cy="797719"/>
              </a:xfrm>
            </p:grpSpPr>
            <p:sp>
              <p:nvSpPr>
                <p:cNvPr id="845" name="橢圓 8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6" name="矩形 8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7" name="橢圓 8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48" name="直線接點 847"/>
                <p:cNvCxnSpPr>
                  <a:stCxn id="8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9" name="直線接點 8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1" name="群組 580"/>
              <p:cNvGrpSpPr/>
              <p:nvPr/>
            </p:nvGrpSpPr>
            <p:grpSpPr>
              <a:xfrm>
                <a:off x="5749974" y="3543903"/>
                <a:ext cx="164306" cy="797719"/>
                <a:chOff x="2950369" y="2778919"/>
                <a:chExt cx="164306" cy="797719"/>
              </a:xfrm>
            </p:grpSpPr>
            <p:sp>
              <p:nvSpPr>
                <p:cNvPr id="840" name="橢圓 8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1" name="矩形 8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2" name="橢圓 8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43" name="直線接點 842"/>
                <p:cNvCxnSpPr>
                  <a:stCxn id="8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4" name="直線接點 8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2" name="群組 581"/>
              <p:cNvGrpSpPr/>
              <p:nvPr/>
            </p:nvGrpSpPr>
            <p:grpSpPr>
              <a:xfrm>
                <a:off x="5964287" y="3543903"/>
                <a:ext cx="164306" cy="797719"/>
                <a:chOff x="2950369" y="2778919"/>
                <a:chExt cx="164306" cy="797719"/>
              </a:xfrm>
            </p:grpSpPr>
            <p:sp>
              <p:nvSpPr>
                <p:cNvPr id="835" name="橢圓 8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6" name="矩形 8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7" name="橢圓 8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38" name="直線接點 837"/>
                <p:cNvCxnSpPr>
                  <a:stCxn id="8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9" name="直線接點 8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3" name="群組 582"/>
              <p:cNvGrpSpPr/>
              <p:nvPr/>
            </p:nvGrpSpPr>
            <p:grpSpPr>
              <a:xfrm>
                <a:off x="6178599" y="3543903"/>
                <a:ext cx="164306" cy="797719"/>
                <a:chOff x="2950369" y="2778919"/>
                <a:chExt cx="164306" cy="797719"/>
              </a:xfrm>
            </p:grpSpPr>
            <p:sp>
              <p:nvSpPr>
                <p:cNvPr id="830" name="橢圓 8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1" name="矩形 8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2" name="橢圓 8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33" name="直線接點 832"/>
                <p:cNvCxnSpPr>
                  <a:stCxn id="8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4" name="直線接點 8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4" name="群組 583"/>
              <p:cNvGrpSpPr/>
              <p:nvPr/>
            </p:nvGrpSpPr>
            <p:grpSpPr>
              <a:xfrm>
                <a:off x="6392912" y="3543903"/>
                <a:ext cx="164306" cy="797719"/>
                <a:chOff x="2950369" y="2778919"/>
                <a:chExt cx="164306" cy="797719"/>
              </a:xfrm>
            </p:grpSpPr>
            <p:sp>
              <p:nvSpPr>
                <p:cNvPr id="825" name="橢圓 8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6" name="矩形 8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7" name="橢圓 8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28" name="直線接點 827"/>
                <p:cNvCxnSpPr>
                  <a:stCxn id="8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9" name="直線接點 8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5" name="群組 584"/>
              <p:cNvGrpSpPr/>
              <p:nvPr/>
            </p:nvGrpSpPr>
            <p:grpSpPr>
              <a:xfrm>
                <a:off x="6607224" y="3543903"/>
                <a:ext cx="164306" cy="797719"/>
                <a:chOff x="2950369" y="2778919"/>
                <a:chExt cx="164306" cy="797719"/>
              </a:xfrm>
            </p:grpSpPr>
            <p:sp>
              <p:nvSpPr>
                <p:cNvPr id="820" name="橢圓 8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1" name="矩形 8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2" name="橢圓 8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23" name="直線接點 822"/>
                <p:cNvCxnSpPr>
                  <a:stCxn id="8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4" name="直線接點 8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6" name="群組 585"/>
              <p:cNvGrpSpPr/>
              <p:nvPr/>
            </p:nvGrpSpPr>
            <p:grpSpPr>
              <a:xfrm>
                <a:off x="6821537" y="3543903"/>
                <a:ext cx="164306" cy="797719"/>
                <a:chOff x="2950369" y="2778919"/>
                <a:chExt cx="164306" cy="797719"/>
              </a:xfrm>
            </p:grpSpPr>
            <p:sp>
              <p:nvSpPr>
                <p:cNvPr id="815" name="橢圓 8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6" name="矩形 8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7" name="橢圓 8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18" name="直線接點 817"/>
                <p:cNvCxnSpPr>
                  <a:stCxn id="8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9" name="直線接點 8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7" name="群組 586"/>
              <p:cNvGrpSpPr/>
              <p:nvPr/>
            </p:nvGrpSpPr>
            <p:grpSpPr>
              <a:xfrm>
                <a:off x="7035849" y="3543903"/>
                <a:ext cx="164306" cy="797719"/>
                <a:chOff x="2950369" y="2778919"/>
                <a:chExt cx="164306" cy="797719"/>
              </a:xfrm>
            </p:grpSpPr>
            <p:sp>
              <p:nvSpPr>
                <p:cNvPr id="810" name="橢圓 8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1" name="矩形 8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2" name="橢圓 8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13" name="直線接點 812"/>
                <p:cNvCxnSpPr>
                  <a:stCxn id="8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4" name="直線接點 8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8" name="群組 587"/>
              <p:cNvGrpSpPr/>
              <p:nvPr/>
            </p:nvGrpSpPr>
            <p:grpSpPr>
              <a:xfrm>
                <a:off x="7250162" y="3543903"/>
                <a:ext cx="164306" cy="797719"/>
                <a:chOff x="2950369" y="2778919"/>
                <a:chExt cx="164306" cy="797719"/>
              </a:xfrm>
            </p:grpSpPr>
            <p:sp>
              <p:nvSpPr>
                <p:cNvPr id="805" name="橢圓 8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6" name="矩形 8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7" name="橢圓 8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08" name="直線接點 807"/>
                <p:cNvCxnSpPr>
                  <a:stCxn id="8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9" name="直線接點 8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89" name="群組 588"/>
              <p:cNvGrpSpPr/>
              <p:nvPr/>
            </p:nvGrpSpPr>
            <p:grpSpPr>
              <a:xfrm>
                <a:off x="7464474" y="3543903"/>
                <a:ext cx="164306" cy="797719"/>
                <a:chOff x="2950369" y="2778919"/>
                <a:chExt cx="164306" cy="797719"/>
              </a:xfrm>
            </p:grpSpPr>
            <p:sp>
              <p:nvSpPr>
                <p:cNvPr id="800" name="橢圓 7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1" name="矩形 8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2" name="橢圓 8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803" name="直線接點 802"/>
                <p:cNvCxnSpPr>
                  <a:stCxn id="8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4" name="直線接點 8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0" name="群組 589"/>
              <p:cNvGrpSpPr/>
              <p:nvPr/>
            </p:nvGrpSpPr>
            <p:grpSpPr>
              <a:xfrm>
                <a:off x="7678787" y="3543903"/>
                <a:ext cx="164306" cy="797719"/>
                <a:chOff x="2950369" y="2778919"/>
                <a:chExt cx="164306" cy="797719"/>
              </a:xfrm>
            </p:grpSpPr>
            <p:sp>
              <p:nvSpPr>
                <p:cNvPr id="795" name="橢圓 7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6" name="矩形 7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7" name="橢圓 7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98" name="直線接點 797"/>
                <p:cNvCxnSpPr>
                  <a:stCxn id="7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9" name="直線接點 7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1" name="群組 590"/>
              <p:cNvGrpSpPr/>
              <p:nvPr/>
            </p:nvGrpSpPr>
            <p:grpSpPr>
              <a:xfrm>
                <a:off x="5214193" y="3643916"/>
                <a:ext cx="164306" cy="797719"/>
                <a:chOff x="2950369" y="2778919"/>
                <a:chExt cx="164306" cy="797719"/>
              </a:xfrm>
            </p:grpSpPr>
            <p:sp>
              <p:nvSpPr>
                <p:cNvPr id="790" name="橢圓 7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1" name="矩形 7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2" name="橢圓 7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93" name="直線接點 792"/>
                <p:cNvCxnSpPr>
                  <a:stCxn id="7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94" name="直線接點 7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2" name="群組 591"/>
              <p:cNvGrpSpPr/>
              <p:nvPr/>
            </p:nvGrpSpPr>
            <p:grpSpPr>
              <a:xfrm>
                <a:off x="5428506" y="3643916"/>
                <a:ext cx="164306" cy="797719"/>
                <a:chOff x="2950369" y="2778919"/>
                <a:chExt cx="164306" cy="797719"/>
              </a:xfrm>
            </p:grpSpPr>
            <p:sp>
              <p:nvSpPr>
                <p:cNvPr id="785" name="橢圓 7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6" name="矩形 7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7" name="橢圓 7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88" name="直線接點 787"/>
                <p:cNvCxnSpPr>
                  <a:stCxn id="7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9" name="直線接點 7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3" name="群組 592"/>
              <p:cNvGrpSpPr/>
              <p:nvPr/>
            </p:nvGrpSpPr>
            <p:grpSpPr>
              <a:xfrm>
                <a:off x="5642818" y="3643916"/>
                <a:ext cx="164306" cy="797719"/>
                <a:chOff x="2950369" y="2778919"/>
                <a:chExt cx="164306" cy="797719"/>
              </a:xfrm>
            </p:grpSpPr>
            <p:sp>
              <p:nvSpPr>
                <p:cNvPr id="780" name="橢圓 7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1" name="矩形 7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82" name="橢圓 7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83" name="直線接點 782"/>
                <p:cNvCxnSpPr>
                  <a:stCxn id="7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4" name="直線接點 7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4" name="群組 593"/>
              <p:cNvGrpSpPr/>
              <p:nvPr/>
            </p:nvGrpSpPr>
            <p:grpSpPr>
              <a:xfrm>
                <a:off x="5857131" y="3643916"/>
                <a:ext cx="164306" cy="797719"/>
                <a:chOff x="2950369" y="2778919"/>
                <a:chExt cx="164306" cy="797719"/>
              </a:xfrm>
            </p:grpSpPr>
            <p:sp>
              <p:nvSpPr>
                <p:cNvPr id="775" name="橢圓 7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6" name="矩形 7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7" name="橢圓 7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8" name="直線接點 777"/>
                <p:cNvCxnSpPr>
                  <a:stCxn id="7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9" name="直線接點 7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5" name="群組 594"/>
              <p:cNvGrpSpPr/>
              <p:nvPr/>
            </p:nvGrpSpPr>
            <p:grpSpPr>
              <a:xfrm>
                <a:off x="6071443" y="3643916"/>
                <a:ext cx="164306" cy="797719"/>
                <a:chOff x="2950369" y="2778919"/>
                <a:chExt cx="164306" cy="797719"/>
              </a:xfrm>
            </p:grpSpPr>
            <p:sp>
              <p:nvSpPr>
                <p:cNvPr id="770" name="橢圓 7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1" name="矩形 7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72" name="橢圓 7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3" name="直線接點 772"/>
                <p:cNvCxnSpPr>
                  <a:stCxn id="7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74" name="直線接點 7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6" name="群組 595"/>
              <p:cNvGrpSpPr/>
              <p:nvPr/>
            </p:nvGrpSpPr>
            <p:grpSpPr>
              <a:xfrm>
                <a:off x="6285756" y="3643916"/>
                <a:ext cx="164306" cy="797719"/>
                <a:chOff x="2950369" y="2778919"/>
                <a:chExt cx="164306" cy="797719"/>
              </a:xfrm>
            </p:grpSpPr>
            <p:sp>
              <p:nvSpPr>
                <p:cNvPr id="765" name="橢圓 7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6" name="矩形 7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7" name="橢圓 7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8" name="直線接點 767"/>
                <p:cNvCxnSpPr>
                  <a:stCxn id="7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9" name="直線接點 7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7" name="群組 596"/>
              <p:cNvGrpSpPr/>
              <p:nvPr/>
            </p:nvGrpSpPr>
            <p:grpSpPr>
              <a:xfrm>
                <a:off x="6500068" y="3643916"/>
                <a:ext cx="164306" cy="797719"/>
                <a:chOff x="2950369" y="2778919"/>
                <a:chExt cx="164306" cy="797719"/>
              </a:xfrm>
            </p:grpSpPr>
            <p:sp>
              <p:nvSpPr>
                <p:cNvPr id="760" name="橢圓 7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1" name="矩形 7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2" name="橢圓 7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3" name="直線接點 762"/>
                <p:cNvCxnSpPr>
                  <a:stCxn id="7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64" name="直線接點 7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8" name="群組 597"/>
              <p:cNvGrpSpPr/>
              <p:nvPr/>
            </p:nvGrpSpPr>
            <p:grpSpPr>
              <a:xfrm>
                <a:off x="6714381" y="3643916"/>
                <a:ext cx="164306" cy="797719"/>
                <a:chOff x="2950369" y="2778919"/>
                <a:chExt cx="164306" cy="797719"/>
              </a:xfrm>
            </p:grpSpPr>
            <p:sp>
              <p:nvSpPr>
                <p:cNvPr id="755" name="橢圓 7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6" name="矩形 7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7" name="橢圓 7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58" name="直線接點 757"/>
                <p:cNvCxnSpPr>
                  <a:stCxn id="7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9" name="直線接點 7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599" name="群組 598"/>
              <p:cNvGrpSpPr/>
              <p:nvPr/>
            </p:nvGrpSpPr>
            <p:grpSpPr>
              <a:xfrm>
                <a:off x="6928693" y="3643916"/>
                <a:ext cx="164306" cy="797719"/>
                <a:chOff x="2950369" y="2778919"/>
                <a:chExt cx="164306" cy="797719"/>
              </a:xfrm>
            </p:grpSpPr>
            <p:sp>
              <p:nvSpPr>
                <p:cNvPr id="750" name="橢圓 7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1" name="矩形 7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2" name="橢圓 7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53" name="直線接點 752"/>
                <p:cNvCxnSpPr>
                  <a:stCxn id="7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4" name="直線接點 7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0" name="群組 599"/>
              <p:cNvGrpSpPr/>
              <p:nvPr/>
            </p:nvGrpSpPr>
            <p:grpSpPr>
              <a:xfrm>
                <a:off x="7143006" y="3643916"/>
                <a:ext cx="164306" cy="797719"/>
                <a:chOff x="2950369" y="2778919"/>
                <a:chExt cx="164306" cy="797719"/>
              </a:xfrm>
            </p:grpSpPr>
            <p:sp>
              <p:nvSpPr>
                <p:cNvPr id="745" name="橢圓 7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6" name="矩形 7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7" name="橢圓 7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8" name="直線接點 747"/>
                <p:cNvCxnSpPr>
                  <a:stCxn id="7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9" name="直線接點 7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1" name="群組 600"/>
              <p:cNvGrpSpPr/>
              <p:nvPr/>
            </p:nvGrpSpPr>
            <p:grpSpPr>
              <a:xfrm>
                <a:off x="7357318" y="3643916"/>
                <a:ext cx="164306" cy="797719"/>
                <a:chOff x="2950369" y="2778919"/>
                <a:chExt cx="164306" cy="797719"/>
              </a:xfrm>
            </p:grpSpPr>
            <p:sp>
              <p:nvSpPr>
                <p:cNvPr id="740" name="橢圓 7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1" name="矩形 7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2" name="橢圓 7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3" name="直線接點 742"/>
                <p:cNvCxnSpPr>
                  <a:stCxn id="7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4" name="直線接點 7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2" name="群組 601"/>
              <p:cNvGrpSpPr/>
              <p:nvPr/>
            </p:nvGrpSpPr>
            <p:grpSpPr>
              <a:xfrm>
                <a:off x="7571631" y="3643916"/>
                <a:ext cx="164306" cy="797719"/>
                <a:chOff x="2950369" y="2778919"/>
                <a:chExt cx="164306" cy="797719"/>
              </a:xfrm>
            </p:grpSpPr>
            <p:sp>
              <p:nvSpPr>
                <p:cNvPr id="735" name="橢圓 7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6" name="矩形 7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7" name="橢圓 7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8" name="直線接點 737"/>
                <p:cNvCxnSpPr>
                  <a:stCxn id="7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9" name="直線接點 7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3" name="群組 602"/>
              <p:cNvGrpSpPr/>
              <p:nvPr/>
            </p:nvGrpSpPr>
            <p:grpSpPr>
              <a:xfrm>
                <a:off x="5107036" y="3743928"/>
                <a:ext cx="164306" cy="797719"/>
                <a:chOff x="2950369" y="2778919"/>
                <a:chExt cx="164306" cy="797719"/>
              </a:xfrm>
            </p:grpSpPr>
            <p:sp>
              <p:nvSpPr>
                <p:cNvPr id="730" name="橢圓 7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1" name="矩形 7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2" name="橢圓 7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3" name="直線接點 732"/>
                <p:cNvCxnSpPr>
                  <a:stCxn id="7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4" name="直線接點 7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4" name="群組 603"/>
              <p:cNvGrpSpPr/>
              <p:nvPr/>
            </p:nvGrpSpPr>
            <p:grpSpPr>
              <a:xfrm>
                <a:off x="5321349" y="3743928"/>
                <a:ext cx="164306" cy="797719"/>
                <a:chOff x="2950369" y="2778919"/>
                <a:chExt cx="164306" cy="797719"/>
              </a:xfrm>
            </p:grpSpPr>
            <p:sp>
              <p:nvSpPr>
                <p:cNvPr id="725" name="橢圓 7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6" name="矩形 7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7" name="橢圓 7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8" name="直線接點 727"/>
                <p:cNvCxnSpPr>
                  <a:stCxn id="7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9" name="直線接點 7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5" name="群組 604"/>
              <p:cNvGrpSpPr/>
              <p:nvPr/>
            </p:nvGrpSpPr>
            <p:grpSpPr>
              <a:xfrm>
                <a:off x="5535661" y="3743928"/>
                <a:ext cx="164306" cy="797719"/>
                <a:chOff x="2950369" y="2778919"/>
                <a:chExt cx="164306" cy="797719"/>
              </a:xfrm>
            </p:grpSpPr>
            <p:sp>
              <p:nvSpPr>
                <p:cNvPr id="720" name="橢圓 7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1" name="矩形 7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22" name="橢圓 7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3" name="直線接點 722"/>
                <p:cNvCxnSpPr>
                  <a:stCxn id="7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4" name="直線接點 7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6" name="群組 605"/>
              <p:cNvGrpSpPr/>
              <p:nvPr/>
            </p:nvGrpSpPr>
            <p:grpSpPr>
              <a:xfrm>
                <a:off x="5749974" y="3743928"/>
                <a:ext cx="164306" cy="797719"/>
                <a:chOff x="2950369" y="2778919"/>
                <a:chExt cx="164306" cy="797719"/>
              </a:xfrm>
            </p:grpSpPr>
            <p:sp>
              <p:nvSpPr>
                <p:cNvPr id="715" name="橢圓 7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6" name="矩形 7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7" name="橢圓 7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18" name="直線接點 717"/>
                <p:cNvCxnSpPr>
                  <a:stCxn id="7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9" name="直線接點 7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7" name="群組 606"/>
              <p:cNvGrpSpPr/>
              <p:nvPr/>
            </p:nvGrpSpPr>
            <p:grpSpPr>
              <a:xfrm>
                <a:off x="5964286" y="3743928"/>
                <a:ext cx="164306" cy="797719"/>
                <a:chOff x="2950369" y="2778919"/>
                <a:chExt cx="164306" cy="797719"/>
              </a:xfrm>
            </p:grpSpPr>
            <p:sp>
              <p:nvSpPr>
                <p:cNvPr id="710" name="橢圓 7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1" name="矩形 7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12" name="橢圓 7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13" name="直線接點 712"/>
                <p:cNvCxnSpPr>
                  <a:stCxn id="7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4" name="直線接點 7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8" name="群組 607"/>
              <p:cNvGrpSpPr/>
              <p:nvPr/>
            </p:nvGrpSpPr>
            <p:grpSpPr>
              <a:xfrm>
                <a:off x="6178599" y="3743928"/>
                <a:ext cx="164306" cy="797719"/>
                <a:chOff x="2950369" y="2778919"/>
                <a:chExt cx="164306" cy="797719"/>
              </a:xfrm>
            </p:grpSpPr>
            <p:sp>
              <p:nvSpPr>
                <p:cNvPr id="705" name="橢圓 7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6" name="矩形 7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7" name="橢圓 7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08" name="直線接點 707"/>
                <p:cNvCxnSpPr>
                  <a:stCxn id="7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9" name="直線接點 7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09" name="群組 608"/>
              <p:cNvGrpSpPr/>
              <p:nvPr/>
            </p:nvGrpSpPr>
            <p:grpSpPr>
              <a:xfrm>
                <a:off x="6392911" y="3743928"/>
                <a:ext cx="164306" cy="797719"/>
                <a:chOff x="2950369" y="2778919"/>
                <a:chExt cx="164306" cy="797719"/>
              </a:xfrm>
            </p:grpSpPr>
            <p:sp>
              <p:nvSpPr>
                <p:cNvPr id="700" name="橢圓 6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1" name="矩形 7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2" name="橢圓 7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03" name="直線接點 702"/>
                <p:cNvCxnSpPr>
                  <a:stCxn id="7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4" name="直線接點 7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0" name="群組 609"/>
              <p:cNvGrpSpPr/>
              <p:nvPr/>
            </p:nvGrpSpPr>
            <p:grpSpPr>
              <a:xfrm>
                <a:off x="6607224" y="3743928"/>
                <a:ext cx="164306" cy="797719"/>
                <a:chOff x="2950369" y="2778919"/>
                <a:chExt cx="164306" cy="797719"/>
              </a:xfrm>
            </p:grpSpPr>
            <p:sp>
              <p:nvSpPr>
                <p:cNvPr id="695" name="橢圓 6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6" name="矩形 6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7" name="橢圓 6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8" name="直線接點 697"/>
                <p:cNvCxnSpPr>
                  <a:stCxn id="6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9" name="直線接點 6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1" name="群組 610"/>
              <p:cNvGrpSpPr/>
              <p:nvPr/>
            </p:nvGrpSpPr>
            <p:grpSpPr>
              <a:xfrm>
                <a:off x="6821536" y="3743928"/>
                <a:ext cx="164306" cy="797719"/>
                <a:chOff x="2950369" y="2778919"/>
                <a:chExt cx="164306" cy="797719"/>
              </a:xfrm>
            </p:grpSpPr>
            <p:sp>
              <p:nvSpPr>
                <p:cNvPr id="690" name="橢圓 6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1" name="矩形 6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2" name="橢圓 6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3" name="直線接點 692"/>
                <p:cNvCxnSpPr>
                  <a:stCxn id="6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4" name="直線接點 6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2" name="群組 611"/>
              <p:cNvGrpSpPr/>
              <p:nvPr/>
            </p:nvGrpSpPr>
            <p:grpSpPr>
              <a:xfrm>
                <a:off x="7035849" y="3743928"/>
                <a:ext cx="164306" cy="797719"/>
                <a:chOff x="2950369" y="2778919"/>
                <a:chExt cx="164306" cy="797719"/>
              </a:xfrm>
            </p:grpSpPr>
            <p:sp>
              <p:nvSpPr>
                <p:cNvPr id="685" name="橢圓 6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6" name="矩形 6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7" name="橢圓 6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88" name="直線接點 687"/>
                <p:cNvCxnSpPr>
                  <a:stCxn id="6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9" name="直線接點 6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3" name="群組 612"/>
              <p:cNvGrpSpPr/>
              <p:nvPr/>
            </p:nvGrpSpPr>
            <p:grpSpPr>
              <a:xfrm>
                <a:off x="7250161" y="3743928"/>
                <a:ext cx="164306" cy="797719"/>
                <a:chOff x="2950369" y="2778919"/>
                <a:chExt cx="164306" cy="797719"/>
              </a:xfrm>
            </p:grpSpPr>
            <p:sp>
              <p:nvSpPr>
                <p:cNvPr id="680" name="橢圓 6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1" name="矩形 6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2" name="橢圓 6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83" name="直線接點 682"/>
                <p:cNvCxnSpPr>
                  <a:stCxn id="6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84" name="直線接點 6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4" name="群組 613"/>
              <p:cNvGrpSpPr/>
              <p:nvPr/>
            </p:nvGrpSpPr>
            <p:grpSpPr>
              <a:xfrm>
                <a:off x="7464474" y="3743928"/>
                <a:ext cx="164306" cy="797719"/>
                <a:chOff x="2950369" y="2778919"/>
                <a:chExt cx="164306" cy="797719"/>
              </a:xfrm>
            </p:grpSpPr>
            <p:sp>
              <p:nvSpPr>
                <p:cNvPr id="675" name="橢圓 6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6" name="矩形 6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7" name="橢圓 6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8" name="直線接點 677"/>
                <p:cNvCxnSpPr>
                  <a:stCxn id="6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9" name="直線接點 6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5" name="群組 614"/>
              <p:cNvGrpSpPr/>
              <p:nvPr/>
            </p:nvGrpSpPr>
            <p:grpSpPr>
              <a:xfrm>
                <a:off x="5214193" y="3843941"/>
                <a:ext cx="164306" cy="797719"/>
                <a:chOff x="2950369" y="2778919"/>
                <a:chExt cx="164306" cy="797719"/>
              </a:xfrm>
            </p:grpSpPr>
            <p:sp>
              <p:nvSpPr>
                <p:cNvPr id="670" name="橢圓 6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1" name="矩形 6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2" name="橢圓 6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3" name="直線接點 672"/>
                <p:cNvCxnSpPr>
                  <a:stCxn id="6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4" name="直線接點 6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6" name="群組 615"/>
              <p:cNvGrpSpPr/>
              <p:nvPr/>
            </p:nvGrpSpPr>
            <p:grpSpPr>
              <a:xfrm>
                <a:off x="5428505" y="3843941"/>
                <a:ext cx="164306" cy="797719"/>
                <a:chOff x="2950369" y="2778919"/>
                <a:chExt cx="164306" cy="797719"/>
              </a:xfrm>
            </p:grpSpPr>
            <p:sp>
              <p:nvSpPr>
                <p:cNvPr id="665" name="橢圓 6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6" name="矩形 6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7" name="橢圓 6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68" name="直線接點 667"/>
                <p:cNvCxnSpPr>
                  <a:stCxn id="6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9" name="直線接點 6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7" name="群組 616"/>
              <p:cNvGrpSpPr/>
              <p:nvPr/>
            </p:nvGrpSpPr>
            <p:grpSpPr>
              <a:xfrm>
                <a:off x="5642818" y="3843941"/>
                <a:ext cx="164306" cy="797719"/>
                <a:chOff x="2950369" y="2778919"/>
                <a:chExt cx="164306" cy="797719"/>
              </a:xfrm>
            </p:grpSpPr>
            <p:sp>
              <p:nvSpPr>
                <p:cNvPr id="660" name="橢圓 6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1" name="矩形 6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2" name="橢圓 6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63" name="直線接點 662"/>
                <p:cNvCxnSpPr>
                  <a:stCxn id="6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4" name="直線接點 6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8" name="群組 617"/>
              <p:cNvGrpSpPr/>
              <p:nvPr/>
            </p:nvGrpSpPr>
            <p:grpSpPr>
              <a:xfrm>
                <a:off x="5857130" y="3843941"/>
                <a:ext cx="164306" cy="797719"/>
                <a:chOff x="2950369" y="2778919"/>
                <a:chExt cx="164306" cy="797719"/>
              </a:xfrm>
            </p:grpSpPr>
            <p:sp>
              <p:nvSpPr>
                <p:cNvPr id="655" name="橢圓 6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6" name="矩形 6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7" name="橢圓 6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58" name="直線接點 657"/>
                <p:cNvCxnSpPr>
                  <a:stCxn id="6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9" name="直線接點 6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19" name="群組 618"/>
              <p:cNvGrpSpPr/>
              <p:nvPr/>
            </p:nvGrpSpPr>
            <p:grpSpPr>
              <a:xfrm>
                <a:off x="6071443" y="3843941"/>
                <a:ext cx="164306" cy="797719"/>
                <a:chOff x="2950369" y="2778919"/>
                <a:chExt cx="164306" cy="797719"/>
              </a:xfrm>
            </p:grpSpPr>
            <p:sp>
              <p:nvSpPr>
                <p:cNvPr id="650" name="橢圓 6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1" name="矩形 6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2" name="橢圓 6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53" name="直線接點 652"/>
                <p:cNvCxnSpPr>
                  <a:stCxn id="6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4" name="直線接點 6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0" name="群組 619"/>
              <p:cNvGrpSpPr/>
              <p:nvPr/>
            </p:nvGrpSpPr>
            <p:grpSpPr>
              <a:xfrm>
                <a:off x="6285755" y="3843941"/>
                <a:ext cx="164306" cy="797719"/>
                <a:chOff x="2950369" y="2778919"/>
                <a:chExt cx="164306" cy="797719"/>
              </a:xfrm>
            </p:grpSpPr>
            <p:sp>
              <p:nvSpPr>
                <p:cNvPr id="645" name="橢圓 6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6" name="矩形 6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7" name="橢圓 6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48" name="直線接點 647"/>
                <p:cNvCxnSpPr>
                  <a:stCxn id="6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9" name="直線接點 6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1" name="群組 620"/>
              <p:cNvGrpSpPr/>
              <p:nvPr/>
            </p:nvGrpSpPr>
            <p:grpSpPr>
              <a:xfrm>
                <a:off x="6500068" y="3843941"/>
                <a:ext cx="164306" cy="797719"/>
                <a:chOff x="2950369" y="2778919"/>
                <a:chExt cx="164306" cy="797719"/>
              </a:xfrm>
            </p:grpSpPr>
            <p:sp>
              <p:nvSpPr>
                <p:cNvPr id="640" name="橢圓 6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1" name="矩形 6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2" name="橢圓 6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43" name="直線接點 642"/>
                <p:cNvCxnSpPr>
                  <a:stCxn id="6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4" name="直線接點 6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2" name="群組 621"/>
              <p:cNvGrpSpPr/>
              <p:nvPr/>
            </p:nvGrpSpPr>
            <p:grpSpPr>
              <a:xfrm>
                <a:off x="6714380" y="3843941"/>
                <a:ext cx="164306" cy="797719"/>
                <a:chOff x="2950369" y="2778919"/>
                <a:chExt cx="164306" cy="797719"/>
              </a:xfrm>
            </p:grpSpPr>
            <p:sp>
              <p:nvSpPr>
                <p:cNvPr id="635" name="橢圓 6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6" name="矩形 6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7" name="橢圓 6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38" name="直線接點 637"/>
                <p:cNvCxnSpPr>
                  <a:stCxn id="6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9" name="直線接點 6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3" name="群組 622"/>
              <p:cNvGrpSpPr/>
              <p:nvPr/>
            </p:nvGrpSpPr>
            <p:grpSpPr>
              <a:xfrm>
                <a:off x="6928693" y="3843941"/>
                <a:ext cx="164306" cy="797719"/>
                <a:chOff x="2950369" y="2778919"/>
                <a:chExt cx="164306" cy="797719"/>
              </a:xfrm>
            </p:grpSpPr>
            <p:sp>
              <p:nvSpPr>
                <p:cNvPr id="630" name="橢圓 6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1" name="矩形 6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2" name="橢圓 6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33" name="直線接點 632"/>
                <p:cNvCxnSpPr>
                  <a:stCxn id="6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4" name="直線接點 6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624" name="群組 623"/>
              <p:cNvGrpSpPr/>
              <p:nvPr/>
            </p:nvGrpSpPr>
            <p:grpSpPr>
              <a:xfrm>
                <a:off x="7143005" y="3843941"/>
                <a:ext cx="164306" cy="797719"/>
                <a:chOff x="2950369" y="2778919"/>
                <a:chExt cx="164306" cy="797719"/>
              </a:xfrm>
            </p:grpSpPr>
            <p:sp>
              <p:nvSpPr>
                <p:cNvPr id="625" name="橢圓 6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6" name="矩形 6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7" name="橢圓 6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28" name="直線接點 627"/>
                <p:cNvCxnSpPr>
                  <a:stCxn id="6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9" name="直線接點 6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325" name="橢圓 1324"/>
            <p:cNvSpPr/>
            <p:nvPr/>
          </p:nvSpPr>
          <p:spPr>
            <a:xfrm>
              <a:off x="7357318" y="375504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6" name="矩形 1325"/>
            <p:cNvSpPr/>
            <p:nvPr/>
          </p:nvSpPr>
          <p:spPr>
            <a:xfrm>
              <a:off x="7357318" y="3081152"/>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27" name="橢圓 1326"/>
            <p:cNvSpPr/>
            <p:nvPr/>
          </p:nvSpPr>
          <p:spPr>
            <a:xfrm>
              <a:off x="7357318" y="304305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28" name="直線接點 1327"/>
            <p:cNvCxnSpPr>
              <a:stCxn id="1327" idx="6"/>
            </p:cNvCxnSpPr>
            <p:nvPr/>
          </p:nvCxnSpPr>
          <p:spPr>
            <a:xfrm>
              <a:off x="7521624" y="3085915"/>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29" name="直線接點 1328"/>
            <p:cNvCxnSpPr/>
            <p:nvPr/>
          </p:nvCxnSpPr>
          <p:spPr>
            <a:xfrm>
              <a:off x="7357318" y="3085915"/>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343" name="橢圓 1342"/>
            <p:cNvSpPr/>
            <p:nvPr/>
          </p:nvSpPr>
          <p:spPr>
            <a:xfrm>
              <a:off x="4999880" y="375504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4" name="矩形 1343"/>
            <p:cNvSpPr/>
            <p:nvPr/>
          </p:nvSpPr>
          <p:spPr>
            <a:xfrm>
              <a:off x="4999880" y="3081152"/>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5" name="橢圓 1344"/>
            <p:cNvSpPr/>
            <p:nvPr/>
          </p:nvSpPr>
          <p:spPr>
            <a:xfrm>
              <a:off x="4999880" y="304305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46" name="直線接點 1345"/>
            <p:cNvCxnSpPr>
              <a:stCxn id="1345" idx="6"/>
            </p:cNvCxnSpPr>
            <p:nvPr/>
          </p:nvCxnSpPr>
          <p:spPr>
            <a:xfrm>
              <a:off x="5164186" y="3085915"/>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47" name="直線接點 1346"/>
            <p:cNvCxnSpPr/>
            <p:nvPr/>
          </p:nvCxnSpPr>
          <p:spPr>
            <a:xfrm>
              <a:off x="4999880" y="3085915"/>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351" name="文字方塊 1350"/>
          <p:cNvSpPr txBox="1"/>
          <p:nvPr/>
        </p:nvSpPr>
        <p:spPr>
          <a:xfrm>
            <a:off x="778669" y="1907986"/>
            <a:ext cx="1464312" cy="369332"/>
          </a:xfrm>
          <a:prstGeom prst="rect">
            <a:avLst/>
          </a:prstGeom>
          <a:noFill/>
        </p:spPr>
        <p:txBody>
          <a:bodyPr wrap="none" rtlCol="0">
            <a:spAutoFit/>
          </a:bodyPr>
          <a:lstStyle/>
          <a:p>
            <a:r>
              <a:rPr lang="en-US" altLang="zh-TW" dirty="0" smtClean="0"/>
              <a:t>4x4 TSV block</a:t>
            </a:r>
            <a:endParaRPr lang="zh-TW" altLang="en-US" dirty="0"/>
          </a:p>
        </p:txBody>
      </p:sp>
      <p:sp>
        <p:nvSpPr>
          <p:cNvPr id="1352" name="文字方塊 1351"/>
          <p:cNvSpPr txBox="1"/>
          <p:nvPr/>
        </p:nvSpPr>
        <p:spPr>
          <a:xfrm>
            <a:off x="3171825" y="1807456"/>
            <a:ext cx="1464312" cy="369332"/>
          </a:xfrm>
          <a:prstGeom prst="rect">
            <a:avLst/>
          </a:prstGeom>
          <a:noFill/>
        </p:spPr>
        <p:txBody>
          <a:bodyPr wrap="none" rtlCol="0">
            <a:spAutoFit/>
          </a:bodyPr>
          <a:lstStyle/>
          <a:p>
            <a:r>
              <a:rPr lang="en-US" altLang="zh-TW" dirty="0" smtClean="0"/>
              <a:t>8x8 TSV block</a:t>
            </a:r>
            <a:endParaRPr lang="zh-TW" altLang="en-US" dirty="0"/>
          </a:p>
        </p:txBody>
      </p:sp>
      <p:sp>
        <p:nvSpPr>
          <p:cNvPr id="1353" name="文字方塊 1352"/>
          <p:cNvSpPr txBox="1"/>
          <p:nvPr/>
        </p:nvSpPr>
        <p:spPr>
          <a:xfrm>
            <a:off x="6500810" y="1656156"/>
            <a:ext cx="1698350" cy="369332"/>
          </a:xfrm>
          <a:prstGeom prst="rect">
            <a:avLst/>
          </a:prstGeom>
          <a:noFill/>
        </p:spPr>
        <p:txBody>
          <a:bodyPr wrap="none" rtlCol="0">
            <a:spAutoFit/>
          </a:bodyPr>
          <a:lstStyle/>
          <a:p>
            <a:r>
              <a:rPr lang="en-US" altLang="zh-TW" dirty="0" smtClean="0"/>
              <a:t>12x12 TSV block</a:t>
            </a:r>
            <a:endParaRPr lang="zh-TW" altLang="en-US" dirty="0"/>
          </a:p>
        </p:txBody>
      </p:sp>
    </p:spTree>
    <p:extLst>
      <p:ext uri="{BB962C8B-B14F-4D97-AF65-F5344CB8AC3E}">
        <p14:creationId xmlns:p14="http://schemas.microsoft.com/office/powerpoint/2010/main" val="1096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67"/>
                                        </p:tgtEl>
                                        <p:attrNameLst>
                                          <p:attrName>style.visibility</p:attrName>
                                        </p:attrNameLst>
                                      </p:cBhvr>
                                      <p:to>
                                        <p:strVal val="visible"/>
                                      </p:to>
                                    </p:set>
                                    <p:animEffect transition="in" filter="fade">
                                      <p:cBhvr>
                                        <p:cTn id="7" dur="500"/>
                                        <p:tgtEl>
                                          <p:spTgt spid="136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51"/>
                                        </p:tgtEl>
                                        <p:attrNameLst>
                                          <p:attrName>style.visibility</p:attrName>
                                        </p:attrNameLst>
                                      </p:cBhvr>
                                      <p:to>
                                        <p:strVal val="visible"/>
                                      </p:to>
                                    </p:set>
                                    <p:animEffect transition="in" filter="fade">
                                      <p:cBhvr>
                                        <p:cTn id="10" dur="500"/>
                                        <p:tgtEl>
                                          <p:spTgt spid="1351"/>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68"/>
                                        </p:tgtEl>
                                        <p:attrNameLst>
                                          <p:attrName>style.visibility</p:attrName>
                                        </p:attrNameLst>
                                      </p:cBhvr>
                                      <p:to>
                                        <p:strVal val="visible"/>
                                      </p:to>
                                    </p:set>
                                    <p:animEffect transition="in" filter="fade">
                                      <p:cBhvr>
                                        <p:cTn id="15" dur="500"/>
                                        <p:tgtEl>
                                          <p:spTgt spid="1368"/>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352"/>
                                        </p:tgtEl>
                                        <p:attrNameLst>
                                          <p:attrName>style.visibility</p:attrName>
                                        </p:attrNameLst>
                                      </p:cBhvr>
                                      <p:to>
                                        <p:strVal val="visible"/>
                                      </p:to>
                                    </p:set>
                                    <p:animEffect transition="in" filter="fade">
                                      <p:cBhvr>
                                        <p:cTn id="18" dur="500"/>
                                        <p:tgtEl>
                                          <p:spTgt spid="135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69"/>
                                        </p:tgtEl>
                                        <p:attrNameLst>
                                          <p:attrName>style.visibility</p:attrName>
                                        </p:attrNameLst>
                                      </p:cBhvr>
                                      <p:to>
                                        <p:strVal val="visible"/>
                                      </p:to>
                                    </p:set>
                                    <p:animEffect transition="in" filter="fade">
                                      <p:cBhvr>
                                        <p:cTn id="23" dur="500"/>
                                        <p:tgtEl>
                                          <p:spTgt spid="1369"/>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353"/>
                                        </p:tgtEl>
                                        <p:attrNameLst>
                                          <p:attrName>style.visibility</p:attrName>
                                        </p:attrNameLst>
                                      </p:cBhvr>
                                      <p:to>
                                        <p:strVal val="visible"/>
                                      </p:to>
                                    </p:set>
                                    <p:animEffect transition="in" filter="fade">
                                      <p:cBhvr>
                                        <p:cTn id="26" dur="500"/>
                                        <p:tgtEl>
                                          <p:spTgt spid="13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51" grpId="0"/>
      <p:bldP spid="1352" grpId="0"/>
      <p:bldP spid="135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fontScale="92500" lnSpcReduction="10000"/>
          </a:bodyPr>
          <a:lstStyle/>
          <a:p>
            <a:r>
              <a:rPr lang="en-US" altLang="zh-TW" dirty="0"/>
              <a:t>TSV redundancy in 3D ICs</a:t>
            </a:r>
          </a:p>
          <a:p>
            <a:pPr lvl="1"/>
            <a:r>
              <a:rPr lang="en-US" altLang="zh-TW" dirty="0"/>
              <a:t>Redundancy architectures</a:t>
            </a:r>
          </a:p>
          <a:p>
            <a:pPr lvl="1"/>
            <a:r>
              <a:rPr lang="en-US" altLang="zh-TW" dirty="0"/>
              <a:t>Reliability metrics</a:t>
            </a:r>
          </a:p>
          <a:p>
            <a:r>
              <a:rPr lang="en-US" altLang="zh-TW" dirty="0"/>
              <a:t>Reliability evaluation flow </a:t>
            </a:r>
          </a:p>
          <a:p>
            <a:r>
              <a:rPr lang="en-US" altLang="zh-TW" dirty="0"/>
              <a:t>Architectural enhancements</a:t>
            </a:r>
          </a:p>
          <a:p>
            <a:r>
              <a:rPr lang="en-US" altLang="zh-TW" dirty="0"/>
              <a:t>Evaluation of redundant TSV architectures</a:t>
            </a:r>
          </a:p>
          <a:p>
            <a:pPr lvl="1"/>
            <a:r>
              <a:rPr lang="en-US" altLang="zh-TW" dirty="0"/>
              <a:t>Reliability</a:t>
            </a:r>
          </a:p>
          <a:p>
            <a:pPr lvl="1"/>
            <a:r>
              <a:rPr lang="en-US" altLang="zh-TW" dirty="0"/>
              <a:t>Area overhead</a:t>
            </a:r>
          </a:p>
          <a:p>
            <a:pPr lvl="1"/>
            <a:r>
              <a:rPr lang="en-US" altLang="zh-TW" dirty="0"/>
              <a:t>Redundancy scheme selection</a:t>
            </a:r>
          </a:p>
          <a:p>
            <a:pPr lvl="1"/>
            <a:r>
              <a:rPr lang="en-US" altLang="zh-TW" dirty="0"/>
              <a:t>Chip-level evaluation</a:t>
            </a:r>
          </a:p>
          <a:p>
            <a:r>
              <a:rPr lang="en-US" altLang="zh-TW" dirty="0"/>
              <a:t>Conclusions</a:t>
            </a:r>
          </a:p>
        </p:txBody>
      </p:sp>
      <p:sp>
        <p:nvSpPr>
          <p:cNvPr id="3" name="標題 2"/>
          <p:cNvSpPr>
            <a:spLocks noGrp="1"/>
          </p:cNvSpPr>
          <p:nvPr>
            <p:ph type="title"/>
          </p:nvPr>
        </p:nvSpPr>
        <p:spPr/>
        <p:txBody>
          <a:bodyPr/>
          <a:lstStyle/>
          <a:p>
            <a:r>
              <a:rPr lang="en-US" altLang="zh-TW" smtClean="0"/>
              <a:t>Outline</a:t>
            </a:r>
            <a:endParaRPr lang="zh-TW" altLang="en-US" dirty="0"/>
          </a:p>
        </p:txBody>
      </p:sp>
      <p:sp>
        <p:nvSpPr>
          <p:cNvPr id="4" name="日期版面配置區 3"/>
          <p:cNvSpPr>
            <a:spLocks noGrp="1"/>
          </p:cNvSpPr>
          <p:nvPr>
            <p:ph type="dt" sz="half" idx="10"/>
          </p:nvPr>
        </p:nvSpPr>
        <p:spPr>
          <a:prstGeom prst="rect">
            <a:avLst/>
          </a:prstGeom>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a:prstGeom prst="rect">
            <a:avLst/>
          </a:prstGeom>
        </p:spPr>
        <p:txBody>
          <a:bodyPr/>
          <a:lstStyle/>
          <a:p>
            <a:fld id="{22DECF6A-13F7-418C-BBFC-95033FFCD5F1}" type="slidenum">
              <a:rPr lang="en-US" noProof="1" smtClean="0"/>
              <a:pPr/>
              <a:t>40</a:t>
            </a:fld>
            <a:endParaRPr lang="en-US" noProof="1"/>
          </a:p>
        </p:txBody>
      </p:sp>
      <p:sp>
        <p:nvSpPr>
          <p:cNvPr id="13"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7" name="矩形 6"/>
          <p:cNvSpPr/>
          <p:nvPr/>
        </p:nvSpPr>
        <p:spPr>
          <a:xfrm>
            <a:off x="336499" y="4168402"/>
            <a:ext cx="8471001" cy="34257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175908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We introduce a new measurement, </a:t>
            </a:r>
            <a:r>
              <a:rPr lang="en-US" altLang="zh-TW" i="1" dirty="0" smtClean="0"/>
              <a:t>repair rate</a:t>
            </a:r>
            <a:r>
              <a:rPr lang="en-US" altLang="zh-TW" dirty="0" smtClean="0"/>
              <a:t>, to compare the reliability of redundant TSV architectures</a:t>
            </a:r>
          </a:p>
          <a:p>
            <a:r>
              <a:rPr lang="en-US" altLang="zh-TW" dirty="0" smtClean="0"/>
              <a:t>We also enhance the ring-based design to maintain a high repair rate with lower area overhead</a:t>
            </a:r>
          </a:p>
          <a:p>
            <a:r>
              <a:rPr lang="en-US" altLang="zh-TW" dirty="0" smtClean="0"/>
              <a:t>Lastly, we evaluate several redundant TSV architectures for selecting the most suitable scheme when given a TSV block size in terms of repair rate and area overhead</a:t>
            </a:r>
            <a:endParaRPr lang="zh-TW" altLang="en-US" dirty="0"/>
          </a:p>
        </p:txBody>
      </p:sp>
      <p:sp>
        <p:nvSpPr>
          <p:cNvPr id="3" name="標題 2"/>
          <p:cNvSpPr>
            <a:spLocks noGrp="1"/>
          </p:cNvSpPr>
          <p:nvPr>
            <p:ph type="title"/>
          </p:nvPr>
        </p:nvSpPr>
        <p:spPr/>
        <p:txBody>
          <a:bodyPr/>
          <a:lstStyle/>
          <a:p>
            <a:r>
              <a:rPr lang="en-US" altLang="zh-TW" dirty="0" smtClean="0"/>
              <a:t>Conclusions</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41</a:t>
            </a:fld>
            <a:endParaRPr lang="en-US" noProof="1"/>
          </a:p>
        </p:txBody>
      </p:sp>
      <p:sp>
        <p:nvSpPr>
          <p:cNvPr id="7"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Tree>
    <p:extLst>
      <p:ext uri="{BB962C8B-B14F-4D97-AF65-F5344CB8AC3E}">
        <p14:creationId xmlns:p14="http://schemas.microsoft.com/office/powerpoint/2010/main" val="11776687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文字版面配置區 14"/>
          <p:cNvSpPr>
            <a:spLocks noGrp="1"/>
          </p:cNvSpPr>
          <p:nvPr>
            <p:ph type="body" sz="quarter" idx="12"/>
          </p:nvPr>
        </p:nvSpPr>
        <p:spPr/>
        <p:txBody>
          <a:bodyPr/>
          <a:lstStyle/>
          <a:p>
            <a:endParaRPr lang="zh-TW" altLang="en-US" dirty="0"/>
          </a:p>
        </p:txBody>
      </p:sp>
      <p:sp>
        <p:nvSpPr>
          <p:cNvPr id="13" name="標題 12"/>
          <p:cNvSpPr>
            <a:spLocks noGrp="1"/>
          </p:cNvSpPr>
          <p:nvPr>
            <p:ph type="title"/>
          </p:nvPr>
        </p:nvSpPr>
        <p:spPr/>
        <p:txBody>
          <a:bodyPr/>
          <a:lstStyle/>
          <a:p>
            <a:r>
              <a:rPr lang="en-US" altLang="zh-TW" dirty="0" smtClean="0"/>
              <a:t>Thank you for listening</a:t>
            </a:r>
            <a:endParaRPr lang="zh-TW" altLang="en-US" dirty="0"/>
          </a:p>
        </p:txBody>
      </p:sp>
    </p:spTree>
    <p:extLst>
      <p:ext uri="{BB962C8B-B14F-4D97-AF65-F5344CB8AC3E}">
        <p14:creationId xmlns:p14="http://schemas.microsoft.com/office/powerpoint/2010/main" val="31325785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Redundant TSVs are added for higher reliability </a:t>
            </a:r>
          </a:p>
          <a:p>
            <a:pPr lvl="1"/>
            <a:r>
              <a:rPr lang="en-US" altLang="zh-TW" dirty="0" smtClean="0"/>
              <a:t>For both manufactural and aging defects</a:t>
            </a:r>
          </a:p>
          <a:p>
            <a:endParaRPr lang="en-US" altLang="zh-TW" dirty="0"/>
          </a:p>
        </p:txBody>
      </p:sp>
      <p:sp>
        <p:nvSpPr>
          <p:cNvPr id="3" name="標題 2"/>
          <p:cNvSpPr>
            <a:spLocks noGrp="1"/>
          </p:cNvSpPr>
          <p:nvPr>
            <p:ph type="title"/>
          </p:nvPr>
        </p:nvSpPr>
        <p:spPr/>
        <p:txBody>
          <a:bodyPr/>
          <a:lstStyle/>
          <a:p>
            <a:r>
              <a:rPr lang="en-US" altLang="zh-TW" dirty="0" smtClean="0"/>
              <a:t>TSV Redundancy</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5</a:t>
            </a:fld>
            <a:endParaRPr lang="en-US" noProof="1"/>
          </a:p>
        </p:txBody>
      </p:sp>
      <p:sp>
        <p:nvSpPr>
          <p:cNvPr id="110" name="平行四邊形 109"/>
          <p:cNvSpPr/>
          <p:nvPr/>
        </p:nvSpPr>
        <p:spPr>
          <a:xfrm>
            <a:off x="466128" y="2858230"/>
            <a:ext cx="1653779" cy="548113"/>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2" name="橢圓 201"/>
          <p:cNvSpPr/>
          <p:nvPr/>
        </p:nvSpPr>
        <p:spPr>
          <a:xfrm>
            <a:off x="1076919" y="294065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 name="矩形 202"/>
          <p:cNvSpPr/>
          <p:nvPr/>
        </p:nvSpPr>
        <p:spPr>
          <a:xfrm>
            <a:off x="1076919" y="2266763"/>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 name="橢圓 203"/>
          <p:cNvSpPr/>
          <p:nvPr/>
        </p:nvSpPr>
        <p:spPr>
          <a:xfrm>
            <a:off x="1076919" y="222866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5" name="直線接點 204"/>
          <p:cNvCxnSpPr>
            <a:stCxn id="204" idx="6"/>
          </p:cNvCxnSpPr>
          <p:nvPr/>
        </p:nvCxnSpPr>
        <p:spPr>
          <a:xfrm>
            <a:off x="1241225" y="2271526"/>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 name="直線接點 205"/>
          <p:cNvCxnSpPr/>
          <p:nvPr/>
        </p:nvCxnSpPr>
        <p:spPr>
          <a:xfrm>
            <a:off x="1076919" y="2271526"/>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7" name="橢圓 186"/>
          <p:cNvSpPr/>
          <p:nvPr/>
        </p:nvSpPr>
        <p:spPr>
          <a:xfrm>
            <a:off x="1719857" y="294065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 name="矩形 187"/>
          <p:cNvSpPr/>
          <p:nvPr/>
        </p:nvSpPr>
        <p:spPr>
          <a:xfrm>
            <a:off x="1719857" y="2266763"/>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 name="橢圓 188"/>
          <p:cNvSpPr/>
          <p:nvPr/>
        </p:nvSpPr>
        <p:spPr>
          <a:xfrm>
            <a:off x="1719857" y="222866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0" name="直線接點 189"/>
          <p:cNvCxnSpPr>
            <a:stCxn id="189" idx="6"/>
          </p:cNvCxnSpPr>
          <p:nvPr/>
        </p:nvCxnSpPr>
        <p:spPr>
          <a:xfrm>
            <a:off x="1884163" y="2271526"/>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 name="直線接點 190"/>
          <p:cNvCxnSpPr/>
          <p:nvPr/>
        </p:nvCxnSpPr>
        <p:spPr>
          <a:xfrm>
            <a:off x="1719857" y="2271526"/>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63" name="群組 1462"/>
          <p:cNvGrpSpPr/>
          <p:nvPr/>
        </p:nvGrpSpPr>
        <p:grpSpPr>
          <a:xfrm>
            <a:off x="862606" y="2228663"/>
            <a:ext cx="914401" cy="1097757"/>
            <a:chOff x="862606" y="3029552"/>
            <a:chExt cx="914401" cy="1097757"/>
          </a:xfrm>
        </p:grpSpPr>
        <p:grpSp>
          <p:nvGrpSpPr>
            <p:cNvPr id="112" name="群組 111"/>
            <p:cNvGrpSpPr/>
            <p:nvPr/>
          </p:nvGrpSpPr>
          <p:grpSpPr>
            <a:xfrm>
              <a:off x="1291232" y="3029552"/>
              <a:ext cx="164306" cy="797719"/>
              <a:chOff x="2950369" y="2778919"/>
              <a:chExt cx="164306" cy="797719"/>
            </a:xfrm>
          </p:grpSpPr>
          <p:sp>
            <p:nvSpPr>
              <p:cNvPr id="197" name="橢圓 19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 name="矩形 19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 name="橢圓 19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0" name="直線接點 199"/>
              <p:cNvCxnSpPr>
                <a:stCxn id="19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 name="直線接點 20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3" name="群組 112"/>
            <p:cNvGrpSpPr/>
            <p:nvPr/>
          </p:nvGrpSpPr>
          <p:grpSpPr>
            <a:xfrm>
              <a:off x="1505544" y="3029552"/>
              <a:ext cx="164306" cy="797719"/>
              <a:chOff x="2950369" y="2778919"/>
              <a:chExt cx="164306" cy="797719"/>
            </a:xfrm>
          </p:grpSpPr>
          <p:sp>
            <p:nvSpPr>
              <p:cNvPr id="192" name="橢圓 19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 name="矩形 19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 name="橢圓 19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5" name="直線接點 194"/>
              <p:cNvCxnSpPr>
                <a:stCxn id="19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 name="直線接點 19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5" name="群組 114"/>
            <p:cNvGrpSpPr/>
            <p:nvPr/>
          </p:nvGrpSpPr>
          <p:grpSpPr>
            <a:xfrm>
              <a:off x="969763" y="3129565"/>
              <a:ext cx="164306" cy="797719"/>
              <a:chOff x="2950369" y="2778919"/>
              <a:chExt cx="164306" cy="797719"/>
            </a:xfrm>
          </p:grpSpPr>
          <p:sp>
            <p:nvSpPr>
              <p:cNvPr id="182" name="橢圓 18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 name="矩形 18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 name="橢圓 18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5" name="直線接點 184"/>
              <p:cNvCxnSpPr>
                <a:stCxn id="18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 name="直線接點 18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6" name="群組 115"/>
            <p:cNvGrpSpPr/>
            <p:nvPr/>
          </p:nvGrpSpPr>
          <p:grpSpPr>
            <a:xfrm>
              <a:off x="1184076" y="3129565"/>
              <a:ext cx="164306" cy="797719"/>
              <a:chOff x="2950369" y="2778919"/>
              <a:chExt cx="164306" cy="797719"/>
            </a:xfrm>
          </p:grpSpPr>
          <p:sp>
            <p:nvSpPr>
              <p:cNvPr id="177" name="橢圓 17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矩形 17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橢圓 17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0" name="直線接點 179"/>
              <p:cNvCxnSpPr>
                <a:stCxn id="17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 name="直線接點 18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7" name="群組 116"/>
            <p:cNvGrpSpPr/>
            <p:nvPr/>
          </p:nvGrpSpPr>
          <p:grpSpPr>
            <a:xfrm>
              <a:off x="1398388" y="3129565"/>
              <a:ext cx="164306" cy="797719"/>
              <a:chOff x="2950369" y="2778919"/>
              <a:chExt cx="164306" cy="797719"/>
            </a:xfrm>
          </p:grpSpPr>
          <p:sp>
            <p:nvSpPr>
              <p:cNvPr id="172" name="橢圓 17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矩形 17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橢圓 17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5" name="直線接點 174"/>
              <p:cNvCxnSpPr>
                <a:stCxn id="17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 name="直線接點 17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8" name="群組 117"/>
            <p:cNvGrpSpPr/>
            <p:nvPr/>
          </p:nvGrpSpPr>
          <p:grpSpPr>
            <a:xfrm>
              <a:off x="1612701" y="3129565"/>
              <a:ext cx="164306" cy="797719"/>
              <a:chOff x="2950369" y="2778919"/>
              <a:chExt cx="164306" cy="797719"/>
            </a:xfrm>
          </p:grpSpPr>
          <p:sp>
            <p:nvSpPr>
              <p:cNvPr id="167" name="橢圓 16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 name="矩形 16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 name="橢圓 16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0" name="直線接點 169"/>
              <p:cNvCxnSpPr>
                <a:stCxn id="16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 name="直線接點 17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19" name="群組 118"/>
            <p:cNvGrpSpPr/>
            <p:nvPr/>
          </p:nvGrpSpPr>
          <p:grpSpPr>
            <a:xfrm>
              <a:off x="862606" y="3229577"/>
              <a:ext cx="164306" cy="797719"/>
              <a:chOff x="2950369" y="2778919"/>
              <a:chExt cx="164306" cy="797719"/>
            </a:xfrm>
          </p:grpSpPr>
          <p:sp>
            <p:nvSpPr>
              <p:cNvPr id="162" name="橢圓 16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 name="矩形 16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 name="橢圓 16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5" name="直線接點 164"/>
              <p:cNvCxnSpPr>
                <a:stCxn id="16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 name="直線接點 16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0" name="群組 119"/>
            <p:cNvGrpSpPr/>
            <p:nvPr/>
          </p:nvGrpSpPr>
          <p:grpSpPr>
            <a:xfrm>
              <a:off x="1076919" y="3229577"/>
              <a:ext cx="164306" cy="797719"/>
              <a:chOff x="2950369" y="2778919"/>
              <a:chExt cx="164306" cy="797719"/>
            </a:xfrm>
          </p:grpSpPr>
          <p:sp>
            <p:nvSpPr>
              <p:cNvPr id="157" name="橢圓 15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 name="矩形 15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 name="橢圓 15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0" name="直線接點 159"/>
              <p:cNvCxnSpPr>
                <a:stCxn id="15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 name="直線接點 16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1" name="群組 120"/>
            <p:cNvGrpSpPr/>
            <p:nvPr/>
          </p:nvGrpSpPr>
          <p:grpSpPr>
            <a:xfrm>
              <a:off x="1291231" y="3229577"/>
              <a:ext cx="164306" cy="797719"/>
              <a:chOff x="2950369" y="2778919"/>
              <a:chExt cx="164306" cy="797719"/>
            </a:xfrm>
          </p:grpSpPr>
          <p:sp>
            <p:nvSpPr>
              <p:cNvPr id="152" name="橢圓 15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3" name="矩形 15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 name="橢圓 15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5" name="直線接點 154"/>
              <p:cNvCxnSpPr>
                <a:stCxn id="15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 name="直線接點 15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2" name="群組 121"/>
            <p:cNvGrpSpPr/>
            <p:nvPr/>
          </p:nvGrpSpPr>
          <p:grpSpPr>
            <a:xfrm>
              <a:off x="1505544" y="3229577"/>
              <a:ext cx="164306" cy="797719"/>
              <a:chOff x="2950369" y="2778919"/>
              <a:chExt cx="164306" cy="797719"/>
            </a:xfrm>
          </p:grpSpPr>
          <p:sp>
            <p:nvSpPr>
              <p:cNvPr id="147" name="橢圓 14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8" name="矩形 14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9" name="橢圓 14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0" name="直線接點 149"/>
              <p:cNvCxnSpPr>
                <a:stCxn id="14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1" name="直線接點 15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4" name="群組 123"/>
            <p:cNvGrpSpPr/>
            <p:nvPr/>
          </p:nvGrpSpPr>
          <p:grpSpPr>
            <a:xfrm>
              <a:off x="969763" y="3329590"/>
              <a:ext cx="164306" cy="797719"/>
              <a:chOff x="2950369" y="2778919"/>
              <a:chExt cx="164306" cy="797719"/>
            </a:xfrm>
          </p:grpSpPr>
          <p:sp>
            <p:nvSpPr>
              <p:cNvPr id="137" name="橢圓 13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8" name="矩形 13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9" name="橢圓 13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0" name="直線接點 139"/>
              <p:cNvCxnSpPr>
                <a:stCxn id="13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1" name="直線接點 14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5" name="群組 124"/>
            <p:cNvGrpSpPr/>
            <p:nvPr/>
          </p:nvGrpSpPr>
          <p:grpSpPr>
            <a:xfrm>
              <a:off x="1184075" y="3329590"/>
              <a:ext cx="164306" cy="797719"/>
              <a:chOff x="2950369" y="2778919"/>
              <a:chExt cx="164306" cy="797719"/>
            </a:xfrm>
          </p:grpSpPr>
          <p:sp>
            <p:nvSpPr>
              <p:cNvPr id="132" name="橢圓 13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3" name="矩形 13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34" name="橢圓 13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5" name="直線接點 134"/>
              <p:cNvCxnSpPr>
                <a:stCxn id="13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直線接點 13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27" name="橢圓 126"/>
          <p:cNvSpPr/>
          <p:nvPr/>
        </p:nvSpPr>
        <p:spPr>
          <a:xfrm>
            <a:off x="1398388" y="324069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8" name="矩形 127"/>
          <p:cNvSpPr/>
          <p:nvPr/>
        </p:nvSpPr>
        <p:spPr>
          <a:xfrm>
            <a:off x="1398388" y="256680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29" name="橢圓 128"/>
          <p:cNvSpPr/>
          <p:nvPr/>
        </p:nvSpPr>
        <p:spPr>
          <a:xfrm>
            <a:off x="1398388" y="252870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30" name="直線接點 129"/>
          <p:cNvCxnSpPr>
            <a:stCxn id="129" idx="6"/>
          </p:cNvCxnSpPr>
          <p:nvPr/>
        </p:nvCxnSpPr>
        <p:spPr>
          <a:xfrm>
            <a:off x="1562694" y="257156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1" name="直線接點 130"/>
          <p:cNvCxnSpPr/>
          <p:nvPr/>
        </p:nvCxnSpPr>
        <p:spPr>
          <a:xfrm>
            <a:off x="1398388" y="257156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59" name="文字方塊 1458"/>
          <p:cNvSpPr txBox="1"/>
          <p:nvPr/>
        </p:nvSpPr>
        <p:spPr>
          <a:xfrm>
            <a:off x="778669" y="1907986"/>
            <a:ext cx="1464312" cy="369332"/>
          </a:xfrm>
          <a:prstGeom prst="rect">
            <a:avLst/>
          </a:prstGeom>
          <a:noFill/>
        </p:spPr>
        <p:txBody>
          <a:bodyPr wrap="none" rtlCol="0">
            <a:spAutoFit/>
          </a:bodyPr>
          <a:lstStyle/>
          <a:p>
            <a:r>
              <a:rPr lang="en-US" altLang="zh-TW" dirty="0" smtClean="0"/>
              <a:t>4x4 TSV block</a:t>
            </a:r>
            <a:endParaRPr lang="zh-TW" altLang="en-US" dirty="0"/>
          </a:p>
        </p:txBody>
      </p:sp>
      <p:sp>
        <p:nvSpPr>
          <p:cNvPr id="142" name="橢圓 141"/>
          <p:cNvSpPr/>
          <p:nvPr/>
        </p:nvSpPr>
        <p:spPr>
          <a:xfrm>
            <a:off x="755450" y="324069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3" name="矩形 142"/>
          <p:cNvSpPr/>
          <p:nvPr/>
        </p:nvSpPr>
        <p:spPr>
          <a:xfrm>
            <a:off x="755450" y="256680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44" name="橢圓 143"/>
          <p:cNvSpPr/>
          <p:nvPr/>
        </p:nvSpPr>
        <p:spPr>
          <a:xfrm>
            <a:off x="755450" y="252870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45" name="直線接點 144"/>
          <p:cNvCxnSpPr>
            <a:stCxn id="144" idx="6"/>
          </p:cNvCxnSpPr>
          <p:nvPr/>
        </p:nvCxnSpPr>
        <p:spPr>
          <a:xfrm>
            <a:off x="919756" y="257156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6" name="直線接點 145"/>
          <p:cNvCxnSpPr/>
          <p:nvPr/>
        </p:nvCxnSpPr>
        <p:spPr>
          <a:xfrm>
            <a:off x="755450" y="257156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466" name="文字方塊 1465"/>
          <p:cNvSpPr txBox="1"/>
          <p:nvPr/>
        </p:nvSpPr>
        <p:spPr>
          <a:xfrm>
            <a:off x="112131" y="3366607"/>
            <a:ext cx="1615250" cy="369332"/>
          </a:xfrm>
          <a:prstGeom prst="rect">
            <a:avLst/>
          </a:prstGeom>
          <a:noFill/>
        </p:spPr>
        <p:txBody>
          <a:bodyPr wrap="none" rtlCol="0">
            <a:spAutoFit/>
          </a:bodyPr>
          <a:lstStyle/>
          <a:p>
            <a:r>
              <a:rPr lang="en-US" altLang="zh-TW" dirty="0" smtClean="0"/>
              <a:t>Redundant TSV</a:t>
            </a:r>
            <a:endParaRPr lang="zh-TW" altLang="en-US" dirty="0"/>
          </a:p>
        </p:txBody>
      </p:sp>
      <p:cxnSp>
        <p:nvCxnSpPr>
          <p:cNvPr id="1470" name="直線單箭頭接點 1469"/>
          <p:cNvCxnSpPr/>
          <p:nvPr/>
        </p:nvCxnSpPr>
        <p:spPr>
          <a:xfrm flipH="1" flipV="1">
            <a:off x="823913" y="2804324"/>
            <a:ext cx="95843" cy="6512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1" name="直線單箭頭接點 1470"/>
          <p:cNvCxnSpPr/>
          <p:nvPr/>
        </p:nvCxnSpPr>
        <p:spPr>
          <a:xfrm flipV="1">
            <a:off x="929648" y="2728124"/>
            <a:ext cx="568158" cy="71925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2" name="直線單箭頭接點 1471"/>
          <p:cNvCxnSpPr/>
          <p:nvPr/>
        </p:nvCxnSpPr>
        <p:spPr>
          <a:xfrm flipV="1">
            <a:off x="919756" y="2832899"/>
            <a:ext cx="949525" cy="62272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73" name="直線單箭頭接點 1472"/>
          <p:cNvCxnSpPr/>
          <p:nvPr/>
        </p:nvCxnSpPr>
        <p:spPr>
          <a:xfrm flipV="1">
            <a:off x="919756" y="2249492"/>
            <a:ext cx="247057" cy="12061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62"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
        <p:nvSpPr>
          <p:cNvPr id="1469" name="平行四邊形 1468"/>
          <p:cNvSpPr/>
          <p:nvPr/>
        </p:nvSpPr>
        <p:spPr>
          <a:xfrm>
            <a:off x="2052560" y="2752813"/>
            <a:ext cx="2925367" cy="894037"/>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474" name="群組 1473"/>
          <p:cNvGrpSpPr/>
          <p:nvPr/>
        </p:nvGrpSpPr>
        <p:grpSpPr>
          <a:xfrm>
            <a:off x="2320450" y="2097696"/>
            <a:ext cx="2200275" cy="1490663"/>
            <a:chOff x="2320450" y="2097696"/>
            <a:chExt cx="2200275" cy="1490663"/>
          </a:xfrm>
        </p:grpSpPr>
        <p:grpSp>
          <p:nvGrpSpPr>
            <p:cNvPr id="1475" name="群組 1474"/>
            <p:cNvGrpSpPr/>
            <p:nvPr/>
          </p:nvGrpSpPr>
          <p:grpSpPr>
            <a:xfrm>
              <a:off x="3070544" y="2097696"/>
              <a:ext cx="164306" cy="797719"/>
              <a:chOff x="3070544" y="2097696"/>
              <a:chExt cx="164306" cy="797719"/>
            </a:xfrm>
          </p:grpSpPr>
          <p:sp>
            <p:nvSpPr>
              <p:cNvPr id="1815" name="橢圓 1814"/>
              <p:cNvSpPr/>
              <p:nvPr/>
            </p:nvSpPr>
            <p:spPr>
              <a:xfrm>
                <a:off x="3070544" y="280969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6" name="矩形 1815"/>
              <p:cNvSpPr/>
              <p:nvPr/>
            </p:nvSpPr>
            <p:spPr>
              <a:xfrm>
                <a:off x="3070544" y="213579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7" name="橢圓 1816"/>
              <p:cNvSpPr/>
              <p:nvPr/>
            </p:nvSpPr>
            <p:spPr>
              <a:xfrm>
                <a:off x="3070544" y="209769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18" name="直線接點 1817"/>
              <p:cNvCxnSpPr>
                <a:stCxn id="1817" idx="6"/>
              </p:cNvCxnSpPr>
              <p:nvPr/>
            </p:nvCxnSpPr>
            <p:spPr>
              <a:xfrm>
                <a:off x="3234850" y="214055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9" name="直線接點 1818"/>
              <p:cNvCxnSpPr/>
              <p:nvPr/>
            </p:nvCxnSpPr>
            <p:spPr>
              <a:xfrm>
                <a:off x="3070544" y="214055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6" name="群組 1475"/>
            <p:cNvGrpSpPr/>
            <p:nvPr/>
          </p:nvGrpSpPr>
          <p:grpSpPr>
            <a:xfrm>
              <a:off x="3284857" y="2097696"/>
              <a:ext cx="164306" cy="797719"/>
              <a:chOff x="2950369" y="2778919"/>
              <a:chExt cx="164306" cy="797719"/>
            </a:xfrm>
          </p:grpSpPr>
          <p:sp>
            <p:nvSpPr>
              <p:cNvPr id="1810" name="橢圓 18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1" name="矩形 18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12" name="橢圓 18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13" name="直線接點 1812"/>
              <p:cNvCxnSpPr>
                <a:stCxn id="18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14" name="直線接點 18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7" name="群組 1476"/>
            <p:cNvGrpSpPr/>
            <p:nvPr/>
          </p:nvGrpSpPr>
          <p:grpSpPr>
            <a:xfrm>
              <a:off x="3499169" y="2097696"/>
              <a:ext cx="164306" cy="797719"/>
              <a:chOff x="2950369" y="2778919"/>
              <a:chExt cx="164306" cy="797719"/>
            </a:xfrm>
          </p:grpSpPr>
          <p:sp>
            <p:nvSpPr>
              <p:cNvPr id="1805" name="橢圓 18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6" name="矩形 18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7" name="橢圓 18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08" name="直線接點 1807"/>
              <p:cNvCxnSpPr>
                <a:stCxn id="18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9" name="直線接點 18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8" name="群組 1477"/>
            <p:cNvGrpSpPr/>
            <p:nvPr/>
          </p:nvGrpSpPr>
          <p:grpSpPr>
            <a:xfrm>
              <a:off x="3713482" y="2097696"/>
              <a:ext cx="164306" cy="797719"/>
              <a:chOff x="2950369" y="2778919"/>
              <a:chExt cx="164306" cy="797719"/>
            </a:xfrm>
          </p:grpSpPr>
          <p:sp>
            <p:nvSpPr>
              <p:cNvPr id="1800" name="橢圓 17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1" name="矩形 18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02" name="橢圓 18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03" name="直線接點 1802"/>
              <p:cNvCxnSpPr>
                <a:stCxn id="18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04" name="直線接點 18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79" name="群組 1478"/>
            <p:cNvGrpSpPr/>
            <p:nvPr/>
          </p:nvGrpSpPr>
          <p:grpSpPr>
            <a:xfrm>
              <a:off x="3927794" y="2097696"/>
              <a:ext cx="164306" cy="797719"/>
              <a:chOff x="2950369" y="2778919"/>
              <a:chExt cx="164306" cy="797719"/>
            </a:xfrm>
          </p:grpSpPr>
          <p:sp>
            <p:nvSpPr>
              <p:cNvPr id="1795" name="橢圓 17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6" name="矩形 17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7" name="橢圓 17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98" name="直線接點 1797"/>
              <p:cNvCxnSpPr>
                <a:stCxn id="17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9" name="直線接點 17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0" name="群組 1479"/>
            <p:cNvGrpSpPr/>
            <p:nvPr/>
          </p:nvGrpSpPr>
          <p:grpSpPr>
            <a:xfrm>
              <a:off x="4142107" y="2097696"/>
              <a:ext cx="164306" cy="797719"/>
              <a:chOff x="2950369" y="2778919"/>
              <a:chExt cx="164306" cy="797719"/>
            </a:xfrm>
          </p:grpSpPr>
          <p:sp>
            <p:nvSpPr>
              <p:cNvPr id="1790" name="橢圓 17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1" name="矩形 17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2" name="橢圓 17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93" name="直線接點 1792"/>
              <p:cNvCxnSpPr>
                <a:stCxn id="17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94" name="直線接點 17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1" name="群組 1480"/>
            <p:cNvGrpSpPr/>
            <p:nvPr/>
          </p:nvGrpSpPr>
          <p:grpSpPr>
            <a:xfrm>
              <a:off x="4356419" y="2097696"/>
              <a:ext cx="164306" cy="797719"/>
              <a:chOff x="2950369" y="2778919"/>
              <a:chExt cx="164306" cy="797719"/>
            </a:xfrm>
          </p:grpSpPr>
          <p:sp>
            <p:nvSpPr>
              <p:cNvPr id="1785" name="橢圓 17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6" name="矩形 17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7" name="橢圓 17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88" name="直線接點 1787"/>
              <p:cNvCxnSpPr>
                <a:stCxn id="17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9" name="直線接點 17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2" name="群組 1481"/>
            <p:cNvGrpSpPr/>
            <p:nvPr/>
          </p:nvGrpSpPr>
          <p:grpSpPr>
            <a:xfrm>
              <a:off x="2963388" y="2197709"/>
              <a:ext cx="164306" cy="797719"/>
              <a:chOff x="2950369" y="2778919"/>
              <a:chExt cx="164306" cy="797719"/>
            </a:xfrm>
          </p:grpSpPr>
          <p:sp>
            <p:nvSpPr>
              <p:cNvPr id="1780" name="橢圓 17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1" name="矩形 17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2" name="橢圓 17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83" name="直線接點 1782"/>
              <p:cNvCxnSpPr>
                <a:stCxn id="17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84" name="直線接點 17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3" name="群組 1482"/>
            <p:cNvGrpSpPr/>
            <p:nvPr/>
          </p:nvGrpSpPr>
          <p:grpSpPr>
            <a:xfrm>
              <a:off x="3177701" y="2197709"/>
              <a:ext cx="164306" cy="797719"/>
              <a:chOff x="2950369" y="2778919"/>
              <a:chExt cx="164306" cy="797719"/>
            </a:xfrm>
          </p:grpSpPr>
          <p:sp>
            <p:nvSpPr>
              <p:cNvPr id="1775" name="橢圓 17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6" name="矩形 17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7" name="橢圓 17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78" name="直線接點 1777"/>
              <p:cNvCxnSpPr>
                <a:stCxn id="17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9" name="直線接點 17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4" name="群組 1483"/>
            <p:cNvGrpSpPr/>
            <p:nvPr/>
          </p:nvGrpSpPr>
          <p:grpSpPr>
            <a:xfrm>
              <a:off x="3392013" y="2197709"/>
              <a:ext cx="164306" cy="797719"/>
              <a:chOff x="2950369" y="2778919"/>
              <a:chExt cx="164306" cy="797719"/>
            </a:xfrm>
          </p:grpSpPr>
          <p:sp>
            <p:nvSpPr>
              <p:cNvPr id="1770" name="橢圓 17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1" name="矩形 17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2" name="橢圓 17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73" name="直線接點 1772"/>
              <p:cNvCxnSpPr>
                <a:stCxn id="17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74" name="直線接點 17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86" name="群組 1485"/>
            <p:cNvGrpSpPr/>
            <p:nvPr/>
          </p:nvGrpSpPr>
          <p:grpSpPr>
            <a:xfrm>
              <a:off x="3606326" y="2197709"/>
              <a:ext cx="164306" cy="797719"/>
              <a:chOff x="2950369" y="2778919"/>
              <a:chExt cx="164306" cy="797719"/>
            </a:xfrm>
          </p:grpSpPr>
          <p:sp>
            <p:nvSpPr>
              <p:cNvPr id="1765" name="橢圓 17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6" name="矩形 17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7" name="橢圓 17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68" name="直線接點 1767"/>
              <p:cNvCxnSpPr>
                <a:stCxn id="17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9" name="直線接點 17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0" name="群組 1489"/>
            <p:cNvGrpSpPr/>
            <p:nvPr/>
          </p:nvGrpSpPr>
          <p:grpSpPr>
            <a:xfrm>
              <a:off x="3820638" y="2197709"/>
              <a:ext cx="164306" cy="797719"/>
              <a:chOff x="2950369" y="2778919"/>
              <a:chExt cx="164306" cy="797719"/>
            </a:xfrm>
          </p:grpSpPr>
          <p:sp>
            <p:nvSpPr>
              <p:cNvPr id="1760" name="橢圓 17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1" name="矩形 17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2" name="橢圓 17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63" name="直線接點 1762"/>
              <p:cNvCxnSpPr>
                <a:stCxn id="17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64" name="直線接點 17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1" name="群組 1490"/>
            <p:cNvGrpSpPr/>
            <p:nvPr/>
          </p:nvGrpSpPr>
          <p:grpSpPr>
            <a:xfrm>
              <a:off x="4034951" y="2197709"/>
              <a:ext cx="164306" cy="797719"/>
              <a:chOff x="2950369" y="2778919"/>
              <a:chExt cx="164306" cy="797719"/>
            </a:xfrm>
          </p:grpSpPr>
          <p:sp>
            <p:nvSpPr>
              <p:cNvPr id="1755" name="橢圓 17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6" name="矩形 17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7" name="橢圓 17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58" name="直線接點 1757"/>
              <p:cNvCxnSpPr>
                <a:stCxn id="17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9" name="直線接點 17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2" name="群組 1491"/>
            <p:cNvGrpSpPr/>
            <p:nvPr/>
          </p:nvGrpSpPr>
          <p:grpSpPr>
            <a:xfrm>
              <a:off x="4249263" y="2197709"/>
              <a:ext cx="164306" cy="797719"/>
              <a:chOff x="2950369" y="2778919"/>
              <a:chExt cx="164306" cy="797719"/>
            </a:xfrm>
          </p:grpSpPr>
          <p:sp>
            <p:nvSpPr>
              <p:cNvPr id="1750" name="橢圓 17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1" name="矩形 17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2" name="橢圓 17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53" name="直線接點 1752"/>
              <p:cNvCxnSpPr>
                <a:stCxn id="17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54" name="直線接點 17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493" name="直線接點 1492"/>
            <p:cNvCxnSpPr/>
            <p:nvPr/>
          </p:nvCxnSpPr>
          <p:spPr>
            <a:xfrm>
              <a:off x="4463576" y="224057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494" name="群組 1493"/>
            <p:cNvGrpSpPr/>
            <p:nvPr/>
          </p:nvGrpSpPr>
          <p:grpSpPr>
            <a:xfrm>
              <a:off x="2856231" y="2297721"/>
              <a:ext cx="164306" cy="797719"/>
              <a:chOff x="2950369" y="2778919"/>
              <a:chExt cx="164306" cy="797719"/>
            </a:xfrm>
          </p:grpSpPr>
          <p:sp>
            <p:nvSpPr>
              <p:cNvPr id="1745" name="橢圓 17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6" name="矩形 17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7" name="橢圓 17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48" name="直線接點 1747"/>
              <p:cNvCxnSpPr>
                <a:stCxn id="17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9" name="直線接點 17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5" name="群組 1494"/>
            <p:cNvGrpSpPr/>
            <p:nvPr/>
          </p:nvGrpSpPr>
          <p:grpSpPr>
            <a:xfrm>
              <a:off x="3070544" y="2297721"/>
              <a:ext cx="164306" cy="797719"/>
              <a:chOff x="2950369" y="2778919"/>
              <a:chExt cx="164306" cy="797719"/>
            </a:xfrm>
          </p:grpSpPr>
          <p:sp>
            <p:nvSpPr>
              <p:cNvPr id="1740" name="橢圓 17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1" name="矩形 17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2" name="橢圓 17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43" name="直線接點 1742"/>
              <p:cNvCxnSpPr>
                <a:stCxn id="17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44" name="直線接點 17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6" name="群組 1495"/>
            <p:cNvGrpSpPr/>
            <p:nvPr/>
          </p:nvGrpSpPr>
          <p:grpSpPr>
            <a:xfrm>
              <a:off x="3284856" y="2297721"/>
              <a:ext cx="164306" cy="797719"/>
              <a:chOff x="2950369" y="2778919"/>
              <a:chExt cx="164306" cy="797719"/>
            </a:xfrm>
          </p:grpSpPr>
          <p:sp>
            <p:nvSpPr>
              <p:cNvPr id="1735" name="橢圓 17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6" name="矩形 17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7" name="橢圓 17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38" name="直線接點 1737"/>
              <p:cNvCxnSpPr>
                <a:stCxn id="17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9" name="直線接點 17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7" name="群組 1496"/>
            <p:cNvGrpSpPr/>
            <p:nvPr/>
          </p:nvGrpSpPr>
          <p:grpSpPr>
            <a:xfrm>
              <a:off x="3499169" y="2297721"/>
              <a:ext cx="164306" cy="797719"/>
              <a:chOff x="2950369" y="2778919"/>
              <a:chExt cx="164306" cy="797719"/>
            </a:xfrm>
          </p:grpSpPr>
          <p:sp>
            <p:nvSpPr>
              <p:cNvPr id="1730" name="橢圓 17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1" name="矩形 17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2" name="橢圓 17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33" name="直線接點 1732"/>
              <p:cNvCxnSpPr>
                <a:stCxn id="17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34" name="直線接點 17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99" name="群組 1498"/>
            <p:cNvGrpSpPr/>
            <p:nvPr/>
          </p:nvGrpSpPr>
          <p:grpSpPr>
            <a:xfrm>
              <a:off x="3713481" y="2297721"/>
              <a:ext cx="164306" cy="797719"/>
              <a:chOff x="2950369" y="2778919"/>
              <a:chExt cx="164306" cy="797719"/>
            </a:xfrm>
          </p:grpSpPr>
          <p:sp>
            <p:nvSpPr>
              <p:cNvPr id="1725" name="橢圓 17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6" name="矩形 17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7" name="橢圓 17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28" name="直線接點 1727"/>
              <p:cNvCxnSpPr>
                <a:stCxn id="17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9" name="直線接點 17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3" name="群組 1502"/>
            <p:cNvGrpSpPr/>
            <p:nvPr/>
          </p:nvGrpSpPr>
          <p:grpSpPr>
            <a:xfrm>
              <a:off x="3927794" y="2297721"/>
              <a:ext cx="164306" cy="797719"/>
              <a:chOff x="2950369" y="2778919"/>
              <a:chExt cx="164306" cy="797719"/>
            </a:xfrm>
          </p:grpSpPr>
          <p:sp>
            <p:nvSpPr>
              <p:cNvPr id="1720" name="橢圓 17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1" name="矩形 17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2" name="橢圓 17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23" name="直線接點 1722"/>
              <p:cNvCxnSpPr>
                <a:stCxn id="17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24" name="直線接點 17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4" name="群組 1503"/>
            <p:cNvGrpSpPr/>
            <p:nvPr/>
          </p:nvGrpSpPr>
          <p:grpSpPr>
            <a:xfrm>
              <a:off x="4142106" y="2297721"/>
              <a:ext cx="164306" cy="797719"/>
              <a:chOff x="2950369" y="2778919"/>
              <a:chExt cx="164306" cy="797719"/>
            </a:xfrm>
          </p:grpSpPr>
          <p:sp>
            <p:nvSpPr>
              <p:cNvPr id="1715" name="橢圓 17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6" name="矩形 17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7" name="橢圓 17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18" name="直線接點 1717"/>
              <p:cNvCxnSpPr>
                <a:stCxn id="17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9" name="直線接點 17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5" name="群組 1504"/>
            <p:cNvGrpSpPr/>
            <p:nvPr/>
          </p:nvGrpSpPr>
          <p:grpSpPr>
            <a:xfrm>
              <a:off x="2749075" y="2397734"/>
              <a:ext cx="164306" cy="797719"/>
              <a:chOff x="2950369" y="2778919"/>
              <a:chExt cx="164306" cy="797719"/>
            </a:xfrm>
          </p:grpSpPr>
          <p:sp>
            <p:nvSpPr>
              <p:cNvPr id="1710" name="橢圓 17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1" name="矩形 17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12" name="橢圓 17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13" name="直線接點 1712"/>
              <p:cNvCxnSpPr>
                <a:stCxn id="17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14" name="直線接點 17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6" name="群組 1505"/>
            <p:cNvGrpSpPr/>
            <p:nvPr/>
          </p:nvGrpSpPr>
          <p:grpSpPr>
            <a:xfrm>
              <a:off x="2963388" y="2397734"/>
              <a:ext cx="164306" cy="797719"/>
              <a:chOff x="2950369" y="2778919"/>
              <a:chExt cx="164306" cy="797719"/>
            </a:xfrm>
          </p:grpSpPr>
          <p:sp>
            <p:nvSpPr>
              <p:cNvPr id="1705" name="橢圓 17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6" name="矩形 17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7" name="橢圓 17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08" name="直線接點 1707"/>
              <p:cNvCxnSpPr>
                <a:stCxn id="17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9" name="直線接點 17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7" name="群組 1506"/>
            <p:cNvGrpSpPr/>
            <p:nvPr/>
          </p:nvGrpSpPr>
          <p:grpSpPr>
            <a:xfrm>
              <a:off x="3177700" y="2397734"/>
              <a:ext cx="164306" cy="797719"/>
              <a:chOff x="2950369" y="2778919"/>
              <a:chExt cx="164306" cy="797719"/>
            </a:xfrm>
          </p:grpSpPr>
          <p:sp>
            <p:nvSpPr>
              <p:cNvPr id="1700" name="橢圓 16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1" name="矩形 17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02" name="橢圓 17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703" name="直線接點 1702"/>
              <p:cNvCxnSpPr>
                <a:stCxn id="17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04" name="直線接點 17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8" name="群組 1507"/>
            <p:cNvGrpSpPr/>
            <p:nvPr/>
          </p:nvGrpSpPr>
          <p:grpSpPr>
            <a:xfrm>
              <a:off x="3392013" y="2397734"/>
              <a:ext cx="164306" cy="797719"/>
              <a:chOff x="2950369" y="2778919"/>
              <a:chExt cx="164306" cy="797719"/>
            </a:xfrm>
          </p:grpSpPr>
          <p:sp>
            <p:nvSpPr>
              <p:cNvPr id="1695" name="橢圓 16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6" name="矩形 16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7" name="橢圓 16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98" name="直線接點 1697"/>
              <p:cNvCxnSpPr>
                <a:stCxn id="16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9" name="直線接點 16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09" name="群組 1508"/>
            <p:cNvGrpSpPr/>
            <p:nvPr/>
          </p:nvGrpSpPr>
          <p:grpSpPr>
            <a:xfrm>
              <a:off x="3606325" y="2397734"/>
              <a:ext cx="164306" cy="797719"/>
              <a:chOff x="2950369" y="2778919"/>
              <a:chExt cx="164306" cy="797719"/>
            </a:xfrm>
          </p:grpSpPr>
          <p:sp>
            <p:nvSpPr>
              <p:cNvPr id="1690" name="橢圓 16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1" name="矩形 16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92" name="橢圓 16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93" name="直線接點 1692"/>
              <p:cNvCxnSpPr>
                <a:stCxn id="16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94" name="直線接點 16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0" name="群組 1509"/>
            <p:cNvGrpSpPr/>
            <p:nvPr/>
          </p:nvGrpSpPr>
          <p:grpSpPr>
            <a:xfrm>
              <a:off x="3820638" y="2397734"/>
              <a:ext cx="164306" cy="797719"/>
              <a:chOff x="2950369" y="2778919"/>
              <a:chExt cx="164306" cy="797719"/>
            </a:xfrm>
          </p:grpSpPr>
          <p:sp>
            <p:nvSpPr>
              <p:cNvPr id="1685" name="橢圓 16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6" name="矩形 16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7" name="橢圓 16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88" name="直線接點 1687"/>
              <p:cNvCxnSpPr>
                <a:stCxn id="16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9" name="直線接點 16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1" name="群組 1510"/>
            <p:cNvGrpSpPr/>
            <p:nvPr/>
          </p:nvGrpSpPr>
          <p:grpSpPr>
            <a:xfrm>
              <a:off x="4034950" y="2397734"/>
              <a:ext cx="164306" cy="797719"/>
              <a:chOff x="2950369" y="2778919"/>
              <a:chExt cx="164306" cy="797719"/>
            </a:xfrm>
          </p:grpSpPr>
          <p:sp>
            <p:nvSpPr>
              <p:cNvPr id="1680" name="橢圓 16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1" name="矩形 16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82" name="橢圓 16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83" name="直線接點 1682"/>
              <p:cNvCxnSpPr>
                <a:stCxn id="16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84" name="直線接點 16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2" name="群組 1511"/>
            <p:cNvGrpSpPr/>
            <p:nvPr/>
          </p:nvGrpSpPr>
          <p:grpSpPr>
            <a:xfrm>
              <a:off x="2641919" y="2490602"/>
              <a:ext cx="164306" cy="797719"/>
              <a:chOff x="2950369" y="2778919"/>
              <a:chExt cx="164306" cy="797719"/>
            </a:xfrm>
          </p:grpSpPr>
          <p:sp>
            <p:nvSpPr>
              <p:cNvPr id="1675" name="橢圓 16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6" name="矩形 16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7" name="橢圓 16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78" name="直線接點 1677"/>
              <p:cNvCxnSpPr>
                <a:stCxn id="16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9" name="直線接點 16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3" name="群組 1512"/>
            <p:cNvGrpSpPr/>
            <p:nvPr/>
          </p:nvGrpSpPr>
          <p:grpSpPr>
            <a:xfrm>
              <a:off x="2856232" y="2490602"/>
              <a:ext cx="164306" cy="797719"/>
              <a:chOff x="2950369" y="2778919"/>
              <a:chExt cx="164306" cy="797719"/>
            </a:xfrm>
          </p:grpSpPr>
          <p:sp>
            <p:nvSpPr>
              <p:cNvPr id="1670" name="橢圓 16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1" name="矩形 16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72" name="橢圓 16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73" name="直線接點 1672"/>
              <p:cNvCxnSpPr>
                <a:stCxn id="16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74" name="直線接點 16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4" name="群組 1513"/>
            <p:cNvGrpSpPr/>
            <p:nvPr/>
          </p:nvGrpSpPr>
          <p:grpSpPr>
            <a:xfrm>
              <a:off x="3070544" y="2490602"/>
              <a:ext cx="164306" cy="797719"/>
              <a:chOff x="2950369" y="2778919"/>
              <a:chExt cx="164306" cy="797719"/>
            </a:xfrm>
          </p:grpSpPr>
          <p:sp>
            <p:nvSpPr>
              <p:cNvPr id="1665" name="橢圓 16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6" name="矩形 16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7" name="橢圓 16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68" name="直線接點 1667"/>
              <p:cNvCxnSpPr>
                <a:stCxn id="16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9" name="直線接點 16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5" name="群組 1514"/>
            <p:cNvGrpSpPr/>
            <p:nvPr/>
          </p:nvGrpSpPr>
          <p:grpSpPr>
            <a:xfrm>
              <a:off x="3284857" y="2490602"/>
              <a:ext cx="164306" cy="797719"/>
              <a:chOff x="2950369" y="2778919"/>
              <a:chExt cx="164306" cy="797719"/>
            </a:xfrm>
          </p:grpSpPr>
          <p:sp>
            <p:nvSpPr>
              <p:cNvPr id="1660" name="橢圓 16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1" name="矩形 16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62" name="橢圓 16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63" name="直線接點 1662"/>
              <p:cNvCxnSpPr>
                <a:stCxn id="16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64" name="直線接點 16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6" name="群組 1515"/>
            <p:cNvGrpSpPr/>
            <p:nvPr/>
          </p:nvGrpSpPr>
          <p:grpSpPr>
            <a:xfrm>
              <a:off x="3499169" y="2490602"/>
              <a:ext cx="164306" cy="797719"/>
              <a:chOff x="2950369" y="2778919"/>
              <a:chExt cx="164306" cy="797719"/>
            </a:xfrm>
          </p:grpSpPr>
          <p:sp>
            <p:nvSpPr>
              <p:cNvPr id="1655" name="橢圓 16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6" name="矩形 16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7" name="橢圓 16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58" name="直線接點 1657"/>
              <p:cNvCxnSpPr>
                <a:stCxn id="16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9" name="直線接點 16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7" name="群組 1516"/>
            <p:cNvGrpSpPr/>
            <p:nvPr/>
          </p:nvGrpSpPr>
          <p:grpSpPr>
            <a:xfrm>
              <a:off x="3713482" y="2490602"/>
              <a:ext cx="164306" cy="797719"/>
              <a:chOff x="2950369" y="2778919"/>
              <a:chExt cx="164306" cy="797719"/>
            </a:xfrm>
          </p:grpSpPr>
          <p:sp>
            <p:nvSpPr>
              <p:cNvPr id="1650" name="橢圓 16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1" name="矩形 16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52" name="橢圓 16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53" name="直線接點 1652"/>
              <p:cNvCxnSpPr>
                <a:stCxn id="16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54" name="直線接點 16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8" name="群組 1517"/>
            <p:cNvGrpSpPr/>
            <p:nvPr/>
          </p:nvGrpSpPr>
          <p:grpSpPr>
            <a:xfrm>
              <a:off x="3927794" y="2490602"/>
              <a:ext cx="164306" cy="797719"/>
              <a:chOff x="2950369" y="2778919"/>
              <a:chExt cx="164306" cy="797719"/>
            </a:xfrm>
          </p:grpSpPr>
          <p:sp>
            <p:nvSpPr>
              <p:cNvPr id="1645" name="橢圓 16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6" name="矩形 16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7" name="橢圓 16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48" name="直線接點 1647"/>
              <p:cNvCxnSpPr>
                <a:stCxn id="16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9" name="直線接點 16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19" name="群組 1518"/>
            <p:cNvGrpSpPr/>
            <p:nvPr/>
          </p:nvGrpSpPr>
          <p:grpSpPr>
            <a:xfrm>
              <a:off x="2534763" y="2590615"/>
              <a:ext cx="164306" cy="797719"/>
              <a:chOff x="2950369" y="2778919"/>
              <a:chExt cx="164306" cy="797719"/>
            </a:xfrm>
          </p:grpSpPr>
          <p:sp>
            <p:nvSpPr>
              <p:cNvPr id="1640" name="橢圓 16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1" name="矩形 16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42" name="橢圓 16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43" name="直線接點 1642"/>
              <p:cNvCxnSpPr>
                <a:stCxn id="16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44" name="直線接點 16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0" name="群組 1519"/>
            <p:cNvGrpSpPr/>
            <p:nvPr/>
          </p:nvGrpSpPr>
          <p:grpSpPr>
            <a:xfrm>
              <a:off x="2749076" y="2590615"/>
              <a:ext cx="164306" cy="797719"/>
              <a:chOff x="2950369" y="2778919"/>
              <a:chExt cx="164306" cy="797719"/>
            </a:xfrm>
          </p:grpSpPr>
          <p:sp>
            <p:nvSpPr>
              <p:cNvPr id="1635" name="橢圓 16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6" name="矩形 16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7" name="橢圓 16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38" name="直線接點 1637"/>
              <p:cNvCxnSpPr>
                <a:stCxn id="16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9" name="直線接點 16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1" name="群組 1520"/>
            <p:cNvGrpSpPr/>
            <p:nvPr/>
          </p:nvGrpSpPr>
          <p:grpSpPr>
            <a:xfrm>
              <a:off x="2963388" y="2590615"/>
              <a:ext cx="164306" cy="797719"/>
              <a:chOff x="2950369" y="2778919"/>
              <a:chExt cx="164306" cy="797719"/>
            </a:xfrm>
          </p:grpSpPr>
          <p:sp>
            <p:nvSpPr>
              <p:cNvPr id="1630" name="橢圓 16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1" name="矩形 16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32" name="橢圓 16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33" name="直線接點 1632"/>
              <p:cNvCxnSpPr>
                <a:stCxn id="16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34" name="直線接點 16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2" name="群組 1521"/>
            <p:cNvGrpSpPr/>
            <p:nvPr/>
          </p:nvGrpSpPr>
          <p:grpSpPr>
            <a:xfrm>
              <a:off x="3177701" y="2590615"/>
              <a:ext cx="164306" cy="797719"/>
              <a:chOff x="2950369" y="2778919"/>
              <a:chExt cx="164306" cy="797719"/>
            </a:xfrm>
          </p:grpSpPr>
          <p:sp>
            <p:nvSpPr>
              <p:cNvPr id="1625" name="橢圓 16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6" name="矩形 16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7" name="橢圓 16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28" name="直線接點 1627"/>
              <p:cNvCxnSpPr>
                <a:stCxn id="16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9" name="直線接點 16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3" name="群組 1522"/>
            <p:cNvGrpSpPr/>
            <p:nvPr/>
          </p:nvGrpSpPr>
          <p:grpSpPr>
            <a:xfrm>
              <a:off x="3392013" y="2590615"/>
              <a:ext cx="164306" cy="797719"/>
              <a:chOff x="2950369" y="2778919"/>
              <a:chExt cx="164306" cy="797719"/>
            </a:xfrm>
          </p:grpSpPr>
          <p:sp>
            <p:nvSpPr>
              <p:cNvPr id="1620" name="橢圓 16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1" name="矩形 16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22" name="橢圓 16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23" name="直線接點 1622"/>
              <p:cNvCxnSpPr>
                <a:stCxn id="16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24" name="直線接點 16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4" name="群組 1523"/>
            <p:cNvGrpSpPr/>
            <p:nvPr/>
          </p:nvGrpSpPr>
          <p:grpSpPr>
            <a:xfrm>
              <a:off x="3606326" y="2590615"/>
              <a:ext cx="164306" cy="797719"/>
              <a:chOff x="2950369" y="2778919"/>
              <a:chExt cx="164306" cy="797719"/>
            </a:xfrm>
          </p:grpSpPr>
          <p:sp>
            <p:nvSpPr>
              <p:cNvPr id="1615" name="橢圓 16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6" name="矩形 16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7" name="橢圓 16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18" name="直線接點 1617"/>
              <p:cNvCxnSpPr>
                <a:stCxn id="16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9" name="直線接點 16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5" name="群組 1524"/>
            <p:cNvGrpSpPr/>
            <p:nvPr/>
          </p:nvGrpSpPr>
          <p:grpSpPr>
            <a:xfrm>
              <a:off x="3820638" y="2590615"/>
              <a:ext cx="164306" cy="797719"/>
              <a:chOff x="2950369" y="2778919"/>
              <a:chExt cx="164306" cy="797719"/>
            </a:xfrm>
          </p:grpSpPr>
          <p:sp>
            <p:nvSpPr>
              <p:cNvPr id="1610" name="橢圓 16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1" name="矩形 16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12" name="橢圓 16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13" name="直線接點 1612"/>
              <p:cNvCxnSpPr>
                <a:stCxn id="16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14" name="直線接點 16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6" name="群組 1525"/>
            <p:cNvGrpSpPr/>
            <p:nvPr/>
          </p:nvGrpSpPr>
          <p:grpSpPr>
            <a:xfrm>
              <a:off x="2427606" y="2690627"/>
              <a:ext cx="164306" cy="797719"/>
              <a:chOff x="2950369" y="2778919"/>
              <a:chExt cx="164306" cy="797719"/>
            </a:xfrm>
          </p:grpSpPr>
          <p:sp>
            <p:nvSpPr>
              <p:cNvPr id="1605" name="橢圓 16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6" name="矩形 16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7" name="橢圓 16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08" name="直線接點 1607"/>
              <p:cNvCxnSpPr>
                <a:stCxn id="16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9" name="直線接點 16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7" name="群組 1526"/>
            <p:cNvGrpSpPr/>
            <p:nvPr/>
          </p:nvGrpSpPr>
          <p:grpSpPr>
            <a:xfrm>
              <a:off x="2641919" y="2690627"/>
              <a:ext cx="164306" cy="797719"/>
              <a:chOff x="2950369" y="2778919"/>
              <a:chExt cx="164306" cy="797719"/>
            </a:xfrm>
          </p:grpSpPr>
          <p:sp>
            <p:nvSpPr>
              <p:cNvPr id="1600" name="橢圓 15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1" name="矩形 16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602" name="橢圓 16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603" name="直線接點 1602"/>
              <p:cNvCxnSpPr>
                <a:stCxn id="16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04" name="直線接點 16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8" name="群組 1527"/>
            <p:cNvGrpSpPr/>
            <p:nvPr/>
          </p:nvGrpSpPr>
          <p:grpSpPr>
            <a:xfrm>
              <a:off x="2856231" y="2690627"/>
              <a:ext cx="164306" cy="797719"/>
              <a:chOff x="2950369" y="2778919"/>
              <a:chExt cx="164306" cy="797719"/>
            </a:xfrm>
          </p:grpSpPr>
          <p:sp>
            <p:nvSpPr>
              <p:cNvPr id="1595" name="橢圓 15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6" name="矩形 15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7" name="橢圓 15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98" name="直線接點 1597"/>
              <p:cNvCxnSpPr>
                <a:stCxn id="15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9" name="直線接點 15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29" name="群組 1528"/>
            <p:cNvGrpSpPr/>
            <p:nvPr/>
          </p:nvGrpSpPr>
          <p:grpSpPr>
            <a:xfrm>
              <a:off x="3070544" y="2690627"/>
              <a:ext cx="164306" cy="797719"/>
              <a:chOff x="2950369" y="2778919"/>
              <a:chExt cx="164306" cy="797719"/>
            </a:xfrm>
          </p:grpSpPr>
          <p:sp>
            <p:nvSpPr>
              <p:cNvPr id="1590" name="橢圓 15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1" name="矩形 15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92" name="橢圓 15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93" name="直線接點 1592"/>
              <p:cNvCxnSpPr>
                <a:stCxn id="15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94" name="直線接點 15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0" name="群組 1529"/>
            <p:cNvGrpSpPr/>
            <p:nvPr/>
          </p:nvGrpSpPr>
          <p:grpSpPr>
            <a:xfrm>
              <a:off x="3284856" y="2690627"/>
              <a:ext cx="164306" cy="797719"/>
              <a:chOff x="2950369" y="2778919"/>
              <a:chExt cx="164306" cy="797719"/>
            </a:xfrm>
          </p:grpSpPr>
          <p:sp>
            <p:nvSpPr>
              <p:cNvPr id="1585" name="橢圓 15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6" name="矩形 15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7" name="橢圓 15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88" name="直線接點 1587"/>
              <p:cNvCxnSpPr>
                <a:stCxn id="15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9" name="直線接點 15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1" name="群組 1530"/>
            <p:cNvGrpSpPr/>
            <p:nvPr/>
          </p:nvGrpSpPr>
          <p:grpSpPr>
            <a:xfrm>
              <a:off x="3499169" y="2690627"/>
              <a:ext cx="164306" cy="797719"/>
              <a:chOff x="2950369" y="2778919"/>
              <a:chExt cx="164306" cy="797719"/>
            </a:xfrm>
          </p:grpSpPr>
          <p:sp>
            <p:nvSpPr>
              <p:cNvPr id="1580" name="橢圓 15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1" name="矩形 15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82" name="橢圓 15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83" name="直線接點 1582"/>
              <p:cNvCxnSpPr>
                <a:stCxn id="15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84" name="直線接點 15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2" name="群組 1531"/>
            <p:cNvGrpSpPr/>
            <p:nvPr/>
          </p:nvGrpSpPr>
          <p:grpSpPr>
            <a:xfrm>
              <a:off x="3713481" y="2690627"/>
              <a:ext cx="164306" cy="797719"/>
              <a:chOff x="2950369" y="2778919"/>
              <a:chExt cx="164306" cy="797719"/>
            </a:xfrm>
          </p:grpSpPr>
          <p:sp>
            <p:nvSpPr>
              <p:cNvPr id="1575" name="橢圓 157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6" name="矩形 157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7" name="橢圓 157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78" name="直線接點 1577"/>
              <p:cNvCxnSpPr>
                <a:stCxn id="157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9" name="直線接點 157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3" name="群組 1532"/>
            <p:cNvGrpSpPr/>
            <p:nvPr/>
          </p:nvGrpSpPr>
          <p:grpSpPr>
            <a:xfrm>
              <a:off x="2534763" y="2790640"/>
              <a:ext cx="164306" cy="797719"/>
              <a:chOff x="2950369" y="2778919"/>
              <a:chExt cx="164306" cy="797719"/>
            </a:xfrm>
          </p:grpSpPr>
          <p:sp>
            <p:nvSpPr>
              <p:cNvPr id="1570" name="橢圓 15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1" name="矩形 15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72" name="橢圓 15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73" name="直線接點 1572"/>
              <p:cNvCxnSpPr>
                <a:stCxn id="15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74" name="直線接點 15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4" name="群組 1533"/>
            <p:cNvGrpSpPr/>
            <p:nvPr/>
          </p:nvGrpSpPr>
          <p:grpSpPr>
            <a:xfrm>
              <a:off x="2749075" y="2790640"/>
              <a:ext cx="164306" cy="797719"/>
              <a:chOff x="2950369" y="2778919"/>
              <a:chExt cx="164306" cy="797719"/>
            </a:xfrm>
          </p:grpSpPr>
          <p:sp>
            <p:nvSpPr>
              <p:cNvPr id="1565" name="橢圓 15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6" name="矩形 15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7" name="橢圓 15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68" name="直線接點 1567"/>
              <p:cNvCxnSpPr>
                <a:stCxn id="15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9" name="直線接點 15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5" name="群組 1534"/>
            <p:cNvGrpSpPr/>
            <p:nvPr/>
          </p:nvGrpSpPr>
          <p:grpSpPr>
            <a:xfrm>
              <a:off x="2963388" y="2790640"/>
              <a:ext cx="164306" cy="797719"/>
              <a:chOff x="2950369" y="2778919"/>
              <a:chExt cx="164306" cy="797719"/>
            </a:xfrm>
          </p:grpSpPr>
          <p:sp>
            <p:nvSpPr>
              <p:cNvPr id="1560" name="橢圓 15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1" name="矩形 15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62" name="橢圓 15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63" name="直線接點 1562"/>
              <p:cNvCxnSpPr>
                <a:stCxn id="15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64" name="直線接點 15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6" name="群組 1535"/>
            <p:cNvGrpSpPr/>
            <p:nvPr/>
          </p:nvGrpSpPr>
          <p:grpSpPr>
            <a:xfrm>
              <a:off x="3177700" y="2790640"/>
              <a:ext cx="164306" cy="797719"/>
              <a:chOff x="2950369" y="2778919"/>
              <a:chExt cx="164306" cy="797719"/>
            </a:xfrm>
          </p:grpSpPr>
          <p:sp>
            <p:nvSpPr>
              <p:cNvPr id="1555" name="橢圓 15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6" name="矩形 15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7" name="橢圓 15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58" name="直線接點 1557"/>
              <p:cNvCxnSpPr>
                <a:stCxn id="15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9" name="直線接點 15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7" name="群組 1536"/>
            <p:cNvGrpSpPr/>
            <p:nvPr/>
          </p:nvGrpSpPr>
          <p:grpSpPr>
            <a:xfrm>
              <a:off x="3392013" y="2790640"/>
              <a:ext cx="164306" cy="797719"/>
              <a:chOff x="2950369" y="2778919"/>
              <a:chExt cx="164306" cy="797719"/>
            </a:xfrm>
          </p:grpSpPr>
          <p:sp>
            <p:nvSpPr>
              <p:cNvPr id="1550" name="橢圓 15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1" name="矩形 15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52" name="橢圓 15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53" name="直線接點 1552"/>
              <p:cNvCxnSpPr>
                <a:stCxn id="15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54" name="直線接點 15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8" name="群組 1537"/>
            <p:cNvGrpSpPr/>
            <p:nvPr/>
          </p:nvGrpSpPr>
          <p:grpSpPr>
            <a:xfrm>
              <a:off x="3606325" y="2790640"/>
              <a:ext cx="164306" cy="797719"/>
              <a:chOff x="2950369" y="2778919"/>
              <a:chExt cx="164306" cy="797719"/>
            </a:xfrm>
          </p:grpSpPr>
          <p:sp>
            <p:nvSpPr>
              <p:cNvPr id="1545" name="橢圓 15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6" name="矩形 15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7" name="橢圓 15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48" name="直線接點 1547"/>
              <p:cNvCxnSpPr>
                <a:stCxn id="15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9" name="直線接點 15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539" name="群組 1538"/>
            <p:cNvGrpSpPr/>
            <p:nvPr/>
          </p:nvGrpSpPr>
          <p:grpSpPr>
            <a:xfrm>
              <a:off x="2320450" y="2790640"/>
              <a:ext cx="164306" cy="797719"/>
              <a:chOff x="2320450" y="2790640"/>
              <a:chExt cx="164306" cy="797719"/>
            </a:xfrm>
          </p:grpSpPr>
          <p:sp>
            <p:nvSpPr>
              <p:cNvPr id="1540" name="橢圓 1539"/>
              <p:cNvSpPr/>
              <p:nvPr/>
            </p:nvSpPr>
            <p:spPr>
              <a:xfrm>
                <a:off x="2320450" y="350263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1" name="矩形 1540"/>
              <p:cNvSpPr/>
              <p:nvPr/>
            </p:nvSpPr>
            <p:spPr>
              <a:xfrm>
                <a:off x="2320450" y="2828740"/>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542" name="橢圓 1541"/>
              <p:cNvSpPr/>
              <p:nvPr/>
            </p:nvSpPr>
            <p:spPr>
              <a:xfrm>
                <a:off x="2320450" y="279064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543" name="直線接點 1542"/>
              <p:cNvCxnSpPr>
                <a:stCxn id="1542" idx="6"/>
              </p:cNvCxnSpPr>
              <p:nvPr/>
            </p:nvCxnSpPr>
            <p:spPr>
              <a:xfrm>
                <a:off x="2484756" y="2833503"/>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44" name="直線接點 1543"/>
              <p:cNvCxnSpPr/>
              <p:nvPr/>
            </p:nvCxnSpPr>
            <p:spPr>
              <a:xfrm>
                <a:off x="2320450" y="2833503"/>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820" name="橢圓 1819"/>
          <p:cNvSpPr/>
          <p:nvPr/>
        </p:nvSpPr>
        <p:spPr>
          <a:xfrm>
            <a:off x="4570732" y="280969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1" name="矩形 1820"/>
          <p:cNvSpPr/>
          <p:nvPr/>
        </p:nvSpPr>
        <p:spPr>
          <a:xfrm>
            <a:off x="4570732" y="213579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2" name="橢圓 1821"/>
          <p:cNvSpPr/>
          <p:nvPr/>
        </p:nvSpPr>
        <p:spPr>
          <a:xfrm>
            <a:off x="4570732" y="209769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23" name="直線接點 1822"/>
          <p:cNvCxnSpPr>
            <a:stCxn id="1822" idx="6"/>
          </p:cNvCxnSpPr>
          <p:nvPr/>
        </p:nvCxnSpPr>
        <p:spPr>
          <a:xfrm>
            <a:off x="4735038" y="214055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24" name="直線接點 1823"/>
          <p:cNvCxnSpPr/>
          <p:nvPr/>
        </p:nvCxnSpPr>
        <p:spPr>
          <a:xfrm>
            <a:off x="4570732" y="2140559"/>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5" name="橢圓 1824"/>
          <p:cNvSpPr/>
          <p:nvPr/>
        </p:nvSpPr>
        <p:spPr>
          <a:xfrm>
            <a:off x="4463576" y="290970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6" name="矩形 1825"/>
          <p:cNvSpPr/>
          <p:nvPr/>
        </p:nvSpPr>
        <p:spPr>
          <a:xfrm>
            <a:off x="4463576" y="223580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27" name="橢圓 1826"/>
          <p:cNvSpPr/>
          <p:nvPr/>
        </p:nvSpPr>
        <p:spPr>
          <a:xfrm>
            <a:off x="4463576" y="219770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28" name="直線接點 1827"/>
          <p:cNvCxnSpPr>
            <a:stCxn id="1827" idx="6"/>
          </p:cNvCxnSpPr>
          <p:nvPr/>
        </p:nvCxnSpPr>
        <p:spPr>
          <a:xfrm>
            <a:off x="4627882" y="224057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29" name="橢圓 1828"/>
          <p:cNvSpPr/>
          <p:nvPr/>
        </p:nvSpPr>
        <p:spPr>
          <a:xfrm>
            <a:off x="4356419" y="300971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0" name="矩形 1829"/>
          <p:cNvSpPr/>
          <p:nvPr/>
        </p:nvSpPr>
        <p:spPr>
          <a:xfrm>
            <a:off x="4356419" y="233582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1" name="橢圓 1830"/>
          <p:cNvSpPr/>
          <p:nvPr/>
        </p:nvSpPr>
        <p:spPr>
          <a:xfrm>
            <a:off x="4356419" y="229772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32" name="直線接點 1831"/>
          <p:cNvCxnSpPr>
            <a:stCxn id="1831" idx="6"/>
          </p:cNvCxnSpPr>
          <p:nvPr/>
        </p:nvCxnSpPr>
        <p:spPr>
          <a:xfrm>
            <a:off x="4520725" y="234058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3" name="直線接點 1832"/>
          <p:cNvCxnSpPr/>
          <p:nvPr/>
        </p:nvCxnSpPr>
        <p:spPr>
          <a:xfrm>
            <a:off x="4356419" y="2340584"/>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4" name="橢圓 1833"/>
          <p:cNvSpPr/>
          <p:nvPr/>
        </p:nvSpPr>
        <p:spPr>
          <a:xfrm>
            <a:off x="4249263" y="310972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5" name="矩形 1834"/>
          <p:cNvSpPr/>
          <p:nvPr/>
        </p:nvSpPr>
        <p:spPr>
          <a:xfrm>
            <a:off x="4249263" y="243583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36" name="橢圓 1835"/>
          <p:cNvSpPr/>
          <p:nvPr/>
        </p:nvSpPr>
        <p:spPr>
          <a:xfrm>
            <a:off x="4249263" y="239773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37" name="直線接點 1836"/>
          <p:cNvCxnSpPr>
            <a:stCxn id="1836" idx="6"/>
          </p:cNvCxnSpPr>
          <p:nvPr/>
        </p:nvCxnSpPr>
        <p:spPr>
          <a:xfrm>
            <a:off x="4413569" y="244059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38" name="直線接點 1837"/>
          <p:cNvCxnSpPr/>
          <p:nvPr/>
        </p:nvCxnSpPr>
        <p:spPr>
          <a:xfrm>
            <a:off x="4249263" y="2440597"/>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39" name="橢圓 1838"/>
          <p:cNvSpPr/>
          <p:nvPr/>
        </p:nvSpPr>
        <p:spPr>
          <a:xfrm>
            <a:off x="4142107" y="320259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0" name="矩形 1839"/>
          <p:cNvSpPr/>
          <p:nvPr/>
        </p:nvSpPr>
        <p:spPr>
          <a:xfrm>
            <a:off x="4142107" y="2528702"/>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1" name="橢圓 1840"/>
          <p:cNvSpPr/>
          <p:nvPr/>
        </p:nvSpPr>
        <p:spPr>
          <a:xfrm>
            <a:off x="4142107" y="249060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42" name="直線接點 1841"/>
          <p:cNvCxnSpPr>
            <a:stCxn id="1841" idx="6"/>
          </p:cNvCxnSpPr>
          <p:nvPr/>
        </p:nvCxnSpPr>
        <p:spPr>
          <a:xfrm>
            <a:off x="4306413" y="2533465"/>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3" name="直線接點 1842"/>
          <p:cNvCxnSpPr/>
          <p:nvPr/>
        </p:nvCxnSpPr>
        <p:spPr>
          <a:xfrm>
            <a:off x="4142107" y="2533465"/>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4" name="橢圓 1843"/>
          <p:cNvSpPr/>
          <p:nvPr/>
        </p:nvSpPr>
        <p:spPr>
          <a:xfrm>
            <a:off x="4034951" y="330260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5" name="矩形 1844"/>
          <p:cNvSpPr/>
          <p:nvPr/>
        </p:nvSpPr>
        <p:spPr>
          <a:xfrm>
            <a:off x="4034951" y="2628715"/>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46" name="橢圓 1845"/>
          <p:cNvSpPr/>
          <p:nvPr/>
        </p:nvSpPr>
        <p:spPr>
          <a:xfrm>
            <a:off x="4034951" y="259061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47" name="直線接點 1846"/>
          <p:cNvCxnSpPr>
            <a:stCxn id="1846" idx="6"/>
          </p:cNvCxnSpPr>
          <p:nvPr/>
        </p:nvCxnSpPr>
        <p:spPr>
          <a:xfrm>
            <a:off x="4199257" y="2633478"/>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48" name="直線接點 1847"/>
          <p:cNvCxnSpPr/>
          <p:nvPr/>
        </p:nvCxnSpPr>
        <p:spPr>
          <a:xfrm>
            <a:off x="4034951" y="2633478"/>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49" name="橢圓 1848"/>
          <p:cNvSpPr/>
          <p:nvPr/>
        </p:nvSpPr>
        <p:spPr>
          <a:xfrm>
            <a:off x="3927794" y="340262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0" name="矩形 1849"/>
          <p:cNvSpPr/>
          <p:nvPr/>
        </p:nvSpPr>
        <p:spPr>
          <a:xfrm>
            <a:off x="3927794" y="272872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1" name="橢圓 1850"/>
          <p:cNvSpPr/>
          <p:nvPr/>
        </p:nvSpPr>
        <p:spPr>
          <a:xfrm>
            <a:off x="3927794" y="269062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52" name="直線接點 1851"/>
          <p:cNvCxnSpPr>
            <a:stCxn id="1851" idx="6"/>
          </p:cNvCxnSpPr>
          <p:nvPr/>
        </p:nvCxnSpPr>
        <p:spPr>
          <a:xfrm>
            <a:off x="4092100" y="273349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3" name="直線接點 1852"/>
          <p:cNvCxnSpPr/>
          <p:nvPr/>
        </p:nvCxnSpPr>
        <p:spPr>
          <a:xfrm>
            <a:off x="3927794" y="2733490"/>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4" name="橢圓 1853"/>
          <p:cNvSpPr/>
          <p:nvPr/>
        </p:nvSpPr>
        <p:spPr>
          <a:xfrm>
            <a:off x="3820638" y="350263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5" name="矩形 1854"/>
          <p:cNvSpPr/>
          <p:nvPr/>
        </p:nvSpPr>
        <p:spPr>
          <a:xfrm>
            <a:off x="3820638" y="2828740"/>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56" name="橢圓 1855"/>
          <p:cNvSpPr/>
          <p:nvPr/>
        </p:nvSpPr>
        <p:spPr>
          <a:xfrm>
            <a:off x="3820638" y="279064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57" name="直線接點 1856"/>
          <p:cNvCxnSpPr>
            <a:stCxn id="1856" idx="6"/>
          </p:cNvCxnSpPr>
          <p:nvPr/>
        </p:nvCxnSpPr>
        <p:spPr>
          <a:xfrm>
            <a:off x="3984944" y="2833503"/>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58" name="直線接點 1857"/>
          <p:cNvCxnSpPr/>
          <p:nvPr/>
        </p:nvCxnSpPr>
        <p:spPr>
          <a:xfrm>
            <a:off x="3820638" y="2833503"/>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59" name="文字方塊 1858"/>
          <p:cNvSpPr txBox="1"/>
          <p:nvPr/>
        </p:nvSpPr>
        <p:spPr>
          <a:xfrm>
            <a:off x="2950596" y="3619074"/>
            <a:ext cx="1615250" cy="369332"/>
          </a:xfrm>
          <a:prstGeom prst="rect">
            <a:avLst/>
          </a:prstGeom>
          <a:noFill/>
        </p:spPr>
        <p:txBody>
          <a:bodyPr wrap="none" rtlCol="0">
            <a:spAutoFit/>
          </a:bodyPr>
          <a:lstStyle/>
          <a:p>
            <a:r>
              <a:rPr lang="en-US" altLang="zh-TW" dirty="0" smtClean="0"/>
              <a:t>Redundant TSV</a:t>
            </a:r>
            <a:endParaRPr lang="zh-TW" altLang="en-US" dirty="0"/>
          </a:p>
        </p:txBody>
      </p:sp>
      <p:sp>
        <p:nvSpPr>
          <p:cNvPr id="1860" name="文字方塊 1859"/>
          <p:cNvSpPr txBox="1"/>
          <p:nvPr/>
        </p:nvSpPr>
        <p:spPr>
          <a:xfrm>
            <a:off x="3171825" y="1807456"/>
            <a:ext cx="1464312" cy="369332"/>
          </a:xfrm>
          <a:prstGeom prst="rect">
            <a:avLst/>
          </a:prstGeom>
          <a:noFill/>
        </p:spPr>
        <p:txBody>
          <a:bodyPr wrap="none" rtlCol="0">
            <a:spAutoFit/>
          </a:bodyPr>
          <a:lstStyle/>
          <a:p>
            <a:r>
              <a:rPr lang="en-US" altLang="zh-TW" dirty="0" smtClean="0"/>
              <a:t>8x8 TSV block</a:t>
            </a:r>
            <a:endParaRPr lang="zh-TW" altLang="en-US" dirty="0"/>
          </a:p>
        </p:txBody>
      </p:sp>
      <p:sp>
        <p:nvSpPr>
          <p:cNvPr id="1861" name="平行四邊形 1860"/>
          <p:cNvSpPr/>
          <p:nvPr/>
        </p:nvSpPr>
        <p:spPr>
          <a:xfrm>
            <a:off x="4710558" y="2624537"/>
            <a:ext cx="4211242" cy="1296157"/>
          </a:xfrm>
          <a:prstGeom prst="parallelogram">
            <a:avLst>
              <a:gd name="adj" fmla="val 10418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2" name="橢圓 1861"/>
          <p:cNvSpPr/>
          <p:nvPr/>
        </p:nvSpPr>
        <p:spPr>
          <a:xfrm>
            <a:off x="6178599" y="266443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3" name="矩形 1862"/>
          <p:cNvSpPr/>
          <p:nvPr/>
        </p:nvSpPr>
        <p:spPr>
          <a:xfrm>
            <a:off x="6178599" y="199053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4" name="橢圓 1863"/>
          <p:cNvSpPr/>
          <p:nvPr/>
        </p:nvSpPr>
        <p:spPr>
          <a:xfrm>
            <a:off x="6178599" y="195243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65" name="直線接點 1864"/>
          <p:cNvCxnSpPr>
            <a:stCxn id="1864" idx="6"/>
          </p:cNvCxnSpPr>
          <p:nvPr/>
        </p:nvCxnSpPr>
        <p:spPr>
          <a:xfrm>
            <a:off x="6342905" y="1995302"/>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66" name="直線接點 1865"/>
          <p:cNvCxnSpPr/>
          <p:nvPr/>
        </p:nvCxnSpPr>
        <p:spPr>
          <a:xfrm>
            <a:off x="6178599" y="1995302"/>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867" name="橢圓 1866"/>
          <p:cNvSpPr/>
          <p:nvPr/>
        </p:nvSpPr>
        <p:spPr>
          <a:xfrm>
            <a:off x="8536037" y="266443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8" name="矩形 1867"/>
          <p:cNvSpPr/>
          <p:nvPr/>
        </p:nvSpPr>
        <p:spPr>
          <a:xfrm>
            <a:off x="8536037" y="199053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69" name="橢圓 1868"/>
          <p:cNvSpPr/>
          <p:nvPr/>
        </p:nvSpPr>
        <p:spPr>
          <a:xfrm>
            <a:off x="8536037" y="195243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70" name="直線接點 1869"/>
          <p:cNvCxnSpPr>
            <a:stCxn id="1869" idx="6"/>
          </p:cNvCxnSpPr>
          <p:nvPr/>
        </p:nvCxnSpPr>
        <p:spPr>
          <a:xfrm>
            <a:off x="8700343" y="1995302"/>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71" name="直線接點 1870"/>
          <p:cNvCxnSpPr/>
          <p:nvPr/>
        </p:nvCxnSpPr>
        <p:spPr>
          <a:xfrm>
            <a:off x="8536037" y="1995302"/>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72" name="群組 1871"/>
          <p:cNvGrpSpPr/>
          <p:nvPr/>
        </p:nvGrpSpPr>
        <p:grpSpPr>
          <a:xfrm>
            <a:off x="6392912" y="1952439"/>
            <a:ext cx="2093118" cy="797719"/>
            <a:chOff x="6392912" y="1952439"/>
            <a:chExt cx="2093118" cy="797719"/>
          </a:xfrm>
        </p:grpSpPr>
        <p:grpSp>
          <p:nvGrpSpPr>
            <p:cNvPr id="1873" name="群組 1872"/>
            <p:cNvGrpSpPr/>
            <p:nvPr/>
          </p:nvGrpSpPr>
          <p:grpSpPr>
            <a:xfrm>
              <a:off x="6392912" y="1952439"/>
              <a:ext cx="164306" cy="797719"/>
              <a:chOff x="2950369" y="2778919"/>
              <a:chExt cx="164306" cy="797719"/>
            </a:xfrm>
          </p:grpSpPr>
          <p:sp>
            <p:nvSpPr>
              <p:cNvPr id="1928" name="橢圓 19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9" name="矩形 19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0" name="橢圓 19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31" name="直線接點 1930"/>
              <p:cNvCxnSpPr>
                <a:stCxn id="19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2" name="直線接點 19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4" name="群組 1873"/>
            <p:cNvGrpSpPr/>
            <p:nvPr/>
          </p:nvGrpSpPr>
          <p:grpSpPr>
            <a:xfrm>
              <a:off x="6607224" y="1952439"/>
              <a:ext cx="164306" cy="797719"/>
              <a:chOff x="2950369" y="2778919"/>
              <a:chExt cx="164306" cy="797719"/>
            </a:xfrm>
          </p:grpSpPr>
          <p:sp>
            <p:nvSpPr>
              <p:cNvPr id="1923" name="橢圓 19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4" name="矩形 19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5" name="橢圓 19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26" name="直線接點 1925"/>
              <p:cNvCxnSpPr>
                <a:stCxn id="19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7" name="直線接點 19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5" name="群組 1874"/>
            <p:cNvGrpSpPr/>
            <p:nvPr/>
          </p:nvGrpSpPr>
          <p:grpSpPr>
            <a:xfrm>
              <a:off x="6821537" y="1952439"/>
              <a:ext cx="164306" cy="797719"/>
              <a:chOff x="2950369" y="2778919"/>
              <a:chExt cx="164306" cy="797719"/>
            </a:xfrm>
          </p:grpSpPr>
          <p:sp>
            <p:nvSpPr>
              <p:cNvPr id="1918" name="橢圓 19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9" name="矩形 19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20" name="橢圓 19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21" name="直線接點 1920"/>
              <p:cNvCxnSpPr>
                <a:stCxn id="19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22" name="直線接點 19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6" name="群組 1875"/>
            <p:cNvGrpSpPr/>
            <p:nvPr/>
          </p:nvGrpSpPr>
          <p:grpSpPr>
            <a:xfrm>
              <a:off x="7035849" y="1952439"/>
              <a:ext cx="164306" cy="797719"/>
              <a:chOff x="2950369" y="2778919"/>
              <a:chExt cx="164306" cy="797719"/>
            </a:xfrm>
          </p:grpSpPr>
          <p:sp>
            <p:nvSpPr>
              <p:cNvPr id="1913" name="橢圓 19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4" name="矩形 19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5" name="橢圓 19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16" name="直線接點 1915"/>
              <p:cNvCxnSpPr>
                <a:stCxn id="19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7" name="直線接點 19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7" name="群組 1876"/>
            <p:cNvGrpSpPr/>
            <p:nvPr/>
          </p:nvGrpSpPr>
          <p:grpSpPr>
            <a:xfrm>
              <a:off x="7250162" y="1952439"/>
              <a:ext cx="164306" cy="797719"/>
              <a:chOff x="2950369" y="2778919"/>
              <a:chExt cx="164306" cy="797719"/>
            </a:xfrm>
          </p:grpSpPr>
          <p:sp>
            <p:nvSpPr>
              <p:cNvPr id="1908" name="橢圓 19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9" name="矩形 19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10" name="橢圓 19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11" name="直線接點 1910"/>
              <p:cNvCxnSpPr>
                <a:stCxn id="19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12" name="直線接點 19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8" name="群組 1877"/>
            <p:cNvGrpSpPr/>
            <p:nvPr/>
          </p:nvGrpSpPr>
          <p:grpSpPr>
            <a:xfrm>
              <a:off x="7464474" y="1952439"/>
              <a:ext cx="164306" cy="797719"/>
              <a:chOff x="2950369" y="2778919"/>
              <a:chExt cx="164306" cy="797719"/>
            </a:xfrm>
          </p:grpSpPr>
          <p:sp>
            <p:nvSpPr>
              <p:cNvPr id="1903" name="橢圓 19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4" name="矩形 19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5" name="橢圓 19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06" name="直線接點 1905"/>
              <p:cNvCxnSpPr>
                <a:stCxn id="19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7" name="直線接點 19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79" name="群組 1878"/>
            <p:cNvGrpSpPr/>
            <p:nvPr/>
          </p:nvGrpSpPr>
          <p:grpSpPr>
            <a:xfrm>
              <a:off x="7678787" y="1952439"/>
              <a:ext cx="164306" cy="797719"/>
              <a:chOff x="2950369" y="2778919"/>
              <a:chExt cx="164306" cy="797719"/>
            </a:xfrm>
          </p:grpSpPr>
          <p:sp>
            <p:nvSpPr>
              <p:cNvPr id="1898" name="橢圓 18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9" name="矩形 18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00" name="橢圓 18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01" name="直線接點 1900"/>
              <p:cNvCxnSpPr>
                <a:stCxn id="19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02" name="直線接點 19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0" name="群組 1879"/>
            <p:cNvGrpSpPr/>
            <p:nvPr/>
          </p:nvGrpSpPr>
          <p:grpSpPr>
            <a:xfrm>
              <a:off x="7893099" y="1952439"/>
              <a:ext cx="164306" cy="797719"/>
              <a:chOff x="2950369" y="2778919"/>
              <a:chExt cx="164306" cy="797719"/>
            </a:xfrm>
          </p:grpSpPr>
          <p:sp>
            <p:nvSpPr>
              <p:cNvPr id="1893" name="橢圓 18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4" name="矩形 18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5" name="橢圓 18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96" name="直線接點 1895"/>
              <p:cNvCxnSpPr>
                <a:stCxn id="18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7" name="直線接點 18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1" name="群組 1880"/>
            <p:cNvGrpSpPr/>
            <p:nvPr/>
          </p:nvGrpSpPr>
          <p:grpSpPr>
            <a:xfrm>
              <a:off x="8107412" y="1952439"/>
              <a:ext cx="164306" cy="797719"/>
              <a:chOff x="2950369" y="2778919"/>
              <a:chExt cx="164306" cy="797719"/>
            </a:xfrm>
          </p:grpSpPr>
          <p:sp>
            <p:nvSpPr>
              <p:cNvPr id="1888" name="橢圓 188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9" name="矩形 188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90" name="橢圓 188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91" name="直線接點 1890"/>
              <p:cNvCxnSpPr>
                <a:stCxn id="189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92" name="直線接點 189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82" name="群組 1881"/>
            <p:cNvGrpSpPr/>
            <p:nvPr/>
          </p:nvGrpSpPr>
          <p:grpSpPr>
            <a:xfrm>
              <a:off x="8321724" y="1952439"/>
              <a:ext cx="164306" cy="797719"/>
              <a:chOff x="2950369" y="2778919"/>
              <a:chExt cx="164306" cy="797719"/>
            </a:xfrm>
          </p:grpSpPr>
          <p:sp>
            <p:nvSpPr>
              <p:cNvPr id="1883" name="橢圓 18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4" name="矩形 18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885" name="橢圓 18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86" name="直線接點 1885"/>
              <p:cNvCxnSpPr>
                <a:stCxn id="18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87" name="直線接點 18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1933" name="橢圓 1932"/>
          <p:cNvSpPr/>
          <p:nvPr/>
        </p:nvSpPr>
        <p:spPr>
          <a:xfrm>
            <a:off x="6285756" y="276444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4" name="矩形 1933"/>
          <p:cNvSpPr/>
          <p:nvPr/>
        </p:nvSpPr>
        <p:spPr>
          <a:xfrm>
            <a:off x="6285756" y="2090552"/>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5" name="橢圓 1934"/>
          <p:cNvSpPr/>
          <p:nvPr/>
        </p:nvSpPr>
        <p:spPr>
          <a:xfrm>
            <a:off x="6285756" y="205245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36" name="直線接點 1935"/>
          <p:cNvCxnSpPr>
            <a:stCxn id="1935" idx="6"/>
          </p:cNvCxnSpPr>
          <p:nvPr/>
        </p:nvCxnSpPr>
        <p:spPr>
          <a:xfrm>
            <a:off x="6450062" y="2095315"/>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7" name="直線接點 1936"/>
          <p:cNvCxnSpPr/>
          <p:nvPr/>
        </p:nvCxnSpPr>
        <p:spPr>
          <a:xfrm>
            <a:off x="6285756" y="2095315"/>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938" name="橢圓 1937"/>
          <p:cNvSpPr/>
          <p:nvPr/>
        </p:nvSpPr>
        <p:spPr>
          <a:xfrm>
            <a:off x="8214568" y="276444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39" name="矩形 1938"/>
          <p:cNvSpPr/>
          <p:nvPr/>
        </p:nvSpPr>
        <p:spPr>
          <a:xfrm>
            <a:off x="8214568" y="2090552"/>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40" name="橢圓 1939"/>
          <p:cNvSpPr/>
          <p:nvPr/>
        </p:nvSpPr>
        <p:spPr>
          <a:xfrm>
            <a:off x="8214568" y="205245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41" name="直線接點 1940"/>
          <p:cNvCxnSpPr>
            <a:stCxn id="1940" idx="6"/>
          </p:cNvCxnSpPr>
          <p:nvPr/>
        </p:nvCxnSpPr>
        <p:spPr>
          <a:xfrm>
            <a:off x="8378874" y="2095315"/>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42" name="直線接點 1941"/>
          <p:cNvCxnSpPr/>
          <p:nvPr/>
        </p:nvCxnSpPr>
        <p:spPr>
          <a:xfrm>
            <a:off x="8214568" y="2095315"/>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43" name="群組 1942"/>
          <p:cNvGrpSpPr/>
          <p:nvPr/>
        </p:nvGrpSpPr>
        <p:grpSpPr>
          <a:xfrm>
            <a:off x="6071443" y="2052452"/>
            <a:ext cx="2521744" cy="797719"/>
            <a:chOff x="6071443" y="2052452"/>
            <a:chExt cx="2521744" cy="797719"/>
          </a:xfrm>
        </p:grpSpPr>
        <p:grpSp>
          <p:nvGrpSpPr>
            <p:cNvPr id="1944" name="群組 1943"/>
            <p:cNvGrpSpPr/>
            <p:nvPr/>
          </p:nvGrpSpPr>
          <p:grpSpPr>
            <a:xfrm>
              <a:off x="6071443" y="2052452"/>
              <a:ext cx="164306" cy="797719"/>
              <a:chOff x="2950369" y="2778919"/>
              <a:chExt cx="164306" cy="797719"/>
            </a:xfrm>
          </p:grpSpPr>
          <p:sp>
            <p:nvSpPr>
              <p:cNvPr id="1999" name="橢圓 199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0" name="矩形 199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1" name="橢圓 200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02" name="直線接點 2001"/>
              <p:cNvCxnSpPr>
                <a:stCxn id="200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3" name="直線接點 200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5" name="群組 1944"/>
            <p:cNvGrpSpPr/>
            <p:nvPr/>
          </p:nvGrpSpPr>
          <p:grpSpPr>
            <a:xfrm>
              <a:off x="6500068" y="2052452"/>
              <a:ext cx="164306" cy="797719"/>
              <a:chOff x="2950369" y="2778919"/>
              <a:chExt cx="164306" cy="797719"/>
            </a:xfrm>
          </p:grpSpPr>
          <p:sp>
            <p:nvSpPr>
              <p:cNvPr id="1994" name="橢圓 199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5" name="矩形 199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6" name="橢圓 199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97" name="直線接點 1996"/>
              <p:cNvCxnSpPr>
                <a:stCxn id="199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8" name="直線接點 199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6" name="群組 1945"/>
            <p:cNvGrpSpPr/>
            <p:nvPr/>
          </p:nvGrpSpPr>
          <p:grpSpPr>
            <a:xfrm>
              <a:off x="6714381" y="2052452"/>
              <a:ext cx="164306" cy="797719"/>
              <a:chOff x="2950369" y="2778919"/>
              <a:chExt cx="164306" cy="797719"/>
            </a:xfrm>
          </p:grpSpPr>
          <p:sp>
            <p:nvSpPr>
              <p:cNvPr id="1989" name="橢圓 198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0" name="矩形 198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91" name="橢圓 199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92" name="直線接點 1991"/>
              <p:cNvCxnSpPr>
                <a:stCxn id="199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93" name="直線接點 199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7" name="群組 1946"/>
            <p:cNvGrpSpPr/>
            <p:nvPr/>
          </p:nvGrpSpPr>
          <p:grpSpPr>
            <a:xfrm>
              <a:off x="6928693" y="2052452"/>
              <a:ext cx="164306" cy="797719"/>
              <a:chOff x="2950369" y="2778919"/>
              <a:chExt cx="164306" cy="797719"/>
            </a:xfrm>
          </p:grpSpPr>
          <p:sp>
            <p:nvSpPr>
              <p:cNvPr id="1984" name="橢圓 198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5" name="矩形 198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6" name="橢圓 198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87" name="直線接點 1986"/>
              <p:cNvCxnSpPr>
                <a:stCxn id="198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8" name="直線接點 198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8" name="群組 1947"/>
            <p:cNvGrpSpPr/>
            <p:nvPr/>
          </p:nvGrpSpPr>
          <p:grpSpPr>
            <a:xfrm>
              <a:off x="7143006" y="2052452"/>
              <a:ext cx="164306" cy="797719"/>
              <a:chOff x="2950369" y="2778919"/>
              <a:chExt cx="164306" cy="797719"/>
            </a:xfrm>
          </p:grpSpPr>
          <p:sp>
            <p:nvSpPr>
              <p:cNvPr id="1979" name="橢圓 197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0" name="矩形 197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81" name="橢圓 198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82" name="直線接點 1981"/>
              <p:cNvCxnSpPr>
                <a:stCxn id="198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3" name="直線接點 198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49" name="群組 1948"/>
            <p:cNvGrpSpPr/>
            <p:nvPr/>
          </p:nvGrpSpPr>
          <p:grpSpPr>
            <a:xfrm>
              <a:off x="7357318" y="2052452"/>
              <a:ext cx="164306" cy="797719"/>
              <a:chOff x="2950369" y="2778919"/>
              <a:chExt cx="164306" cy="797719"/>
            </a:xfrm>
          </p:grpSpPr>
          <p:sp>
            <p:nvSpPr>
              <p:cNvPr id="1974" name="橢圓 197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5" name="矩形 197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6" name="橢圓 197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77" name="直線接點 1976"/>
              <p:cNvCxnSpPr>
                <a:stCxn id="197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8" name="直線接點 197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0" name="群組 1949"/>
            <p:cNvGrpSpPr/>
            <p:nvPr/>
          </p:nvGrpSpPr>
          <p:grpSpPr>
            <a:xfrm>
              <a:off x="7571631" y="2052452"/>
              <a:ext cx="164306" cy="797719"/>
              <a:chOff x="2950369" y="2778919"/>
              <a:chExt cx="164306" cy="797719"/>
            </a:xfrm>
          </p:grpSpPr>
          <p:sp>
            <p:nvSpPr>
              <p:cNvPr id="1969" name="橢圓 196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0" name="矩形 196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71" name="橢圓 197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72" name="直線接點 1971"/>
              <p:cNvCxnSpPr>
                <a:stCxn id="197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3" name="直線接點 197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1" name="群組 1950"/>
            <p:cNvGrpSpPr/>
            <p:nvPr/>
          </p:nvGrpSpPr>
          <p:grpSpPr>
            <a:xfrm>
              <a:off x="7785943" y="2052452"/>
              <a:ext cx="164306" cy="797719"/>
              <a:chOff x="2950369" y="2778919"/>
              <a:chExt cx="164306" cy="797719"/>
            </a:xfrm>
          </p:grpSpPr>
          <p:sp>
            <p:nvSpPr>
              <p:cNvPr id="1964" name="橢圓 196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5" name="矩形 196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6" name="橢圓 196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67" name="直線接點 1966"/>
              <p:cNvCxnSpPr>
                <a:stCxn id="196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8" name="直線接點 196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2" name="群組 1951"/>
            <p:cNvGrpSpPr/>
            <p:nvPr/>
          </p:nvGrpSpPr>
          <p:grpSpPr>
            <a:xfrm>
              <a:off x="8000256" y="2052452"/>
              <a:ext cx="164306" cy="797719"/>
              <a:chOff x="2950369" y="2778919"/>
              <a:chExt cx="164306" cy="797719"/>
            </a:xfrm>
          </p:grpSpPr>
          <p:sp>
            <p:nvSpPr>
              <p:cNvPr id="1959" name="橢圓 195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0" name="矩形 195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1" name="橢圓 196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62" name="直線接點 1961"/>
              <p:cNvCxnSpPr>
                <a:stCxn id="196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63" name="直線接點 196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53" name="群組 1952"/>
            <p:cNvGrpSpPr/>
            <p:nvPr/>
          </p:nvGrpSpPr>
          <p:grpSpPr>
            <a:xfrm>
              <a:off x="8428881" y="2052452"/>
              <a:ext cx="164306" cy="797719"/>
              <a:chOff x="2950369" y="2778919"/>
              <a:chExt cx="164306" cy="797719"/>
            </a:xfrm>
          </p:grpSpPr>
          <p:sp>
            <p:nvSpPr>
              <p:cNvPr id="1954" name="橢圓 195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5" name="矩形 195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6" name="橢圓 195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57" name="直線接點 1956"/>
              <p:cNvCxnSpPr>
                <a:stCxn id="195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8" name="直線接點 195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04" name="橢圓 2003"/>
          <p:cNvSpPr/>
          <p:nvPr/>
        </p:nvSpPr>
        <p:spPr>
          <a:xfrm>
            <a:off x="6392911" y="286445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5" name="矩形 2004"/>
          <p:cNvSpPr/>
          <p:nvPr/>
        </p:nvSpPr>
        <p:spPr>
          <a:xfrm>
            <a:off x="6392911" y="219056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06" name="橢圓 2005"/>
          <p:cNvSpPr/>
          <p:nvPr/>
        </p:nvSpPr>
        <p:spPr>
          <a:xfrm>
            <a:off x="6392911" y="215246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07" name="直線接點 2006"/>
          <p:cNvCxnSpPr>
            <a:stCxn id="2006" idx="6"/>
          </p:cNvCxnSpPr>
          <p:nvPr/>
        </p:nvCxnSpPr>
        <p:spPr>
          <a:xfrm>
            <a:off x="6557217" y="2195327"/>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08" name="直線接點 2007"/>
          <p:cNvCxnSpPr/>
          <p:nvPr/>
        </p:nvCxnSpPr>
        <p:spPr>
          <a:xfrm>
            <a:off x="6392911" y="2195327"/>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09" name="橢圓 2008"/>
          <p:cNvSpPr/>
          <p:nvPr/>
        </p:nvSpPr>
        <p:spPr>
          <a:xfrm>
            <a:off x="7893099" y="286445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10" name="矩形 2009"/>
          <p:cNvSpPr/>
          <p:nvPr/>
        </p:nvSpPr>
        <p:spPr>
          <a:xfrm>
            <a:off x="7893099" y="219056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11" name="橢圓 2010"/>
          <p:cNvSpPr/>
          <p:nvPr/>
        </p:nvSpPr>
        <p:spPr>
          <a:xfrm>
            <a:off x="7893099" y="215246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12" name="直線接點 2011"/>
          <p:cNvCxnSpPr>
            <a:stCxn id="2011" idx="6"/>
          </p:cNvCxnSpPr>
          <p:nvPr/>
        </p:nvCxnSpPr>
        <p:spPr>
          <a:xfrm>
            <a:off x="8057405" y="2195327"/>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13" name="直線接點 2012"/>
          <p:cNvCxnSpPr/>
          <p:nvPr/>
        </p:nvCxnSpPr>
        <p:spPr>
          <a:xfrm>
            <a:off x="7893099" y="2195327"/>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14" name="群組 2013"/>
          <p:cNvGrpSpPr/>
          <p:nvPr/>
        </p:nvGrpSpPr>
        <p:grpSpPr>
          <a:xfrm>
            <a:off x="5964286" y="2152464"/>
            <a:ext cx="2521744" cy="797719"/>
            <a:chOff x="5964286" y="2152464"/>
            <a:chExt cx="2521744" cy="797719"/>
          </a:xfrm>
        </p:grpSpPr>
        <p:grpSp>
          <p:nvGrpSpPr>
            <p:cNvPr id="2015" name="群組 2014"/>
            <p:cNvGrpSpPr/>
            <p:nvPr/>
          </p:nvGrpSpPr>
          <p:grpSpPr>
            <a:xfrm>
              <a:off x="5964286" y="2152464"/>
              <a:ext cx="164306" cy="797719"/>
              <a:chOff x="2950369" y="2778919"/>
              <a:chExt cx="164306" cy="797719"/>
            </a:xfrm>
          </p:grpSpPr>
          <p:sp>
            <p:nvSpPr>
              <p:cNvPr id="2070" name="橢圓 206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1" name="矩形 207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2" name="橢圓 207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73" name="直線接點 2072"/>
              <p:cNvCxnSpPr>
                <a:stCxn id="207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4" name="直線接點 207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16" name="群組 2015"/>
            <p:cNvGrpSpPr/>
            <p:nvPr/>
          </p:nvGrpSpPr>
          <p:grpSpPr>
            <a:xfrm>
              <a:off x="6178599" y="2152464"/>
              <a:ext cx="164306" cy="797719"/>
              <a:chOff x="2950369" y="2778919"/>
              <a:chExt cx="164306" cy="797719"/>
            </a:xfrm>
          </p:grpSpPr>
          <p:sp>
            <p:nvSpPr>
              <p:cNvPr id="2065" name="橢圓 206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6" name="矩形 206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7" name="橢圓 206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68" name="直線接點 2067"/>
              <p:cNvCxnSpPr>
                <a:stCxn id="206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9" name="直線接點 206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17" name="群組 2016"/>
            <p:cNvGrpSpPr/>
            <p:nvPr/>
          </p:nvGrpSpPr>
          <p:grpSpPr>
            <a:xfrm>
              <a:off x="6607224" y="2152464"/>
              <a:ext cx="164306" cy="797719"/>
              <a:chOff x="2950369" y="2778919"/>
              <a:chExt cx="164306" cy="797719"/>
            </a:xfrm>
          </p:grpSpPr>
          <p:sp>
            <p:nvSpPr>
              <p:cNvPr id="2060" name="橢圓 20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1" name="矩形 20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62" name="橢圓 20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63" name="直線接點 2062"/>
              <p:cNvCxnSpPr>
                <a:stCxn id="20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64" name="直線接點 20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18" name="群組 2017"/>
            <p:cNvGrpSpPr/>
            <p:nvPr/>
          </p:nvGrpSpPr>
          <p:grpSpPr>
            <a:xfrm>
              <a:off x="6821536" y="2152464"/>
              <a:ext cx="164306" cy="797719"/>
              <a:chOff x="2950369" y="2778919"/>
              <a:chExt cx="164306" cy="797719"/>
            </a:xfrm>
          </p:grpSpPr>
          <p:sp>
            <p:nvSpPr>
              <p:cNvPr id="2055" name="橢圓 20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6" name="矩形 20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7" name="橢圓 20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58" name="直線接點 2057"/>
              <p:cNvCxnSpPr>
                <a:stCxn id="20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9" name="直線接點 20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19" name="群組 2018"/>
            <p:cNvGrpSpPr/>
            <p:nvPr/>
          </p:nvGrpSpPr>
          <p:grpSpPr>
            <a:xfrm>
              <a:off x="7035849" y="2152464"/>
              <a:ext cx="164306" cy="797719"/>
              <a:chOff x="2950369" y="2778919"/>
              <a:chExt cx="164306" cy="797719"/>
            </a:xfrm>
          </p:grpSpPr>
          <p:sp>
            <p:nvSpPr>
              <p:cNvPr id="2050" name="橢圓 20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1" name="矩形 20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52" name="橢圓 20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53" name="直線接點 2052"/>
              <p:cNvCxnSpPr>
                <a:stCxn id="20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54" name="直線接點 20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20" name="群組 2019"/>
            <p:cNvGrpSpPr/>
            <p:nvPr/>
          </p:nvGrpSpPr>
          <p:grpSpPr>
            <a:xfrm>
              <a:off x="7250161" y="2152464"/>
              <a:ext cx="164306" cy="797719"/>
              <a:chOff x="2950369" y="2778919"/>
              <a:chExt cx="164306" cy="797719"/>
            </a:xfrm>
          </p:grpSpPr>
          <p:sp>
            <p:nvSpPr>
              <p:cNvPr id="2045" name="橢圓 204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6" name="矩形 204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7" name="橢圓 204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48" name="直線接點 2047"/>
              <p:cNvCxnSpPr>
                <a:stCxn id="204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9" name="直線接點 204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21" name="群組 2020"/>
            <p:cNvGrpSpPr/>
            <p:nvPr/>
          </p:nvGrpSpPr>
          <p:grpSpPr>
            <a:xfrm>
              <a:off x="7464474" y="2152464"/>
              <a:ext cx="164306" cy="797719"/>
              <a:chOff x="2950369" y="2778919"/>
              <a:chExt cx="164306" cy="797719"/>
            </a:xfrm>
          </p:grpSpPr>
          <p:sp>
            <p:nvSpPr>
              <p:cNvPr id="2040" name="橢圓 20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1" name="矩形 20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42" name="橢圓 20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43" name="直線接點 2042"/>
              <p:cNvCxnSpPr>
                <a:stCxn id="20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44" name="直線接點 20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22" name="群組 2021"/>
            <p:cNvGrpSpPr/>
            <p:nvPr/>
          </p:nvGrpSpPr>
          <p:grpSpPr>
            <a:xfrm>
              <a:off x="7678786" y="2152464"/>
              <a:ext cx="164306" cy="797719"/>
              <a:chOff x="2950369" y="2778919"/>
              <a:chExt cx="164306" cy="797719"/>
            </a:xfrm>
          </p:grpSpPr>
          <p:sp>
            <p:nvSpPr>
              <p:cNvPr id="2035" name="橢圓 203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6" name="矩形 203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7" name="橢圓 203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38" name="直線接點 2037"/>
              <p:cNvCxnSpPr>
                <a:stCxn id="203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9" name="直線接點 203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23" name="群組 2022"/>
            <p:cNvGrpSpPr/>
            <p:nvPr/>
          </p:nvGrpSpPr>
          <p:grpSpPr>
            <a:xfrm>
              <a:off x="8107411" y="2152464"/>
              <a:ext cx="164306" cy="797719"/>
              <a:chOff x="2950369" y="2778919"/>
              <a:chExt cx="164306" cy="797719"/>
            </a:xfrm>
          </p:grpSpPr>
          <p:sp>
            <p:nvSpPr>
              <p:cNvPr id="2030" name="橢圓 202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1" name="矩形 203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32" name="橢圓 203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33" name="直線接點 2032"/>
              <p:cNvCxnSpPr>
                <a:stCxn id="203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34" name="直線接點 203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24" name="群組 2023"/>
            <p:cNvGrpSpPr/>
            <p:nvPr/>
          </p:nvGrpSpPr>
          <p:grpSpPr>
            <a:xfrm>
              <a:off x="8321724" y="2152464"/>
              <a:ext cx="164306" cy="797719"/>
              <a:chOff x="2950369" y="2778919"/>
              <a:chExt cx="164306" cy="797719"/>
            </a:xfrm>
          </p:grpSpPr>
          <p:sp>
            <p:nvSpPr>
              <p:cNvPr id="2025" name="橢圓 20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26" name="矩形 20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27" name="橢圓 20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28" name="直線接點 2027"/>
              <p:cNvCxnSpPr>
                <a:stCxn id="20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29" name="直線接點 20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075" name="橢圓 2074"/>
          <p:cNvSpPr/>
          <p:nvPr/>
        </p:nvSpPr>
        <p:spPr>
          <a:xfrm>
            <a:off x="6500068" y="296447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6" name="矩形 2075"/>
          <p:cNvSpPr/>
          <p:nvPr/>
        </p:nvSpPr>
        <p:spPr>
          <a:xfrm>
            <a:off x="6500068" y="229057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77" name="橢圓 2076"/>
          <p:cNvSpPr/>
          <p:nvPr/>
        </p:nvSpPr>
        <p:spPr>
          <a:xfrm>
            <a:off x="6500068" y="225247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78" name="直線接點 2077"/>
          <p:cNvCxnSpPr>
            <a:stCxn id="2077" idx="6"/>
          </p:cNvCxnSpPr>
          <p:nvPr/>
        </p:nvCxnSpPr>
        <p:spPr>
          <a:xfrm>
            <a:off x="6664374" y="2295340"/>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79" name="直線接點 2078"/>
          <p:cNvCxnSpPr/>
          <p:nvPr/>
        </p:nvCxnSpPr>
        <p:spPr>
          <a:xfrm>
            <a:off x="6500068" y="2295340"/>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080" name="橢圓 2079"/>
          <p:cNvSpPr/>
          <p:nvPr/>
        </p:nvSpPr>
        <p:spPr>
          <a:xfrm>
            <a:off x="7571630" y="296447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1" name="矩形 2080"/>
          <p:cNvSpPr/>
          <p:nvPr/>
        </p:nvSpPr>
        <p:spPr>
          <a:xfrm>
            <a:off x="7571630" y="229057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82" name="橢圓 2081"/>
          <p:cNvSpPr/>
          <p:nvPr/>
        </p:nvSpPr>
        <p:spPr>
          <a:xfrm>
            <a:off x="7571630" y="225247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83" name="直線接點 2082"/>
          <p:cNvCxnSpPr>
            <a:stCxn id="2082" idx="6"/>
          </p:cNvCxnSpPr>
          <p:nvPr/>
        </p:nvCxnSpPr>
        <p:spPr>
          <a:xfrm>
            <a:off x="7735936" y="2295340"/>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84" name="直線接點 2083"/>
          <p:cNvCxnSpPr/>
          <p:nvPr/>
        </p:nvCxnSpPr>
        <p:spPr>
          <a:xfrm>
            <a:off x="7571630" y="2295340"/>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85" name="群組 2084"/>
          <p:cNvGrpSpPr/>
          <p:nvPr/>
        </p:nvGrpSpPr>
        <p:grpSpPr>
          <a:xfrm>
            <a:off x="5857130" y="2252477"/>
            <a:ext cx="2521744" cy="797719"/>
            <a:chOff x="5857130" y="2252477"/>
            <a:chExt cx="2521744" cy="797719"/>
          </a:xfrm>
        </p:grpSpPr>
        <p:grpSp>
          <p:nvGrpSpPr>
            <p:cNvPr id="2086" name="群組 2085"/>
            <p:cNvGrpSpPr/>
            <p:nvPr/>
          </p:nvGrpSpPr>
          <p:grpSpPr>
            <a:xfrm>
              <a:off x="5857130" y="2252477"/>
              <a:ext cx="164306" cy="797719"/>
              <a:chOff x="2950369" y="2778919"/>
              <a:chExt cx="164306" cy="797719"/>
            </a:xfrm>
          </p:grpSpPr>
          <p:sp>
            <p:nvSpPr>
              <p:cNvPr id="2141" name="橢圓 214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2" name="矩形 214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3" name="橢圓 214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44" name="直線接點 2143"/>
              <p:cNvCxnSpPr>
                <a:stCxn id="214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5" name="直線接點 214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7" name="群組 2086"/>
            <p:cNvGrpSpPr/>
            <p:nvPr/>
          </p:nvGrpSpPr>
          <p:grpSpPr>
            <a:xfrm>
              <a:off x="6071443" y="2252477"/>
              <a:ext cx="164306" cy="797719"/>
              <a:chOff x="2950369" y="2778919"/>
              <a:chExt cx="164306" cy="797719"/>
            </a:xfrm>
          </p:grpSpPr>
          <p:sp>
            <p:nvSpPr>
              <p:cNvPr id="2136" name="橢圓 213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7" name="矩形 213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8" name="橢圓 213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39" name="直線接點 2138"/>
              <p:cNvCxnSpPr>
                <a:stCxn id="213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40" name="直線接點 213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8" name="群組 2087"/>
            <p:cNvGrpSpPr/>
            <p:nvPr/>
          </p:nvGrpSpPr>
          <p:grpSpPr>
            <a:xfrm>
              <a:off x="6285755" y="2252477"/>
              <a:ext cx="164306" cy="797719"/>
              <a:chOff x="2950369" y="2778919"/>
              <a:chExt cx="164306" cy="797719"/>
            </a:xfrm>
          </p:grpSpPr>
          <p:sp>
            <p:nvSpPr>
              <p:cNvPr id="2131" name="橢圓 213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2" name="矩形 213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3" name="橢圓 213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34" name="直線接點 2133"/>
              <p:cNvCxnSpPr>
                <a:stCxn id="213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5" name="直線接點 213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89" name="群組 2088"/>
            <p:cNvGrpSpPr/>
            <p:nvPr/>
          </p:nvGrpSpPr>
          <p:grpSpPr>
            <a:xfrm>
              <a:off x="6714380" y="2252477"/>
              <a:ext cx="164306" cy="797719"/>
              <a:chOff x="2950369" y="2778919"/>
              <a:chExt cx="164306" cy="797719"/>
            </a:xfrm>
          </p:grpSpPr>
          <p:sp>
            <p:nvSpPr>
              <p:cNvPr id="2126" name="橢圓 212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7" name="矩形 212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8" name="橢圓 212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29" name="直線接點 2128"/>
              <p:cNvCxnSpPr>
                <a:stCxn id="212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30" name="直線接點 212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0" name="群組 2089"/>
            <p:cNvGrpSpPr/>
            <p:nvPr/>
          </p:nvGrpSpPr>
          <p:grpSpPr>
            <a:xfrm>
              <a:off x="6928693" y="2252477"/>
              <a:ext cx="164306" cy="797719"/>
              <a:chOff x="2950369" y="2778919"/>
              <a:chExt cx="164306" cy="797719"/>
            </a:xfrm>
          </p:grpSpPr>
          <p:sp>
            <p:nvSpPr>
              <p:cNvPr id="2121" name="橢圓 212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2" name="矩形 212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3" name="橢圓 212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24" name="直線接點 2123"/>
              <p:cNvCxnSpPr>
                <a:stCxn id="212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5" name="直線接點 212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1" name="群組 2090"/>
            <p:cNvGrpSpPr/>
            <p:nvPr/>
          </p:nvGrpSpPr>
          <p:grpSpPr>
            <a:xfrm>
              <a:off x="7143005" y="2252477"/>
              <a:ext cx="164306" cy="797719"/>
              <a:chOff x="2950369" y="2778919"/>
              <a:chExt cx="164306" cy="797719"/>
            </a:xfrm>
          </p:grpSpPr>
          <p:sp>
            <p:nvSpPr>
              <p:cNvPr id="2116" name="橢圓 211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7" name="矩形 211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8" name="橢圓 211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19" name="直線接點 2118"/>
              <p:cNvCxnSpPr>
                <a:stCxn id="211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20" name="直線接點 211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2" name="群組 2091"/>
            <p:cNvGrpSpPr/>
            <p:nvPr/>
          </p:nvGrpSpPr>
          <p:grpSpPr>
            <a:xfrm>
              <a:off x="7357318" y="2252477"/>
              <a:ext cx="164306" cy="797719"/>
              <a:chOff x="2950369" y="2778919"/>
              <a:chExt cx="164306" cy="797719"/>
            </a:xfrm>
          </p:grpSpPr>
          <p:sp>
            <p:nvSpPr>
              <p:cNvPr id="2111" name="橢圓 211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2" name="矩形 211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13" name="橢圓 211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14" name="直線接點 2113"/>
              <p:cNvCxnSpPr>
                <a:stCxn id="211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5" name="直線接點 211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3" name="群組 2092"/>
            <p:cNvGrpSpPr/>
            <p:nvPr/>
          </p:nvGrpSpPr>
          <p:grpSpPr>
            <a:xfrm>
              <a:off x="7785943" y="2252477"/>
              <a:ext cx="164306" cy="797719"/>
              <a:chOff x="2950369" y="2778919"/>
              <a:chExt cx="164306" cy="797719"/>
            </a:xfrm>
          </p:grpSpPr>
          <p:sp>
            <p:nvSpPr>
              <p:cNvPr id="2106" name="橢圓 210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7" name="矩形 210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8" name="橢圓 210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09" name="直線接點 2108"/>
              <p:cNvCxnSpPr>
                <a:stCxn id="210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10" name="直線接點 210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4" name="群組 2093"/>
            <p:cNvGrpSpPr/>
            <p:nvPr/>
          </p:nvGrpSpPr>
          <p:grpSpPr>
            <a:xfrm>
              <a:off x="8000255" y="2252477"/>
              <a:ext cx="164306" cy="797719"/>
              <a:chOff x="2950369" y="2778919"/>
              <a:chExt cx="164306" cy="797719"/>
            </a:xfrm>
          </p:grpSpPr>
          <p:sp>
            <p:nvSpPr>
              <p:cNvPr id="2101" name="橢圓 210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2" name="矩形 210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03" name="橢圓 210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04" name="直線接點 2103"/>
              <p:cNvCxnSpPr>
                <a:stCxn id="210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5" name="直線接點 210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095" name="群組 2094"/>
            <p:cNvGrpSpPr/>
            <p:nvPr/>
          </p:nvGrpSpPr>
          <p:grpSpPr>
            <a:xfrm>
              <a:off x="8214568" y="2252477"/>
              <a:ext cx="164306" cy="797719"/>
              <a:chOff x="2950369" y="2778919"/>
              <a:chExt cx="164306" cy="797719"/>
            </a:xfrm>
          </p:grpSpPr>
          <p:sp>
            <p:nvSpPr>
              <p:cNvPr id="2096" name="橢圓 209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7" name="矩形 209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098" name="橢圓 209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099" name="直線接點 2098"/>
              <p:cNvCxnSpPr>
                <a:stCxn id="209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00" name="直線接點 209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146" name="橢圓 2145"/>
          <p:cNvSpPr/>
          <p:nvPr/>
        </p:nvSpPr>
        <p:spPr>
          <a:xfrm>
            <a:off x="6607224" y="306210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7" name="矩形 2146"/>
          <p:cNvSpPr/>
          <p:nvPr/>
        </p:nvSpPr>
        <p:spPr>
          <a:xfrm>
            <a:off x="6607224" y="2388208"/>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8" name="橢圓 2147"/>
          <p:cNvSpPr/>
          <p:nvPr/>
        </p:nvSpPr>
        <p:spPr>
          <a:xfrm>
            <a:off x="6607224" y="235010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49" name="直線接點 2148"/>
          <p:cNvCxnSpPr>
            <a:stCxn id="2148" idx="6"/>
          </p:cNvCxnSpPr>
          <p:nvPr/>
        </p:nvCxnSpPr>
        <p:spPr>
          <a:xfrm>
            <a:off x="6771530" y="2392971"/>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0" name="直線接點 2149"/>
          <p:cNvCxnSpPr/>
          <p:nvPr/>
        </p:nvCxnSpPr>
        <p:spPr>
          <a:xfrm>
            <a:off x="6607224" y="2392971"/>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51" name="橢圓 2150"/>
          <p:cNvSpPr/>
          <p:nvPr/>
        </p:nvSpPr>
        <p:spPr>
          <a:xfrm>
            <a:off x="7250162" y="306210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2" name="矩形 2151"/>
          <p:cNvSpPr/>
          <p:nvPr/>
        </p:nvSpPr>
        <p:spPr>
          <a:xfrm>
            <a:off x="7250162" y="2388208"/>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53" name="橢圓 2152"/>
          <p:cNvSpPr/>
          <p:nvPr/>
        </p:nvSpPr>
        <p:spPr>
          <a:xfrm>
            <a:off x="7250162" y="235010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54" name="直線接點 2153"/>
          <p:cNvCxnSpPr>
            <a:stCxn id="2153" idx="6"/>
          </p:cNvCxnSpPr>
          <p:nvPr/>
        </p:nvCxnSpPr>
        <p:spPr>
          <a:xfrm>
            <a:off x="7414468" y="2392971"/>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55" name="直線接點 2154"/>
          <p:cNvCxnSpPr/>
          <p:nvPr/>
        </p:nvCxnSpPr>
        <p:spPr>
          <a:xfrm>
            <a:off x="7250162" y="2392971"/>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156" name="群組 2155"/>
          <p:cNvGrpSpPr/>
          <p:nvPr/>
        </p:nvGrpSpPr>
        <p:grpSpPr>
          <a:xfrm>
            <a:off x="5749974" y="2350108"/>
            <a:ext cx="2521744" cy="797719"/>
            <a:chOff x="5749974" y="2350108"/>
            <a:chExt cx="2521744" cy="797719"/>
          </a:xfrm>
        </p:grpSpPr>
        <p:grpSp>
          <p:nvGrpSpPr>
            <p:cNvPr id="2157" name="群組 2156"/>
            <p:cNvGrpSpPr/>
            <p:nvPr/>
          </p:nvGrpSpPr>
          <p:grpSpPr>
            <a:xfrm>
              <a:off x="5749974" y="2350108"/>
              <a:ext cx="164306" cy="797719"/>
              <a:chOff x="2950369" y="2778919"/>
              <a:chExt cx="164306" cy="797719"/>
            </a:xfrm>
          </p:grpSpPr>
          <p:sp>
            <p:nvSpPr>
              <p:cNvPr id="2212" name="橢圓 221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3" name="矩形 221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4" name="橢圓 221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15" name="直線接點 2214"/>
              <p:cNvCxnSpPr>
                <a:stCxn id="221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6" name="直線接點 221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8" name="群組 2157"/>
            <p:cNvGrpSpPr/>
            <p:nvPr/>
          </p:nvGrpSpPr>
          <p:grpSpPr>
            <a:xfrm>
              <a:off x="5964287" y="2350108"/>
              <a:ext cx="164306" cy="797719"/>
              <a:chOff x="2950369" y="2778919"/>
              <a:chExt cx="164306" cy="797719"/>
            </a:xfrm>
          </p:grpSpPr>
          <p:sp>
            <p:nvSpPr>
              <p:cNvPr id="2207" name="橢圓 220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8" name="矩形 220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9" name="橢圓 220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10" name="直線接點 2209"/>
              <p:cNvCxnSpPr>
                <a:stCxn id="220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11" name="直線接點 221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59" name="群組 2158"/>
            <p:cNvGrpSpPr/>
            <p:nvPr/>
          </p:nvGrpSpPr>
          <p:grpSpPr>
            <a:xfrm>
              <a:off x="6178599" y="2350108"/>
              <a:ext cx="164306" cy="797719"/>
              <a:chOff x="2950369" y="2778919"/>
              <a:chExt cx="164306" cy="797719"/>
            </a:xfrm>
          </p:grpSpPr>
          <p:sp>
            <p:nvSpPr>
              <p:cNvPr id="2202" name="橢圓 220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3" name="矩形 220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04" name="橢圓 220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05" name="直線接點 2204"/>
              <p:cNvCxnSpPr>
                <a:stCxn id="220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6" name="直線接點 220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0" name="群組 2159"/>
            <p:cNvGrpSpPr/>
            <p:nvPr/>
          </p:nvGrpSpPr>
          <p:grpSpPr>
            <a:xfrm>
              <a:off x="6392912" y="2350108"/>
              <a:ext cx="164306" cy="797719"/>
              <a:chOff x="2950369" y="2778919"/>
              <a:chExt cx="164306" cy="797719"/>
            </a:xfrm>
          </p:grpSpPr>
          <p:sp>
            <p:nvSpPr>
              <p:cNvPr id="2197" name="橢圓 219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8" name="矩形 219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9" name="橢圓 219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00" name="直線接點 2199"/>
              <p:cNvCxnSpPr>
                <a:stCxn id="219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01" name="直線接點 220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1" name="群組 2160"/>
            <p:cNvGrpSpPr/>
            <p:nvPr/>
          </p:nvGrpSpPr>
          <p:grpSpPr>
            <a:xfrm>
              <a:off x="6821537" y="2350108"/>
              <a:ext cx="164306" cy="797719"/>
              <a:chOff x="2950369" y="2778919"/>
              <a:chExt cx="164306" cy="797719"/>
            </a:xfrm>
          </p:grpSpPr>
          <p:sp>
            <p:nvSpPr>
              <p:cNvPr id="2192" name="橢圓 219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3" name="矩形 219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94" name="橢圓 219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95" name="直線接點 2194"/>
              <p:cNvCxnSpPr>
                <a:stCxn id="219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6" name="直線接點 219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2" name="群組 2161"/>
            <p:cNvGrpSpPr/>
            <p:nvPr/>
          </p:nvGrpSpPr>
          <p:grpSpPr>
            <a:xfrm>
              <a:off x="7035849" y="2350108"/>
              <a:ext cx="164306" cy="797719"/>
              <a:chOff x="2950369" y="2778919"/>
              <a:chExt cx="164306" cy="797719"/>
            </a:xfrm>
          </p:grpSpPr>
          <p:sp>
            <p:nvSpPr>
              <p:cNvPr id="2187" name="橢圓 218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8" name="矩形 218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9" name="橢圓 218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90" name="直線接點 2189"/>
              <p:cNvCxnSpPr>
                <a:stCxn id="218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91" name="直線接點 219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3" name="群組 2162"/>
            <p:cNvGrpSpPr/>
            <p:nvPr/>
          </p:nvGrpSpPr>
          <p:grpSpPr>
            <a:xfrm>
              <a:off x="7464474" y="2350108"/>
              <a:ext cx="164306" cy="797719"/>
              <a:chOff x="2950369" y="2778919"/>
              <a:chExt cx="164306" cy="797719"/>
            </a:xfrm>
          </p:grpSpPr>
          <p:sp>
            <p:nvSpPr>
              <p:cNvPr id="2182" name="橢圓 218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3" name="矩形 218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84" name="橢圓 218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85" name="直線接點 2184"/>
              <p:cNvCxnSpPr>
                <a:stCxn id="218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6" name="直線接點 218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4" name="群組 2163"/>
            <p:cNvGrpSpPr/>
            <p:nvPr/>
          </p:nvGrpSpPr>
          <p:grpSpPr>
            <a:xfrm>
              <a:off x="7678787" y="2350108"/>
              <a:ext cx="164306" cy="797719"/>
              <a:chOff x="2950369" y="2778919"/>
              <a:chExt cx="164306" cy="797719"/>
            </a:xfrm>
          </p:grpSpPr>
          <p:sp>
            <p:nvSpPr>
              <p:cNvPr id="2177" name="橢圓 217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8" name="矩形 217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9" name="橢圓 217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80" name="直線接點 2179"/>
              <p:cNvCxnSpPr>
                <a:stCxn id="217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81" name="直線接點 218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5" name="群組 2164"/>
            <p:cNvGrpSpPr/>
            <p:nvPr/>
          </p:nvGrpSpPr>
          <p:grpSpPr>
            <a:xfrm>
              <a:off x="7893099" y="2350108"/>
              <a:ext cx="164306" cy="797719"/>
              <a:chOff x="2950369" y="2778919"/>
              <a:chExt cx="164306" cy="797719"/>
            </a:xfrm>
          </p:grpSpPr>
          <p:sp>
            <p:nvSpPr>
              <p:cNvPr id="2172" name="橢圓 217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3" name="矩形 217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74" name="橢圓 217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75" name="直線接點 2174"/>
              <p:cNvCxnSpPr>
                <a:stCxn id="217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6" name="直線接點 217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166" name="群組 2165"/>
            <p:cNvGrpSpPr/>
            <p:nvPr/>
          </p:nvGrpSpPr>
          <p:grpSpPr>
            <a:xfrm>
              <a:off x="8107412" y="2350108"/>
              <a:ext cx="164306" cy="797719"/>
              <a:chOff x="2950369" y="2778919"/>
              <a:chExt cx="164306" cy="797719"/>
            </a:xfrm>
          </p:grpSpPr>
          <p:sp>
            <p:nvSpPr>
              <p:cNvPr id="2167" name="橢圓 216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68" name="矩形 216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69" name="橢圓 216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70" name="直線接點 2169"/>
              <p:cNvCxnSpPr>
                <a:stCxn id="216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71" name="直線接點 217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17" name="橢圓 2216"/>
          <p:cNvSpPr/>
          <p:nvPr/>
        </p:nvSpPr>
        <p:spPr>
          <a:xfrm>
            <a:off x="6714381" y="316211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8" name="矩形 2217"/>
          <p:cNvSpPr/>
          <p:nvPr/>
        </p:nvSpPr>
        <p:spPr>
          <a:xfrm>
            <a:off x="6714381" y="248822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19" name="橢圓 2218"/>
          <p:cNvSpPr/>
          <p:nvPr/>
        </p:nvSpPr>
        <p:spPr>
          <a:xfrm>
            <a:off x="6714381" y="245012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20" name="直線接點 2219"/>
          <p:cNvCxnSpPr>
            <a:stCxn id="2219" idx="6"/>
          </p:cNvCxnSpPr>
          <p:nvPr/>
        </p:nvCxnSpPr>
        <p:spPr>
          <a:xfrm>
            <a:off x="6878687" y="2492984"/>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1" name="直線接點 2220"/>
          <p:cNvCxnSpPr/>
          <p:nvPr/>
        </p:nvCxnSpPr>
        <p:spPr>
          <a:xfrm>
            <a:off x="6714381" y="2492984"/>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22" name="橢圓 2221"/>
          <p:cNvSpPr/>
          <p:nvPr/>
        </p:nvSpPr>
        <p:spPr>
          <a:xfrm>
            <a:off x="6928693" y="3162115"/>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23" name="矩形 2222"/>
          <p:cNvSpPr/>
          <p:nvPr/>
        </p:nvSpPr>
        <p:spPr>
          <a:xfrm>
            <a:off x="6928693" y="2488221"/>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24" name="橢圓 2223"/>
          <p:cNvSpPr/>
          <p:nvPr/>
        </p:nvSpPr>
        <p:spPr>
          <a:xfrm>
            <a:off x="6928693" y="245012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25" name="直線接點 2224"/>
          <p:cNvCxnSpPr>
            <a:stCxn id="2224" idx="6"/>
          </p:cNvCxnSpPr>
          <p:nvPr/>
        </p:nvCxnSpPr>
        <p:spPr>
          <a:xfrm>
            <a:off x="7092999" y="2492984"/>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26" name="直線接點 2225"/>
          <p:cNvCxnSpPr/>
          <p:nvPr/>
        </p:nvCxnSpPr>
        <p:spPr>
          <a:xfrm>
            <a:off x="6928693" y="2492984"/>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27" name="群組 2226"/>
          <p:cNvGrpSpPr/>
          <p:nvPr/>
        </p:nvGrpSpPr>
        <p:grpSpPr>
          <a:xfrm>
            <a:off x="5642818" y="2450121"/>
            <a:ext cx="2521744" cy="797719"/>
            <a:chOff x="5642818" y="2450121"/>
            <a:chExt cx="2521744" cy="797719"/>
          </a:xfrm>
        </p:grpSpPr>
        <p:grpSp>
          <p:nvGrpSpPr>
            <p:cNvPr id="2228" name="群組 2227"/>
            <p:cNvGrpSpPr/>
            <p:nvPr/>
          </p:nvGrpSpPr>
          <p:grpSpPr>
            <a:xfrm>
              <a:off x="5642818" y="2450121"/>
              <a:ext cx="164306" cy="797719"/>
              <a:chOff x="2950369" y="2778919"/>
              <a:chExt cx="164306" cy="797719"/>
            </a:xfrm>
          </p:grpSpPr>
          <p:sp>
            <p:nvSpPr>
              <p:cNvPr id="2283" name="橢圓 228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4" name="矩形 228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5" name="橢圓 228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86" name="直線接點 2285"/>
              <p:cNvCxnSpPr>
                <a:stCxn id="228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7" name="直線接點 228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29" name="群組 2228"/>
            <p:cNvGrpSpPr/>
            <p:nvPr/>
          </p:nvGrpSpPr>
          <p:grpSpPr>
            <a:xfrm>
              <a:off x="5857131" y="2450121"/>
              <a:ext cx="164306" cy="797719"/>
              <a:chOff x="2950369" y="2778919"/>
              <a:chExt cx="164306" cy="797719"/>
            </a:xfrm>
          </p:grpSpPr>
          <p:sp>
            <p:nvSpPr>
              <p:cNvPr id="2278" name="橢圓 227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79" name="矩形 227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0" name="橢圓 227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81" name="直線接點 2280"/>
              <p:cNvCxnSpPr>
                <a:stCxn id="228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82" name="直線接點 228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30" name="群組 2229"/>
            <p:cNvGrpSpPr/>
            <p:nvPr/>
          </p:nvGrpSpPr>
          <p:grpSpPr>
            <a:xfrm>
              <a:off x="6071443" y="2450121"/>
              <a:ext cx="164306" cy="797719"/>
              <a:chOff x="2950369" y="2778919"/>
              <a:chExt cx="164306" cy="797719"/>
            </a:xfrm>
          </p:grpSpPr>
          <p:sp>
            <p:nvSpPr>
              <p:cNvPr id="2273" name="橢圓 227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74" name="矩形 227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75" name="橢圓 227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76" name="直線接點 2275"/>
              <p:cNvCxnSpPr>
                <a:stCxn id="227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7" name="直線接點 227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31" name="群組 2230"/>
            <p:cNvGrpSpPr/>
            <p:nvPr/>
          </p:nvGrpSpPr>
          <p:grpSpPr>
            <a:xfrm>
              <a:off x="6285756" y="2450121"/>
              <a:ext cx="164306" cy="797719"/>
              <a:chOff x="2950369" y="2778919"/>
              <a:chExt cx="164306" cy="797719"/>
            </a:xfrm>
          </p:grpSpPr>
          <p:sp>
            <p:nvSpPr>
              <p:cNvPr id="2268" name="橢圓 226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69" name="矩形 226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70" name="橢圓 226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71" name="直線接點 2270"/>
              <p:cNvCxnSpPr>
                <a:stCxn id="227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72" name="直線接點 227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32" name="群組 2231"/>
            <p:cNvGrpSpPr/>
            <p:nvPr/>
          </p:nvGrpSpPr>
          <p:grpSpPr>
            <a:xfrm>
              <a:off x="6500068" y="2450121"/>
              <a:ext cx="164306" cy="797719"/>
              <a:chOff x="2950369" y="2778919"/>
              <a:chExt cx="164306" cy="797719"/>
            </a:xfrm>
          </p:grpSpPr>
          <p:sp>
            <p:nvSpPr>
              <p:cNvPr id="2263" name="橢圓 226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64" name="矩形 226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65" name="橢圓 226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66" name="直線接點 2265"/>
              <p:cNvCxnSpPr>
                <a:stCxn id="226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7" name="直線接點 226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33" name="群組 2232"/>
            <p:cNvGrpSpPr/>
            <p:nvPr/>
          </p:nvGrpSpPr>
          <p:grpSpPr>
            <a:xfrm>
              <a:off x="7143006" y="2450121"/>
              <a:ext cx="164306" cy="797719"/>
              <a:chOff x="2950369" y="2778919"/>
              <a:chExt cx="164306" cy="797719"/>
            </a:xfrm>
          </p:grpSpPr>
          <p:sp>
            <p:nvSpPr>
              <p:cNvPr id="2258" name="橢圓 225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9" name="矩形 225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60" name="橢圓 225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61" name="直線接點 2260"/>
              <p:cNvCxnSpPr>
                <a:stCxn id="226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62" name="直線接點 226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34" name="群組 2233"/>
            <p:cNvGrpSpPr/>
            <p:nvPr/>
          </p:nvGrpSpPr>
          <p:grpSpPr>
            <a:xfrm>
              <a:off x="7357318" y="2450121"/>
              <a:ext cx="164306" cy="797719"/>
              <a:chOff x="2950369" y="2778919"/>
              <a:chExt cx="164306" cy="797719"/>
            </a:xfrm>
          </p:grpSpPr>
          <p:sp>
            <p:nvSpPr>
              <p:cNvPr id="2253" name="橢圓 225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4" name="矩形 225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5" name="橢圓 225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56" name="直線接點 2255"/>
              <p:cNvCxnSpPr>
                <a:stCxn id="225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7" name="直線接點 225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35" name="群組 2234"/>
            <p:cNvGrpSpPr/>
            <p:nvPr/>
          </p:nvGrpSpPr>
          <p:grpSpPr>
            <a:xfrm>
              <a:off x="7571631" y="2450121"/>
              <a:ext cx="164306" cy="797719"/>
              <a:chOff x="2950369" y="2778919"/>
              <a:chExt cx="164306" cy="797719"/>
            </a:xfrm>
          </p:grpSpPr>
          <p:sp>
            <p:nvSpPr>
              <p:cNvPr id="2248" name="橢圓 224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9" name="矩形 224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50" name="橢圓 224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51" name="直線接點 2250"/>
              <p:cNvCxnSpPr>
                <a:stCxn id="225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52" name="直線接點 225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36" name="群組 2235"/>
            <p:cNvGrpSpPr/>
            <p:nvPr/>
          </p:nvGrpSpPr>
          <p:grpSpPr>
            <a:xfrm>
              <a:off x="7785943" y="2450121"/>
              <a:ext cx="164306" cy="797719"/>
              <a:chOff x="2950369" y="2778919"/>
              <a:chExt cx="164306" cy="797719"/>
            </a:xfrm>
          </p:grpSpPr>
          <p:sp>
            <p:nvSpPr>
              <p:cNvPr id="2243" name="橢圓 224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4" name="矩形 224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5" name="橢圓 224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46" name="直線接點 2245"/>
              <p:cNvCxnSpPr>
                <a:stCxn id="224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7" name="直線接點 224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237" name="群組 2236"/>
            <p:cNvGrpSpPr/>
            <p:nvPr/>
          </p:nvGrpSpPr>
          <p:grpSpPr>
            <a:xfrm>
              <a:off x="8000256" y="2450121"/>
              <a:ext cx="164306" cy="797719"/>
              <a:chOff x="2950369" y="2778919"/>
              <a:chExt cx="164306" cy="797719"/>
            </a:xfrm>
          </p:grpSpPr>
          <p:sp>
            <p:nvSpPr>
              <p:cNvPr id="2238" name="橢圓 22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39" name="矩形 22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40" name="橢圓 22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41" name="直線接點 2240"/>
              <p:cNvCxnSpPr>
                <a:stCxn id="22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42" name="直線接點 22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288" name="橢圓 2287"/>
          <p:cNvSpPr/>
          <p:nvPr/>
        </p:nvSpPr>
        <p:spPr>
          <a:xfrm>
            <a:off x="6607224" y="326212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89" name="矩形 2288"/>
          <p:cNvSpPr/>
          <p:nvPr/>
        </p:nvSpPr>
        <p:spPr>
          <a:xfrm>
            <a:off x="6607224" y="2588233"/>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0" name="橢圓 2289"/>
          <p:cNvSpPr/>
          <p:nvPr/>
        </p:nvSpPr>
        <p:spPr>
          <a:xfrm>
            <a:off x="6607224" y="255013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91" name="直線接點 2290"/>
          <p:cNvCxnSpPr>
            <a:stCxn id="2290" idx="6"/>
          </p:cNvCxnSpPr>
          <p:nvPr/>
        </p:nvCxnSpPr>
        <p:spPr>
          <a:xfrm>
            <a:off x="6771530" y="2592996"/>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2" name="直線接點 2291"/>
          <p:cNvCxnSpPr/>
          <p:nvPr/>
        </p:nvCxnSpPr>
        <p:spPr>
          <a:xfrm>
            <a:off x="6607224" y="2592996"/>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293" name="橢圓 2292"/>
          <p:cNvSpPr/>
          <p:nvPr/>
        </p:nvSpPr>
        <p:spPr>
          <a:xfrm>
            <a:off x="6821536" y="326212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4" name="矩形 2293"/>
          <p:cNvSpPr/>
          <p:nvPr/>
        </p:nvSpPr>
        <p:spPr>
          <a:xfrm>
            <a:off x="6821536" y="2588233"/>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95" name="橢圓 2294"/>
          <p:cNvSpPr/>
          <p:nvPr/>
        </p:nvSpPr>
        <p:spPr>
          <a:xfrm>
            <a:off x="6821536" y="255013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296" name="直線接點 2295"/>
          <p:cNvCxnSpPr>
            <a:stCxn id="2295" idx="6"/>
          </p:cNvCxnSpPr>
          <p:nvPr/>
        </p:nvCxnSpPr>
        <p:spPr>
          <a:xfrm>
            <a:off x="6985842" y="2592996"/>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97" name="直線接點 2296"/>
          <p:cNvCxnSpPr/>
          <p:nvPr/>
        </p:nvCxnSpPr>
        <p:spPr>
          <a:xfrm>
            <a:off x="6821536" y="2592996"/>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298" name="群組 2297"/>
          <p:cNvGrpSpPr/>
          <p:nvPr/>
        </p:nvGrpSpPr>
        <p:grpSpPr>
          <a:xfrm>
            <a:off x="5535661" y="2550133"/>
            <a:ext cx="2521744" cy="797719"/>
            <a:chOff x="5535661" y="2550133"/>
            <a:chExt cx="2521744" cy="797719"/>
          </a:xfrm>
        </p:grpSpPr>
        <p:grpSp>
          <p:nvGrpSpPr>
            <p:cNvPr id="2299" name="群組 2298"/>
            <p:cNvGrpSpPr/>
            <p:nvPr/>
          </p:nvGrpSpPr>
          <p:grpSpPr>
            <a:xfrm>
              <a:off x="5535661" y="2550133"/>
              <a:ext cx="164306" cy="797719"/>
              <a:chOff x="2950369" y="2778919"/>
              <a:chExt cx="164306" cy="797719"/>
            </a:xfrm>
          </p:grpSpPr>
          <p:sp>
            <p:nvSpPr>
              <p:cNvPr id="2354" name="橢圓 235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5" name="矩形 235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6" name="橢圓 235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57" name="直線接點 2356"/>
              <p:cNvCxnSpPr>
                <a:stCxn id="235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8" name="直線接點 235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0" name="群組 2299"/>
            <p:cNvGrpSpPr/>
            <p:nvPr/>
          </p:nvGrpSpPr>
          <p:grpSpPr>
            <a:xfrm>
              <a:off x="5749974" y="2550133"/>
              <a:ext cx="164306" cy="797719"/>
              <a:chOff x="2950369" y="2778919"/>
              <a:chExt cx="164306" cy="797719"/>
            </a:xfrm>
          </p:grpSpPr>
          <p:sp>
            <p:nvSpPr>
              <p:cNvPr id="2349" name="橢圓 234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0" name="矩形 234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51" name="橢圓 235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52" name="直線接點 2351"/>
              <p:cNvCxnSpPr>
                <a:stCxn id="235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53" name="直線接點 235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1" name="群組 2300"/>
            <p:cNvGrpSpPr/>
            <p:nvPr/>
          </p:nvGrpSpPr>
          <p:grpSpPr>
            <a:xfrm>
              <a:off x="5964286" y="2550133"/>
              <a:ext cx="164306" cy="797719"/>
              <a:chOff x="2950369" y="2778919"/>
              <a:chExt cx="164306" cy="797719"/>
            </a:xfrm>
          </p:grpSpPr>
          <p:sp>
            <p:nvSpPr>
              <p:cNvPr id="2344" name="橢圓 234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5" name="矩形 234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6" name="橢圓 234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47" name="直線接點 2346"/>
              <p:cNvCxnSpPr>
                <a:stCxn id="234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8" name="直線接點 234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2" name="群組 2301"/>
            <p:cNvGrpSpPr/>
            <p:nvPr/>
          </p:nvGrpSpPr>
          <p:grpSpPr>
            <a:xfrm>
              <a:off x="6178599" y="2550133"/>
              <a:ext cx="164306" cy="797719"/>
              <a:chOff x="2950369" y="2778919"/>
              <a:chExt cx="164306" cy="797719"/>
            </a:xfrm>
          </p:grpSpPr>
          <p:sp>
            <p:nvSpPr>
              <p:cNvPr id="2339" name="橢圓 233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0" name="矩形 233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41" name="橢圓 234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42" name="直線接點 2341"/>
              <p:cNvCxnSpPr>
                <a:stCxn id="234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43" name="直線接點 234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3" name="群組 2302"/>
            <p:cNvGrpSpPr/>
            <p:nvPr/>
          </p:nvGrpSpPr>
          <p:grpSpPr>
            <a:xfrm>
              <a:off x="6392911" y="2550133"/>
              <a:ext cx="164306" cy="797719"/>
              <a:chOff x="2950369" y="2778919"/>
              <a:chExt cx="164306" cy="797719"/>
            </a:xfrm>
          </p:grpSpPr>
          <p:sp>
            <p:nvSpPr>
              <p:cNvPr id="2334" name="橢圓 233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5" name="矩形 233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6" name="橢圓 233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37" name="直線接點 2336"/>
              <p:cNvCxnSpPr>
                <a:stCxn id="233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8" name="直線接點 233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4" name="群組 2303"/>
            <p:cNvGrpSpPr/>
            <p:nvPr/>
          </p:nvGrpSpPr>
          <p:grpSpPr>
            <a:xfrm>
              <a:off x="7035849" y="2550133"/>
              <a:ext cx="164306" cy="797719"/>
              <a:chOff x="2950369" y="2778919"/>
              <a:chExt cx="164306" cy="797719"/>
            </a:xfrm>
          </p:grpSpPr>
          <p:sp>
            <p:nvSpPr>
              <p:cNvPr id="2329" name="橢圓 232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0" name="矩形 232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31" name="橢圓 233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32" name="直線接點 2331"/>
              <p:cNvCxnSpPr>
                <a:stCxn id="233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33" name="直線接點 233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5" name="群組 2304"/>
            <p:cNvGrpSpPr/>
            <p:nvPr/>
          </p:nvGrpSpPr>
          <p:grpSpPr>
            <a:xfrm>
              <a:off x="7250161" y="2550133"/>
              <a:ext cx="164306" cy="797719"/>
              <a:chOff x="2950369" y="2778919"/>
              <a:chExt cx="164306" cy="797719"/>
            </a:xfrm>
          </p:grpSpPr>
          <p:sp>
            <p:nvSpPr>
              <p:cNvPr id="2324" name="橢圓 232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5" name="矩形 232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6" name="橢圓 232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27" name="直線接點 2326"/>
              <p:cNvCxnSpPr>
                <a:stCxn id="232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8" name="直線接點 232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6" name="群組 2305"/>
            <p:cNvGrpSpPr/>
            <p:nvPr/>
          </p:nvGrpSpPr>
          <p:grpSpPr>
            <a:xfrm>
              <a:off x="7464474" y="2550133"/>
              <a:ext cx="164306" cy="797719"/>
              <a:chOff x="2950369" y="2778919"/>
              <a:chExt cx="164306" cy="797719"/>
            </a:xfrm>
          </p:grpSpPr>
          <p:sp>
            <p:nvSpPr>
              <p:cNvPr id="2319" name="橢圓 231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0" name="矩形 231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21" name="橢圓 232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22" name="直線接點 2321"/>
              <p:cNvCxnSpPr>
                <a:stCxn id="232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23" name="直線接點 232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7" name="群組 2306"/>
            <p:cNvGrpSpPr/>
            <p:nvPr/>
          </p:nvGrpSpPr>
          <p:grpSpPr>
            <a:xfrm>
              <a:off x="7678786" y="2550133"/>
              <a:ext cx="164306" cy="797719"/>
              <a:chOff x="2950369" y="2778919"/>
              <a:chExt cx="164306" cy="797719"/>
            </a:xfrm>
          </p:grpSpPr>
          <p:sp>
            <p:nvSpPr>
              <p:cNvPr id="2314" name="橢圓 231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5" name="矩形 231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6" name="橢圓 231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17" name="直線接點 2316"/>
              <p:cNvCxnSpPr>
                <a:stCxn id="231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8" name="直線接點 231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08" name="群組 2307"/>
            <p:cNvGrpSpPr/>
            <p:nvPr/>
          </p:nvGrpSpPr>
          <p:grpSpPr>
            <a:xfrm>
              <a:off x="7893099" y="2550133"/>
              <a:ext cx="164306" cy="797719"/>
              <a:chOff x="2950369" y="2778919"/>
              <a:chExt cx="164306" cy="797719"/>
            </a:xfrm>
          </p:grpSpPr>
          <p:sp>
            <p:nvSpPr>
              <p:cNvPr id="2309" name="橢圓 230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0" name="矩形 230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1" name="橢圓 231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12" name="直線接點 2311"/>
              <p:cNvCxnSpPr>
                <a:stCxn id="231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13" name="直線接點 231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359" name="橢圓 2358"/>
          <p:cNvSpPr/>
          <p:nvPr/>
        </p:nvSpPr>
        <p:spPr>
          <a:xfrm>
            <a:off x="6285755" y="336214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0" name="矩形 2359"/>
          <p:cNvSpPr/>
          <p:nvPr/>
        </p:nvSpPr>
        <p:spPr>
          <a:xfrm>
            <a:off x="6285755" y="268824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1" name="橢圓 2360"/>
          <p:cNvSpPr/>
          <p:nvPr/>
        </p:nvSpPr>
        <p:spPr>
          <a:xfrm>
            <a:off x="6285755" y="265014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62" name="直線接點 2361"/>
          <p:cNvCxnSpPr>
            <a:stCxn id="2361" idx="6"/>
          </p:cNvCxnSpPr>
          <p:nvPr/>
        </p:nvCxnSpPr>
        <p:spPr>
          <a:xfrm>
            <a:off x="6450061" y="2693009"/>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3" name="直線接點 2362"/>
          <p:cNvCxnSpPr/>
          <p:nvPr/>
        </p:nvCxnSpPr>
        <p:spPr>
          <a:xfrm>
            <a:off x="6285755" y="2693009"/>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364" name="橢圓 2363"/>
          <p:cNvSpPr/>
          <p:nvPr/>
        </p:nvSpPr>
        <p:spPr>
          <a:xfrm>
            <a:off x="6928693" y="3362140"/>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5" name="矩形 2364"/>
          <p:cNvSpPr/>
          <p:nvPr/>
        </p:nvSpPr>
        <p:spPr>
          <a:xfrm>
            <a:off x="6928693" y="2688246"/>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66" name="橢圓 2365"/>
          <p:cNvSpPr/>
          <p:nvPr/>
        </p:nvSpPr>
        <p:spPr>
          <a:xfrm>
            <a:off x="6928693" y="265014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67" name="直線接點 2366"/>
          <p:cNvCxnSpPr>
            <a:stCxn id="2366" idx="6"/>
          </p:cNvCxnSpPr>
          <p:nvPr/>
        </p:nvCxnSpPr>
        <p:spPr>
          <a:xfrm>
            <a:off x="7092999" y="2693009"/>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68" name="直線接點 2367"/>
          <p:cNvCxnSpPr/>
          <p:nvPr/>
        </p:nvCxnSpPr>
        <p:spPr>
          <a:xfrm>
            <a:off x="6928693" y="2693009"/>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69" name="群組 2368"/>
          <p:cNvGrpSpPr/>
          <p:nvPr/>
        </p:nvGrpSpPr>
        <p:grpSpPr>
          <a:xfrm>
            <a:off x="5428505" y="2650146"/>
            <a:ext cx="2521744" cy="797719"/>
            <a:chOff x="5428505" y="2650146"/>
            <a:chExt cx="2521744" cy="797719"/>
          </a:xfrm>
        </p:grpSpPr>
        <p:grpSp>
          <p:nvGrpSpPr>
            <p:cNvPr id="2370" name="群組 2369"/>
            <p:cNvGrpSpPr/>
            <p:nvPr/>
          </p:nvGrpSpPr>
          <p:grpSpPr>
            <a:xfrm>
              <a:off x="5428505" y="2650146"/>
              <a:ext cx="164306" cy="797719"/>
              <a:chOff x="2950369" y="2778919"/>
              <a:chExt cx="164306" cy="797719"/>
            </a:xfrm>
          </p:grpSpPr>
          <p:sp>
            <p:nvSpPr>
              <p:cNvPr id="2425" name="橢圓 242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6" name="矩形 242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7" name="橢圓 242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28" name="直線接點 2427"/>
              <p:cNvCxnSpPr>
                <a:stCxn id="242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9" name="直線接點 242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1" name="群組 2370"/>
            <p:cNvGrpSpPr/>
            <p:nvPr/>
          </p:nvGrpSpPr>
          <p:grpSpPr>
            <a:xfrm>
              <a:off x="5642818" y="2650146"/>
              <a:ext cx="164306" cy="797719"/>
              <a:chOff x="2950369" y="2778919"/>
              <a:chExt cx="164306" cy="797719"/>
            </a:xfrm>
          </p:grpSpPr>
          <p:sp>
            <p:nvSpPr>
              <p:cNvPr id="2420" name="橢圓 241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1" name="矩形 242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22" name="橢圓 242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23" name="直線接點 2422"/>
              <p:cNvCxnSpPr>
                <a:stCxn id="242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24" name="直線接點 242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2" name="群組 2371"/>
            <p:cNvGrpSpPr/>
            <p:nvPr/>
          </p:nvGrpSpPr>
          <p:grpSpPr>
            <a:xfrm>
              <a:off x="5857130" y="2650146"/>
              <a:ext cx="164306" cy="797719"/>
              <a:chOff x="2950369" y="2778919"/>
              <a:chExt cx="164306" cy="797719"/>
            </a:xfrm>
          </p:grpSpPr>
          <p:sp>
            <p:nvSpPr>
              <p:cNvPr id="2415" name="橢圓 241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6" name="矩形 241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7" name="橢圓 241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18" name="直線接點 2417"/>
              <p:cNvCxnSpPr>
                <a:stCxn id="241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9" name="直線接點 241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3" name="群組 2372"/>
            <p:cNvGrpSpPr/>
            <p:nvPr/>
          </p:nvGrpSpPr>
          <p:grpSpPr>
            <a:xfrm>
              <a:off x="6071443" y="2650146"/>
              <a:ext cx="164306" cy="797719"/>
              <a:chOff x="2950369" y="2778919"/>
              <a:chExt cx="164306" cy="797719"/>
            </a:xfrm>
          </p:grpSpPr>
          <p:sp>
            <p:nvSpPr>
              <p:cNvPr id="2410" name="橢圓 240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1" name="矩形 241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12" name="橢圓 241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13" name="直線接點 2412"/>
              <p:cNvCxnSpPr>
                <a:stCxn id="241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14" name="直線接點 241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4" name="群組 2373"/>
            <p:cNvGrpSpPr/>
            <p:nvPr/>
          </p:nvGrpSpPr>
          <p:grpSpPr>
            <a:xfrm>
              <a:off x="6500068" y="2650146"/>
              <a:ext cx="164306" cy="797719"/>
              <a:chOff x="2950369" y="2778919"/>
              <a:chExt cx="164306" cy="797719"/>
            </a:xfrm>
          </p:grpSpPr>
          <p:sp>
            <p:nvSpPr>
              <p:cNvPr id="2405" name="橢圓 240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6" name="矩形 240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7" name="橢圓 240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08" name="直線接點 2407"/>
              <p:cNvCxnSpPr>
                <a:stCxn id="240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9" name="直線接點 240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5" name="群組 2374"/>
            <p:cNvGrpSpPr/>
            <p:nvPr/>
          </p:nvGrpSpPr>
          <p:grpSpPr>
            <a:xfrm>
              <a:off x="6714380" y="2650146"/>
              <a:ext cx="164306" cy="797719"/>
              <a:chOff x="2950369" y="2778919"/>
              <a:chExt cx="164306" cy="797719"/>
            </a:xfrm>
          </p:grpSpPr>
          <p:sp>
            <p:nvSpPr>
              <p:cNvPr id="2400" name="橢圓 239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1" name="矩形 240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02" name="橢圓 240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03" name="直線接點 2402"/>
              <p:cNvCxnSpPr>
                <a:stCxn id="240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04" name="直線接點 240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6" name="群組 2375"/>
            <p:cNvGrpSpPr/>
            <p:nvPr/>
          </p:nvGrpSpPr>
          <p:grpSpPr>
            <a:xfrm>
              <a:off x="7143005" y="2650146"/>
              <a:ext cx="164306" cy="797719"/>
              <a:chOff x="2950369" y="2778919"/>
              <a:chExt cx="164306" cy="797719"/>
            </a:xfrm>
          </p:grpSpPr>
          <p:sp>
            <p:nvSpPr>
              <p:cNvPr id="2395" name="橢圓 239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6" name="矩形 239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7" name="橢圓 239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98" name="直線接點 2397"/>
              <p:cNvCxnSpPr>
                <a:stCxn id="239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9" name="直線接點 239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7" name="群組 2376"/>
            <p:cNvGrpSpPr/>
            <p:nvPr/>
          </p:nvGrpSpPr>
          <p:grpSpPr>
            <a:xfrm>
              <a:off x="7357318" y="2650146"/>
              <a:ext cx="164306" cy="797719"/>
              <a:chOff x="2950369" y="2778919"/>
              <a:chExt cx="164306" cy="797719"/>
            </a:xfrm>
          </p:grpSpPr>
          <p:sp>
            <p:nvSpPr>
              <p:cNvPr id="2390" name="橢圓 238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1" name="矩形 239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92" name="橢圓 239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93" name="直線接點 2392"/>
              <p:cNvCxnSpPr>
                <a:stCxn id="239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94" name="直線接點 239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8" name="群組 2377"/>
            <p:cNvGrpSpPr/>
            <p:nvPr/>
          </p:nvGrpSpPr>
          <p:grpSpPr>
            <a:xfrm>
              <a:off x="7571630" y="2650146"/>
              <a:ext cx="164306" cy="797719"/>
              <a:chOff x="2950369" y="2778919"/>
              <a:chExt cx="164306" cy="797719"/>
            </a:xfrm>
          </p:grpSpPr>
          <p:sp>
            <p:nvSpPr>
              <p:cNvPr id="2385" name="橢圓 238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6" name="矩形 238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7" name="橢圓 238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88" name="直線接點 2387"/>
              <p:cNvCxnSpPr>
                <a:stCxn id="238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9" name="直線接點 238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379" name="群組 2378"/>
            <p:cNvGrpSpPr/>
            <p:nvPr/>
          </p:nvGrpSpPr>
          <p:grpSpPr>
            <a:xfrm>
              <a:off x="7785943" y="2650146"/>
              <a:ext cx="164306" cy="797719"/>
              <a:chOff x="2950369" y="2778919"/>
              <a:chExt cx="164306" cy="797719"/>
            </a:xfrm>
          </p:grpSpPr>
          <p:sp>
            <p:nvSpPr>
              <p:cNvPr id="2380" name="橢圓 237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1" name="矩形 238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82" name="橢圓 238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83" name="直線接點 2382"/>
              <p:cNvCxnSpPr>
                <a:stCxn id="238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84" name="直線接點 238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430" name="橢圓 2429"/>
          <p:cNvSpPr/>
          <p:nvPr/>
        </p:nvSpPr>
        <p:spPr>
          <a:xfrm>
            <a:off x="5964287" y="345500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1" name="矩形 2430"/>
          <p:cNvSpPr/>
          <p:nvPr/>
        </p:nvSpPr>
        <p:spPr>
          <a:xfrm>
            <a:off x="5964287" y="278111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2" name="橢圓 2431"/>
          <p:cNvSpPr/>
          <p:nvPr/>
        </p:nvSpPr>
        <p:spPr>
          <a:xfrm>
            <a:off x="5964287" y="274301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33" name="直線接點 2432"/>
          <p:cNvCxnSpPr>
            <a:stCxn id="2432" idx="6"/>
          </p:cNvCxnSpPr>
          <p:nvPr/>
        </p:nvCxnSpPr>
        <p:spPr>
          <a:xfrm>
            <a:off x="6128593" y="2785877"/>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4" name="直線接點 2433"/>
          <p:cNvCxnSpPr/>
          <p:nvPr/>
        </p:nvCxnSpPr>
        <p:spPr>
          <a:xfrm>
            <a:off x="5964287" y="2785877"/>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435" name="橢圓 2434"/>
          <p:cNvSpPr/>
          <p:nvPr/>
        </p:nvSpPr>
        <p:spPr>
          <a:xfrm>
            <a:off x="7035849" y="3455008"/>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6" name="矩形 2435"/>
          <p:cNvSpPr/>
          <p:nvPr/>
        </p:nvSpPr>
        <p:spPr>
          <a:xfrm>
            <a:off x="7035849" y="2781114"/>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37" name="橢圓 2436"/>
          <p:cNvSpPr/>
          <p:nvPr/>
        </p:nvSpPr>
        <p:spPr>
          <a:xfrm>
            <a:off x="7035849" y="2743014"/>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38" name="直線接點 2437"/>
          <p:cNvCxnSpPr>
            <a:stCxn id="2437" idx="6"/>
          </p:cNvCxnSpPr>
          <p:nvPr/>
        </p:nvCxnSpPr>
        <p:spPr>
          <a:xfrm>
            <a:off x="7200155" y="2785877"/>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39" name="直線接點 2438"/>
          <p:cNvCxnSpPr/>
          <p:nvPr/>
        </p:nvCxnSpPr>
        <p:spPr>
          <a:xfrm>
            <a:off x="7035849" y="2785877"/>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440" name="群組 2439"/>
          <p:cNvGrpSpPr/>
          <p:nvPr/>
        </p:nvGrpSpPr>
        <p:grpSpPr>
          <a:xfrm>
            <a:off x="5321349" y="2743014"/>
            <a:ext cx="2521744" cy="797719"/>
            <a:chOff x="5321349" y="2743014"/>
            <a:chExt cx="2521744" cy="797719"/>
          </a:xfrm>
        </p:grpSpPr>
        <p:grpSp>
          <p:nvGrpSpPr>
            <p:cNvPr id="2441" name="群組 2440"/>
            <p:cNvGrpSpPr/>
            <p:nvPr/>
          </p:nvGrpSpPr>
          <p:grpSpPr>
            <a:xfrm>
              <a:off x="5321349" y="2743014"/>
              <a:ext cx="164306" cy="797719"/>
              <a:chOff x="2950369" y="2778919"/>
              <a:chExt cx="164306" cy="797719"/>
            </a:xfrm>
          </p:grpSpPr>
          <p:sp>
            <p:nvSpPr>
              <p:cNvPr id="2496" name="橢圓 249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7" name="矩形 249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8" name="橢圓 249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99" name="直線接點 2498"/>
              <p:cNvCxnSpPr>
                <a:stCxn id="249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0" name="直線接點 249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2" name="群組 2441"/>
            <p:cNvGrpSpPr/>
            <p:nvPr/>
          </p:nvGrpSpPr>
          <p:grpSpPr>
            <a:xfrm>
              <a:off x="5535662" y="2743014"/>
              <a:ext cx="164306" cy="797719"/>
              <a:chOff x="2950369" y="2778919"/>
              <a:chExt cx="164306" cy="797719"/>
            </a:xfrm>
          </p:grpSpPr>
          <p:sp>
            <p:nvSpPr>
              <p:cNvPr id="2491" name="橢圓 249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2" name="矩形 249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93" name="橢圓 249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94" name="直線接點 2493"/>
              <p:cNvCxnSpPr>
                <a:stCxn id="249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5" name="直線接點 249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3" name="群組 2442"/>
            <p:cNvGrpSpPr/>
            <p:nvPr/>
          </p:nvGrpSpPr>
          <p:grpSpPr>
            <a:xfrm>
              <a:off x="5749974" y="2743014"/>
              <a:ext cx="164306" cy="797719"/>
              <a:chOff x="2950369" y="2778919"/>
              <a:chExt cx="164306" cy="797719"/>
            </a:xfrm>
          </p:grpSpPr>
          <p:sp>
            <p:nvSpPr>
              <p:cNvPr id="2486" name="橢圓 248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7" name="矩形 248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8" name="橢圓 248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89" name="直線接點 2488"/>
              <p:cNvCxnSpPr>
                <a:stCxn id="248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90" name="直線接點 248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4" name="群組 2443"/>
            <p:cNvGrpSpPr/>
            <p:nvPr/>
          </p:nvGrpSpPr>
          <p:grpSpPr>
            <a:xfrm>
              <a:off x="6178599" y="2743014"/>
              <a:ext cx="164306" cy="797719"/>
              <a:chOff x="2950369" y="2778919"/>
              <a:chExt cx="164306" cy="797719"/>
            </a:xfrm>
          </p:grpSpPr>
          <p:sp>
            <p:nvSpPr>
              <p:cNvPr id="2481" name="橢圓 248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2" name="矩形 248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83" name="橢圓 248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84" name="直線接點 2483"/>
              <p:cNvCxnSpPr>
                <a:stCxn id="248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5" name="直線接點 248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5" name="群組 2444"/>
            <p:cNvGrpSpPr/>
            <p:nvPr/>
          </p:nvGrpSpPr>
          <p:grpSpPr>
            <a:xfrm>
              <a:off x="6392912" y="2743014"/>
              <a:ext cx="164306" cy="797719"/>
              <a:chOff x="2950369" y="2778919"/>
              <a:chExt cx="164306" cy="797719"/>
            </a:xfrm>
          </p:grpSpPr>
          <p:sp>
            <p:nvSpPr>
              <p:cNvPr id="2476" name="橢圓 247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77" name="矩形 247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78" name="橢圓 247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79" name="直線接點 2478"/>
              <p:cNvCxnSpPr>
                <a:stCxn id="247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80" name="直線接點 247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6" name="群組 2445"/>
            <p:cNvGrpSpPr/>
            <p:nvPr/>
          </p:nvGrpSpPr>
          <p:grpSpPr>
            <a:xfrm>
              <a:off x="6607224" y="2743014"/>
              <a:ext cx="164306" cy="797719"/>
              <a:chOff x="2950369" y="2778919"/>
              <a:chExt cx="164306" cy="797719"/>
            </a:xfrm>
          </p:grpSpPr>
          <p:sp>
            <p:nvSpPr>
              <p:cNvPr id="2471" name="橢圓 247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72" name="矩形 247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73" name="橢圓 247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74" name="直線接點 2473"/>
              <p:cNvCxnSpPr>
                <a:stCxn id="247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5" name="直線接點 247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7" name="群組 2446"/>
            <p:cNvGrpSpPr/>
            <p:nvPr/>
          </p:nvGrpSpPr>
          <p:grpSpPr>
            <a:xfrm>
              <a:off x="6821537" y="2743014"/>
              <a:ext cx="164306" cy="797719"/>
              <a:chOff x="2950369" y="2778919"/>
              <a:chExt cx="164306" cy="797719"/>
            </a:xfrm>
          </p:grpSpPr>
          <p:sp>
            <p:nvSpPr>
              <p:cNvPr id="2466" name="橢圓 246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67" name="矩形 246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68" name="橢圓 246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69" name="直線接點 2468"/>
              <p:cNvCxnSpPr>
                <a:stCxn id="246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70" name="直線接點 246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8" name="群組 2447"/>
            <p:cNvGrpSpPr/>
            <p:nvPr/>
          </p:nvGrpSpPr>
          <p:grpSpPr>
            <a:xfrm>
              <a:off x="7250162" y="2743014"/>
              <a:ext cx="164306" cy="797719"/>
              <a:chOff x="2950369" y="2778919"/>
              <a:chExt cx="164306" cy="797719"/>
            </a:xfrm>
          </p:grpSpPr>
          <p:sp>
            <p:nvSpPr>
              <p:cNvPr id="2461" name="橢圓 246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62" name="矩形 246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63" name="橢圓 246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64" name="直線接點 2463"/>
              <p:cNvCxnSpPr>
                <a:stCxn id="246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5" name="直線接點 246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49" name="群組 2448"/>
            <p:cNvGrpSpPr/>
            <p:nvPr/>
          </p:nvGrpSpPr>
          <p:grpSpPr>
            <a:xfrm>
              <a:off x="7464474" y="2743014"/>
              <a:ext cx="164306" cy="797719"/>
              <a:chOff x="2950369" y="2778919"/>
              <a:chExt cx="164306" cy="797719"/>
            </a:xfrm>
          </p:grpSpPr>
          <p:sp>
            <p:nvSpPr>
              <p:cNvPr id="2456" name="橢圓 245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7" name="矩形 245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8" name="橢圓 245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59" name="直線接點 2458"/>
              <p:cNvCxnSpPr>
                <a:stCxn id="245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60" name="直線接點 245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450" name="群組 2449"/>
            <p:cNvGrpSpPr/>
            <p:nvPr/>
          </p:nvGrpSpPr>
          <p:grpSpPr>
            <a:xfrm>
              <a:off x="7678787" y="2743014"/>
              <a:ext cx="164306" cy="797719"/>
              <a:chOff x="2950369" y="2778919"/>
              <a:chExt cx="164306" cy="797719"/>
            </a:xfrm>
          </p:grpSpPr>
          <p:sp>
            <p:nvSpPr>
              <p:cNvPr id="2451" name="橢圓 245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2" name="矩形 245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53" name="橢圓 245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54" name="直線接點 2453"/>
              <p:cNvCxnSpPr>
                <a:stCxn id="245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55" name="直線接點 245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501" name="橢圓 2500"/>
          <p:cNvSpPr/>
          <p:nvPr/>
        </p:nvSpPr>
        <p:spPr>
          <a:xfrm>
            <a:off x="5642818" y="355502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2" name="矩形 2501"/>
          <p:cNvSpPr/>
          <p:nvPr/>
        </p:nvSpPr>
        <p:spPr>
          <a:xfrm>
            <a:off x="5642818" y="288112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3" name="橢圓 2502"/>
          <p:cNvSpPr/>
          <p:nvPr/>
        </p:nvSpPr>
        <p:spPr>
          <a:xfrm>
            <a:off x="5642818" y="284302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04" name="直線接點 2503"/>
          <p:cNvCxnSpPr>
            <a:stCxn id="2503" idx="6"/>
          </p:cNvCxnSpPr>
          <p:nvPr/>
        </p:nvCxnSpPr>
        <p:spPr>
          <a:xfrm>
            <a:off x="5807124" y="2885890"/>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05" name="直線接點 2504"/>
          <p:cNvCxnSpPr/>
          <p:nvPr/>
        </p:nvCxnSpPr>
        <p:spPr>
          <a:xfrm>
            <a:off x="5642818" y="2885890"/>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06" name="橢圓 2505"/>
          <p:cNvSpPr/>
          <p:nvPr/>
        </p:nvSpPr>
        <p:spPr>
          <a:xfrm>
            <a:off x="7143006" y="3555021"/>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7" name="矩形 2506"/>
          <p:cNvSpPr/>
          <p:nvPr/>
        </p:nvSpPr>
        <p:spPr>
          <a:xfrm>
            <a:off x="7143006" y="2881127"/>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8" name="橢圓 2507"/>
          <p:cNvSpPr/>
          <p:nvPr/>
        </p:nvSpPr>
        <p:spPr>
          <a:xfrm>
            <a:off x="7143006" y="2843027"/>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09" name="直線接點 2508"/>
          <p:cNvCxnSpPr>
            <a:stCxn id="2508" idx="6"/>
          </p:cNvCxnSpPr>
          <p:nvPr/>
        </p:nvCxnSpPr>
        <p:spPr>
          <a:xfrm>
            <a:off x="7307312" y="2885890"/>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10" name="直線接點 2509"/>
          <p:cNvCxnSpPr/>
          <p:nvPr/>
        </p:nvCxnSpPr>
        <p:spPr>
          <a:xfrm>
            <a:off x="7143006" y="2885890"/>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11" name="群組 2510"/>
          <p:cNvGrpSpPr/>
          <p:nvPr/>
        </p:nvGrpSpPr>
        <p:grpSpPr>
          <a:xfrm>
            <a:off x="5214193" y="2843027"/>
            <a:ext cx="2521744" cy="797719"/>
            <a:chOff x="5214193" y="2843027"/>
            <a:chExt cx="2521744" cy="797719"/>
          </a:xfrm>
        </p:grpSpPr>
        <p:grpSp>
          <p:nvGrpSpPr>
            <p:cNvPr id="2512" name="群組 2511"/>
            <p:cNvGrpSpPr/>
            <p:nvPr/>
          </p:nvGrpSpPr>
          <p:grpSpPr>
            <a:xfrm>
              <a:off x="5214193" y="2843027"/>
              <a:ext cx="164306" cy="797719"/>
              <a:chOff x="2950369" y="2778919"/>
              <a:chExt cx="164306" cy="797719"/>
            </a:xfrm>
          </p:grpSpPr>
          <p:sp>
            <p:nvSpPr>
              <p:cNvPr id="2567" name="橢圓 256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68" name="矩形 256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69" name="橢圓 256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70" name="直線接點 2569"/>
              <p:cNvCxnSpPr>
                <a:stCxn id="256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1" name="直線接點 257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3" name="群組 2512"/>
            <p:cNvGrpSpPr/>
            <p:nvPr/>
          </p:nvGrpSpPr>
          <p:grpSpPr>
            <a:xfrm>
              <a:off x="5428506" y="2843027"/>
              <a:ext cx="164306" cy="797719"/>
              <a:chOff x="2950369" y="2778919"/>
              <a:chExt cx="164306" cy="797719"/>
            </a:xfrm>
          </p:grpSpPr>
          <p:sp>
            <p:nvSpPr>
              <p:cNvPr id="2562" name="橢圓 256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63" name="矩形 256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64" name="橢圓 256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65" name="直線接點 2564"/>
              <p:cNvCxnSpPr>
                <a:stCxn id="256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6" name="直線接點 256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4" name="群組 2513"/>
            <p:cNvGrpSpPr/>
            <p:nvPr/>
          </p:nvGrpSpPr>
          <p:grpSpPr>
            <a:xfrm>
              <a:off x="5857131" y="2843027"/>
              <a:ext cx="164306" cy="797719"/>
              <a:chOff x="2950369" y="2778919"/>
              <a:chExt cx="164306" cy="797719"/>
            </a:xfrm>
          </p:grpSpPr>
          <p:sp>
            <p:nvSpPr>
              <p:cNvPr id="2557" name="橢圓 255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8" name="矩形 255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9" name="橢圓 255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60" name="直線接點 2559"/>
              <p:cNvCxnSpPr>
                <a:stCxn id="255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61" name="直線接點 256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5" name="群組 2514"/>
            <p:cNvGrpSpPr/>
            <p:nvPr/>
          </p:nvGrpSpPr>
          <p:grpSpPr>
            <a:xfrm>
              <a:off x="6071443" y="2843027"/>
              <a:ext cx="164306" cy="797719"/>
              <a:chOff x="2950369" y="2778919"/>
              <a:chExt cx="164306" cy="797719"/>
            </a:xfrm>
          </p:grpSpPr>
          <p:sp>
            <p:nvSpPr>
              <p:cNvPr id="2552" name="橢圓 255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3" name="矩形 255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54" name="橢圓 255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55" name="直線接點 2554"/>
              <p:cNvCxnSpPr>
                <a:stCxn id="255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6" name="直線接點 255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6" name="群組 2515"/>
            <p:cNvGrpSpPr/>
            <p:nvPr/>
          </p:nvGrpSpPr>
          <p:grpSpPr>
            <a:xfrm>
              <a:off x="6285756" y="2843027"/>
              <a:ext cx="164306" cy="797719"/>
              <a:chOff x="2950369" y="2778919"/>
              <a:chExt cx="164306" cy="797719"/>
            </a:xfrm>
          </p:grpSpPr>
          <p:sp>
            <p:nvSpPr>
              <p:cNvPr id="2547" name="橢圓 254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8" name="矩形 254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9" name="橢圓 254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50" name="直線接點 2549"/>
              <p:cNvCxnSpPr>
                <a:stCxn id="254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51" name="直線接點 255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7" name="群組 2516"/>
            <p:cNvGrpSpPr/>
            <p:nvPr/>
          </p:nvGrpSpPr>
          <p:grpSpPr>
            <a:xfrm>
              <a:off x="6500068" y="2843027"/>
              <a:ext cx="164306" cy="797719"/>
              <a:chOff x="2950369" y="2778919"/>
              <a:chExt cx="164306" cy="797719"/>
            </a:xfrm>
          </p:grpSpPr>
          <p:sp>
            <p:nvSpPr>
              <p:cNvPr id="2542" name="橢圓 254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3" name="矩形 254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44" name="橢圓 254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45" name="直線接點 2544"/>
              <p:cNvCxnSpPr>
                <a:stCxn id="254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6" name="直線接點 254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8" name="群組 2517"/>
            <p:cNvGrpSpPr/>
            <p:nvPr/>
          </p:nvGrpSpPr>
          <p:grpSpPr>
            <a:xfrm>
              <a:off x="6714381" y="2843027"/>
              <a:ext cx="164306" cy="797719"/>
              <a:chOff x="2950369" y="2778919"/>
              <a:chExt cx="164306" cy="797719"/>
            </a:xfrm>
          </p:grpSpPr>
          <p:sp>
            <p:nvSpPr>
              <p:cNvPr id="2537" name="橢圓 253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8" name="矩形 253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9" name="橢圓 253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40" name="直線接點 2539"/>
              <p:cNvCxnSpPr>
                <a:stCxn id="253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41" name="直線接點 254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19" name="群組 2518"/>
            <p:cNvGrpSpPr/>
            <p:nvPr/>
          </p:nvGrpSpPr>
          <p:grpSpPr>
            <a:xfrm>
              <a:off x="6928693" y="2843027"/>
              <a:ext cx="164306" cy="797719"/>
              <a:chOff x="2950369" y="2778919"/>
              <a:chExt cx="164306" cy="797719"/>
            </a:xfrm>
          </p:grpSpPr>
          <p:sp>
            <p:nvSpPr>
              <p:cNvPr id="2532" name="橢圓 253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3" name="矩形 253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34" name="橢圓 253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35" name="直線接點 2534"/>
              <p:cNvCxnSpPr>
                <a:stCxn id="253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6" name="直線接點 253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20" name="群組 2519"/>
            <p:cNvGrpSpPr/>
            <p:nvPr/>
          </p:nvGrpSpPr>
          <p:grpSpPr>
            <a:xfrm>
              <a:off x="7357318" y="2843027"/>
              <a:ext cx="164306" cy="797719"/>
              <a:chOff x="2950369" y="2778919"/>
              <a:chExt cx="164306" cy="797719"/>
            </a:xfrm>
          </p:grpSpPr>
          <p:sp>
            <p:nvSpPr>
              <p:cNvPr id="2527" name="橢圓 2526"/>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8" name="矩形 2527"/>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9" name="橢圓 2528"/>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30" name="直線接點 2529"/>
              <p:cNvCxnSpPr>
                <a:stCxn id="2529"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31" name="直線接點 2530"/>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21" name="群組 2520"/>
            <p:cNvGrpSpPr/>
            <p:nvPr/>
          </p:nvGrpSpPr>
          <p:grpSpPr>
            <a:xfrm>
              <a:off x="7571631" y="2843027"/>
              <a:ext cx="164306" cy="797719"/>
              <a:chOff x="2950369" y="2778919"/>
              <a:chExt cx="164306" cy="797719"/>
            </a:xfrm>
          </p:grpSpPr>
          <p:sp>
            <p:nvSpPr>
              <p:cNvPr id="2522" name="橢圓 2521"/>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3" name="矩形 2522"/>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24" name="橢圓 2523"/>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25" name="直線接點 2524"/>
              <p:cNvCxnSpPr>
                <a:stCxn id="2524"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26" name="直線接點 2525"/>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572" name="橢圓 2571"/>
          <p:cNvSpPr/>
          <p:nvPr/>
        </p:nvSpPr>
        <p:spPr>
          <a:xfrm>
            <a:off x="5321349" y="365503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73" name="矩形 2572"/>
          <p:cNvSpPr/>
          <p:nvPr/>
        </p:nvSpPr>
        <p:spPr>
          <a:xfrm>
            <a:off x="5321349" y="298113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74" name="橢圓 2573"/>
          <p:cNvSpPr/>
          <p:nvPr/>
        </p:nvSpPr>
        <p:spPr>
          <a:xfrm>
            <a:off x="5321349" y="294303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75" name="直線接點 2574"/>
          <p:cNvCxnSpPr>
            <a:stCxn id="2574" idx="6"/>
          </p:cNvCxnSpPr>
          <p:nvPr/>
        </p:nvCxnSpPr>
        <p:spPr>
          <a:xfrm>
            <a:off x="5485655" y="2985902"/>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76" name="直線接點 2575"/>
          <p:cNvCxnSpPr/>
          <p:nvPr/>
        </p:nvCxnSpPr>
        <p:spPr>
          <a:xfrm>
            <a:off x="5321349" y="2985902"/>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577" name="橢圓 2576"/>
          <p:cNvSpPr/>
          <p:nvPr/>
        </p:nvSpPr>
        <p:spPr>
          <a:xfrm>
            <a:off x="7250161" y="365503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78" name="矩形 2577"/>
          <p:cNvSpPr/>
          <p:nvPr/>
        </p:nvSpPr>
        <p:spPr>
          <a:xfrm>
            <a:off x="7250161" y="298113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79" name="橢圓 2578"/>
          <p:cNvSpPr/>
          <p:nvPr/>
        </p:nvSpPr>
        <p:spPr>
          <a:xfrm>
            <a:off x="7250161" y="294303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80" name="直線接點 2579"/>
          <p:cNvCxnSpPr>
            <a:stCxn id="2579" idx="6"/>
          </p:cNvCxnSpPr>
          <p:nvPr/>
        </p:nvCxnSpPr>
        <p:spPr>
          <a:xfrm>
            <a:off x="7414467" y="2985902"/>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81" name="直線接點 2580"/>
          <p:cNvCxnSpPr/>
          <p:nvPr/>
        </p:nvCxnSpPr>
        <p:spPr>
          <a:xfrm>
            <a:off x="7250161" y="2985902"/>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582" name="群組 2581"/>
          <p:cNvGrpSpPr/>
          <p:nvPr/>
        </p:nvGrpSpPr>
        <p:grpSpPr>
          <a:xfrm>
            <a:off x="5107036" y="2943039"/>
            <a:ext cx="2521744" cy="797719"/>
            <a:chOff x="5107036" y="2943039"/>
            <a:chExt cx="2521744" cy="797719"/>
          </a:xfrm>
        </p:grpSpPr>
        <p:grpSp>
          <p:nvGrpSpPr>
            <p:cNvPr id="2583" name="群組 2582"/>
            <p:cNvGrpSpPr/>
            <p:nvPr/>
          </p:nvGrpSpPr>
          <p:grpSpPr>
            <a:xfrm>
              <a:off x="5107036" y="2943039"/>
              <a:ext cx="164306" cy="797719"/>
              <a:chOff x="2950369" y="2778919"/>
              <a:chExt cx="164306" cy="797719"/>
            </a:xfrm>
          </p:grpSpPr>
          <p:sp>
            <p:nvSpPr>
              <p:cNvPr id="2638" name="橢圓 263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9" name="矩形 263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40" name="橢圓 263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41" name="直線接點 2640"/>
              <p:cNvCxnSpPr>
                <a:stCxn id="264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42" name="直線接點 264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4" name="群組 2583"/>
            <p:cNvGrpSpPr/>
            <p:nvPr/>
          </p:nvGrpSpPr>
          <p:grpSpPr>
            <a:xfrm>
              <a:off x="5535661" y="2943039"/>
              <a:ext cx="164306" cy="797719"/>
              <a:chOff x="2950369" y="2778919"/>
              <a:chExt cx="164306" cy="797719"/>
            </a:xfrm>
          </p:grpSpPr>
          <p:sp>
            <p:nvSpPr>
              <p:cNvPr id="2633" name="橢圓 263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4" name="矩形 263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5" name="橢圓 263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36" name="直線接點 2635"/>
              <p:cNvCxnSpPr>
                <a:stCxn id="263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7" name="直線接點 263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5" name="群組 2584"/>
            <p:cNvGrpSpPr/>
            <p:nvPr/>
          </p:nvGrpSpPr>
          <p:grpSpPr>
            <a:xfrm>
              <a:off x="5749974" y="2943039"/>
              <a:ext cx="164306" cy="797719"/>
              <a:chOff x="2950369" y="2778919"/>
              <a:chExt cx="164306" cy="797719"/>
            </a:xfrm>
          </p:grpSpPr>
          <p:sp>
            <p:nvSpPr>
              <p:cNvPr id="2628" name="橢圓 262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9" name="矩形 262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30" name="橢圓 262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31" name="直線接點 2630"/>
              <p:cNvCxnSpPr>
                <a:stCxn id="263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32" name="直線接點 263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6" name="群組 2585"/>
            <p:cNvGrpSpPr/>
            <p:nvPr/>
          </p:nvGrpSpPr>
          <p:grpSpPr>
            <a:xfrm>
              <a:off x="5964286" y="2943039"/>
              <a:ext cx="164306" cy="797719"/>
              <a:chOff x="2950369" y="2778919"/>
              <a:chExt cx="164306" cy="797719"/>
            </a:xfrm>
          </p:grpSpPr>
          <p:sp>
            <p:nvSpPr>
              <p:cNvPr id="2623" name="橢圓 262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4" name="矩形 262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5" name="橢圓 262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26" name="直線接點 2625"/>
              <p:cNvCxnSpPr>
                <a:stCxn id="262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7" name="直線接點 262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7" name="群組 2586"/>
            <p:cNvGrpSpPr/>
            <p:nvPr/>
          </p:nvGrpSpPr>
          <p:grpSpPr>
            <a:xfrm>
              <a:off x="6178599" y="2943039"/>
              <a:ext cx="164306" cy="797719"/>
              <a:chOff x="2950369" y="2778919"/>
              <a:chExt cx="164306" cy="797719"/>
            </a:xfrm>
          </p:grpSpPr>
          <p:sp>
            <p:nvSpPr>
              <p:cNvPr id="2618" name="橢圓 261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19" name="矩形 261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20" name="橢圓 261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21" name="直線接點 2620"/>
              <p:cNvCxnSpPr>
                <a:stCxn id="262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22" name="直線接點 262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8" name="群組 2587"/>
            <p:cNvGrpSpPr/>
            <p:nvPr/>
          </p:nvGrpSpPr>
          <p:grpSpPr>
            <a:xfrm>
              <a:off x="6392911" y="2943039"/>
              <a:ext cx="164306" cy="797719"/>
              <a:chOff x="2950369" y="2778919"/>
              <a:chExt cx="164306" cy="797719"/>
            </a:xfrm>
          </p:grpSpPr>
          <p:sp>
            <p:nvSpPr>
              <p:cNvPr id="2613" name="橢圓 261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14" name="矩形 261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15" name="橢圓 261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16" name="直線接點 2615"/>
              <p:cNvCxnSpPr>
                <a:stCxn id="261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7" name="直線接點 261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89" name="群組 2588"/>
            <p:cNvGrpSpPr/>
            <p:nvPr/>
          </p:nvGrpSpPr>
          <p:grpSpPr>
            <a:xfrm>
              <a:off x="6607224" y="2943039"/>
              <a:ext cx="164306" cy="797719"/>
              <a:chOff x="2950369" y="2778919"/>
              <a:chExt cx="164306" cy="797719"/>
            </a:xfrm>
          </p:grpSpPr>
          <p:sp>
            <p:nvSpPr>
              <p:cNvPr id="2608" name="橢圓 260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9" name="矩形 260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10" name="橢圓 260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11" name="直線接點 2610"/>
              <p:cNvCxnSpPr>
                <a:stCxn id="261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12" name="直線接點 261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0" name="群組 2589"/>
            <p:cNvGrpSpPr/>
            <p:nvPr/>
          </p:nvGrpSpPr>
          <p:grpSpPr>
            <a:xfrm>
              <a:off x="6821536" y="2943039"/>
              <a:ext cx="164306" cy="797719"/>
              <a:chOff x="2950369" y="2778919"/>
              <a:chExt cx="164306" cy="797719"/>
            </a:xfrm>
          </p:grpSpPr>
          <p:sp>
            <p:nvSpPr>
              <p:cNvPr id="2603" name="橢圓 260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4" name="矩形 260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5" name="橢圓 260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06" name="直線接點 2605"/>
              <p:cNvCxnSpPr>
                <a:stCxn id="260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7" name="直線接點 260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1" name="群組 2590"/>
            <p:cNvGrpSpPr/>
            <p:nvPr/>
          </p:nvGrpSpPr>
          <p:grpSpPr>
            <a:xfrm>
              <a:off x="7035849" y="2943039"/>
              <a:ext cx="164306" cy="797719"/>
              <a:chOff x="2950369" y="2778919"/>
              <a:chExt cx="164306" cy="797719"/>
            </a:xfrm>
          </p:grpSpPr>
          <p:sp>
            <p:nvSpPr>
              <p:cNvPr id="2598" name="橢圓 2597"/>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99" name="矩形 2598"/>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00" name="橢圓 2599"/>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01" name="直線接點 2600"/>
              <p:cNvCxnSpPr>
                <a:stCxn id="2600"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02" name="直線接點 2601"/>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592" name="群組 2591"/>
            <p:cNvGrpSpPr/>
            <p:nvPr/>
          </p:nvGrpSpPr>
          <p:grpSpPr>
            <a:xfrm>
              <a:off x="7464474" y="2943039"/>
              <a:ext cx="164306" cy="797719"/>
              <a:chOff x="2950369" y="2778919"/>
              <a:chExt cx="164306" cy="797719"/>
            </a:xfrm>
          </p:grpSpPr>
          <p:sp>
            <p:nvSpPr>
              <p:cNvPr id="2593" name="橢圓 2592"/>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94" name="矩形 2593"/>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95" name="橢圓 2594"/>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96" name="直線接點 2595"/>
              <p:cNvCxnSpPr>
                <a:stCxn id="2595"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97" name="直線接點 2596"/>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2643" name="群組 2642"/>
          <p:cNvGrpSpPr/>
          <p:nvPr/>
        </p:nvGrpSpPr>
        <p:grpSpPr>
          <a:xfrm>
            <a:off x="5214193" y="3043052"/>
            <a:ext cx="2093118" cy="797719"/>
            <a:chOff x="5214193" y="3043052"/>
            <a:chExt cx="2093118" cy="797719"/>
          </a:xfrm>
        </p:grpSpPr>
        <p:grpSp>
          <p:nvGrpSpPr>
            <p:cNvPr id="2644" name="群組 2643"/>
            <p:cNvGrpSpPr/>
            <p:nvPr/>
          </p:nvGrpSpPr>
          <p:grpSpPr>
            <a:xfrm>
              <a:off x="5214193" y="3043052"/>
              <a:ext cx="164306" cy="797719"/>
              <a:chOff x="2950369" y="2778919"/>
              <a:chExt cx="164306" cy="797719"/>
            </a:xfrm>
          </p:grpSpPr>
          <p:sp>
            <p:nvSpPr>
              <p:cNvPr id="2699" name="橢圓 269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00" name="矩形 269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01" name="橢圓 270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02" name="直線接點 2701"/>
              <p:cNvCxnSpPr>
                <a:stCxn id="270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3" name="直線接點 270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5" name="群組 2644"/>
            <p:cNvGrpSpPr/>
            <p:nvPr/>
          </p:nvGrpSpPr>
          <p:grpSpPr>
            <a:xfrm>
              <a:off x="5428505" y="3043052"/>
              <a:ext cx="164306" cy="797719"/>
              <a:chOff x="2950369" y="2778919"/>
              <a:chExt cx="164306" cy="797719"/>
            </a:xfrm>
          </p:grpSpPr>
          <p:sp>
            <p:nvSpPr>
              <p:cNvPr id="2694" name="橢圓 269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95" name="矩形 269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96" name="橢圓 269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97" name="直線接點 2696"/>
              <p:cNvCxnSpPr>
                <a:stCxn id="269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8" name="直線接點 269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6" name="群組 2645"/>
            <p:cNvGrpSpPr/>
            <p:nvPr/>
          </p:nvGrpSpPr>
          <p:grpSpPr>
            <a:xfrm>
              <a:off x="5642818" y="3043052"/>
              <a:ext cx="164306" cy="797719"/>
              <a:chOff x="2950369" y="2778919"/>
              <a:chExt cx="164306" cy="797719"/>
            </a:xfrm>
          </p:grpSpPr>
          <p:sp>
            <p:nvSpPr>
              <p:cNvPr id="2689" name="橢圓 268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90" name="矩形 268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91" name="橢圓 269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92" name="直線接點 2691"/>
              <p:cNvCxnSpPr>
                <a:stCxn id="269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93" name="直線接點 269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7" name="群組 2646"/>
            <p:cNvGrpSpPr/>
            <p:nvPr/>
          </p:nvGrpSpPr>
          <p:grpSpPr>
            <a:xfrm>
              <a:off x="5857130" y="3043052"/>
              <a:ext cx="164306" cy="797719"/>
              <a:chOff x="2950369" y="2778919"/>
              <a:chExt cx="164306" cy="797719"/>
            </a:xfrm>
          </p:grpSpPr>
          <p:sp>
            <p:nvSpPr>
              <p:cNvPr id="2684" name="橢圓 268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85" name="矩形 268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86" name="橢圓 268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87" name="直線接點 2686"/>
              <p:cNvCxnSpPr>
                <a:stCxn id="268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8" name="直線接點 268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8" name="群組 2647"/>
            <p:cNvGrpSpPr/>
            <p:nvPr/>
          </p:nvGrpSpPr>
          <p:grpSpPr>
            <a:xfrm>
              <a:off x="6071443" y="3043052"/>
              <a:ext cx="164306" cy="797719"/>
              <a:chOff x="2950369" y="2778919"/>
              <a:chExt cx="164306" cy="797719"/>
            </a:xfrm>
          </p:grpSpPr>
          <p:sp>
            <p:nvSpPr>
              <p:cNvPr id="2679" name="橢圓 267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80" name="矩形 267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81" name="橢圓 268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82" name="直線接點 2681"/>
              <p:cNvCxnSpPr>
                <a:stCxn id="268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83" name="直線接點 268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49" name="群組 2648"/>
            <p:cNvGrpSpPr/>
            <p:nvPr/>
          </p:nvGrpSpPr>
          <p:grpSpPr>
            <a:xfrm>
              <a:off x="6285755" y="3043052"/>
              <a:ext cx="164306" cy="797719"/>
              <a:chOff x="2950369" y="2778919"/>
              <a:chExt cx="164306" cy="797719"/>
            </a:xfrm>
          </p:grpSpPr>
          <p:sp>
            <p:nvSpPr>
              <p:cNvPr id="2674" name="橢圓 267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75" name="矩形 267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76" name="橢圓 267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77" name="直線接點 2676"/>
              <p:cNvCxnSpPr>
                <a:stCxn id="267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8" name="直線接點 267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0" name="群組 2649"/>
            <p:cNvGrpSpPr/>
            <p:nvPr/>
          </p:nvGrpSpPr>
          <p:grpSpPr>
            <a:xfrm>
              <a:off x="6500068" y="3043052"/>
              <a:ext cx="164306" cy="797719"/>
              <a:chOff x="2950369" y="2778919"/>
              <a:chExt cx="164306" cy="797719"/>
            </a:xfrm>
          </p:grpSpPr>
          <p:sp>
            <p:nvSpPr>
              <p:cNvPr id="2669" name="橢圓 266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70" name="矩形 266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71" name="橢圓 267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72" name="直線接點 2671"/>
              <p:cNvCxnSpPr>
                <a:stCxn id="267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73" name="直線接點 267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1" name="群組 2650"/>
            <p:cNvGrpSpPr/>
            <p:nvPr/>
          </p:nvGrpSpPr>
          <p:grpSpPr>
            <a:xfrm>
              <a:off x="6714380" y="3043052"/>
              <a:ext cx="164306" cy="797719"/>
              <a:chOff x="2950369" y="2778919"/>
              <a:chExt cx="164306" cy="797719"/>
            </a:xfrm>
          </p:grpSpPr>
          <p:sp>
            <p:nvSpPr>
              <p:cNvPr id="2664" name="橢圓 266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65" name="矩形 266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66" name="橢圓 266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67" name="直線接點 2666"/>
              <p:cNvCxnSpPr>
                <a:stCxn id="266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8" name="直線接點 266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2" name="群組 2651"/>
            <p:cNvGrpSpPr/>
            <p:nvPr/>
          </p:nvGrpSpPr>
          <p:grpSpPr>
            <a:xfrm>
              <a:off x="6928693" y="3043052"/>
              <a:ext cx="164306" cy="797719"/>
              <a:chOff x="2950369" y="2778919"/>
              <a:chExt cx="164306" cy="797719"/>
            </a:xfrm>
          </p:grpSpPr>
          <p:sp>
            <p:nvSpPr>
              <p:cNvPr id="2659" name="橢圓 2658"/>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60" name="矩形 2659"/>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61" name="橢圓 2660"/>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62" name="直線接點 2661"/>
              <p:cNvCxnSpPr>
                <a:stCxn id="2661"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63" name="直線接點 2662"/>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2653" name="群組 2652"/>
            <p:cNvGrpSpPr/>
            <p:nvPr/>
          </p:nvGrpSpPr>
          <p:grpSpPr>
            <a:xfrm>
              <a:off x="7143005" y="3043052"/>
              <a:ext cx="164306" cy="797719"/>
              <a:chOff x="2950369" y="2778919"/>
              <a:chExt cx="164306" cy="797719"/>
            </a:xfrm>
          </p:grpSpPr>
          <p:sp>
            <p:nvSpPr>
              <p:cNvPr id="2654" name="橢圓 2653"/>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55" name="矩形 2654"/>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56" name="橢圓 2655"/>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657" name="直線接點 2656"/>
              <p:cNvCxnSpPr>
                <a:stCxn id="2656"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58" name="直線接點 2657"/>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sp>
        <p:nvSpPr>
          <p:cNvPr id="2704" name="橢圓 2703"/>
          <p:cNvSpPr/>
          <p:nvPr/>
        </p:nvSpPr>
        <p:spPr>
          <a:xfrm>
            <a:off x="7357318" y="375504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05" name="矩形 2704"/>
          <p:cNvSpPr/>
          <p:nvPr/>
        </p:nvSpPr>
        <p:spPr>
          <a:xfrm>
            <a:off x="7357318" y="3081152"/>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06" name="橢圓 2705"/>
          <p:cNvSpPr/>
          <p:nvPr/>
        </p:nvSpPr>
        <p:spPr>
          <a:xfrm>
            <a:off x="7357318" y="304305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07" name="直線接點 2706"/>
          <p:cNvCxnSpPr>
            <a:stCxn id="2706" idx="6"/>
          </p:cNvCxnSpPr>
          <p:nvPr/>
        </p:nvCxnSpPr>
        <p:spPr>
          <a:xfrm>
            <a:off x="7521624" y="3085915"/>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08" name="直線接點 2707"/>
          <p:cNvCxnSpPr/>
          <p:nvPr/>
        </p:nvCxnSpPr>
        <p:spPr>
          <a:xfrm>
            <a:off x="7357318" y="3085915"/>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09" name="橢圓 2708"/>
          <p:cNvSpPr/>
          <p:nvPr/>
        </p:nvSpPr>
        <p:spPr>
          <a:xfrm>
            <a:off x="4999880" y="3755046"/>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10" name="矩形 2709"/>
          <p:cNvSpPr/>
          <p:nvPr/>
        </p:nvSpPr>
        <p:spPr>
          <a:xfrm>
            <a:off x="4999880" y="3081152"/>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11" name="橢圓 2710"/>
          <p:cNvSpPr/>
          <p:nvPr/>
        </p:nvSpPr>
        <p:spPr>
          <a:xfrm>
            <a:off x="4999880" y="3043052"/>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12" name="直線接點 2711"/>
          <p:cNvCxnSpPr>
            <a:stCxn id="2711" idx="6"/>
          </p:cNvCxnSpPr>
          <p:nvPr/>
        </p:nvCxnSpPr>
        <p:spPr>
          <a:xfrm>
            <a:off x="5164186" y="3085915"/>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13" name="直線接點 2712"/>
          <p:cNvCxnSpPr/>
          <p:nvPr/>
        </p:nvCxnSpPr>
        <p:spPr>
          <a:xfrm>
            <a:off x="4999880" y="3085915"/>
            <a:ext cx="0" cy="719137"/>
          </a:xfrm>
          <a:prstGeom prst="line">
            <a:avLst/>
          </a:prstGeom>
          <a:solidFill>
            <a:schemeClr val="bg2"/>
          </a:solidFill>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714" name="文字方塊 2713"/>
          <p:cNvSpPr txBox="1"/>
          <p:nvPr/>
        </p:nvSpPr>
        <p:spPr>
          <a:xfrm>
            <a:off x="6500810" y="1656156"/>
            <a:ext cx="1698350" cy="369332"/>
          </a:xfrm>
          <a:prstGeom prst="rect">
            <a:avLst/>
          </a:prstGeom>
          <a:noFill/>
        </p:spPr>
        <p:txBody>
          <a:bodyPr wrap="none" rtlCol="0">
            <a:spAutoFit/>
          </a:bodyPr>
          <a:lstStyle/>
          <a:p>
            <a:r>
              <a:rPr lang="en-US" altLang="zh-TW" dirty="0" smtClean="0"/>
              <a:t>12x12 TSV block</a:t>
            </a:r>
            <a:endParaRPr lang="zh-TW" altLang="en-US" dirty="0"/>
          </a:p>
        </p:txBody>
      </p:sp>
      <p:sp>
        <p:nvSpPr>
          <p:cNvPr id="2715" name="文字方塊 2714"/>
          <p:cNvSpPr txBox="1"/>
          <p:nvPr/>
        </p:nvSpPr>
        <p:spPr>
          <a:xfrm>
            <a:off x="5598340" y="3881738"/>
            <a:ext cx="1615250" cy="369332"/>
          </a:xfrm>
          <a:prstGeom prst="rect">
            <a:avLst/>
          </a:prstGeom>
          <a:noFill/>
        </p:spPr>
        <p:txBody>
          <a:bodyPr wrap="none" rtlCol="0">
            <a:spAutoFit/>
          </a:bodyPr>
          <a:lstStyle/>
          <a:p>
            <a:r>
              <a:rPr lang="en-US" altLang="zh-TW" dirty="0" smtClean="0"/>
              <a:t>Redundant TSV</a:t>
            </a:r>
            <a:endParaRPr lang="zh-TW" altLang="en-US" dirty="0"/>
          </a:p>
        </p:txBody>
      </p:sp>
      <p:cxnSp>
        <p:nvCxnSpPr>
          <p:cNvPr id="1342" name="直線單箭頭接點 1341"/>
          <p:cNvCxnSpPr/>
          <p:nvPr/>
        </p:nvCxnSpPr>
        <p:spPr>
          <a:xfrm flipV="1">
            <a:off x="3729038" y="3293962"/>
            <a:ext cx="209169" cy="413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7" name="直線單箭頭接點 1346"/>
          <p:cNvCxnSpPr/>
          <p:nvPr/>
        </p:nvCxnSpPr>
        <p:spPr>
          <a:xfrm flipV="1">
            <a:off x="3733800" y="3207124"/>
            <a:ext cx="334842" cy="48381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49" name="直線單箭頭接點 1348"/>
          <p:cNvCxnSpPr/>
          <p:nvPr/>
        </p:nvCxnSpPr>
        <p:spPr>
          <a:xfrm flipV="1">
            <a:off x="3731419" y="2624537"/>
            <a:ext cx="981666" cy="10735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58" name="直線單箭頭接點 1357"/>
          <p:cNvCxnSpPr/>
          <p:nvPr/>
        </p:nvCxnSpPr>
        <p:spPr>
          <a:xfrm flipV="1">
            <a:off x="6342905" y="3486574"/>
            <a:ext cx="1110776" cy="477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362" name="直線單箭頭接點 1361"/>
          <p:cNvCxnSpPr/>
          <p:nvPr/>
        </p:nvCxnSpPr>
        <p:spPr>
          <a:xfrm flipH="1" flipV="1">
            <a:off x="5081652" y="3486574"/>
            <a:ext cx="1261253" cy="47714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10930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mph" presetSubtype="0" fill="hold" grpId="0" nodeType="clickEffect">
                                  <p:stCondLst>
                                    <p:cond delay="0"/>
                                  </p:stCondLst>
                                  <p:childTnLst>
                                    <p:animClr clrSpc="rgb" dir="cw">
                                      <p:cBhvr override="childStyle">
                                        <p:cTn id="6" dur="500" fill="hold"/>
                                        <p:tgtEl>
                                          <p:spTgt spid="202"/>
                                        </p:tgtEl>
                                        <p:attrNameLst>
                                          <p:attrName>style.color</p:attrName>
                                        </p:attrNameLst>
                                      </p:cBhvr>
                                      <p:to>
                                        <a:srgbClr val="757070"/>
                                      </p:to>
                                    </p:animClr>
                                    <p:animClr clrSpc="rgb" dir="cw">
                                      <p:cBhvr>
                                        <p:cTn id="7" dur="500" fill="hold"/>
                                        <p:tgtEl>
                                          <p:spTgt spid="202"/>
                                        </p:tgtEl>
                                        <p:attrNameLst>
                                          <p:attrName>fillcolor</p:attrName>
                                        </p:attrNameLst>
                                      </p:cBhvr>
                                      <p:to>
                                        <a:srgbClr val="757070"/>
                                      </p:to>
                                    </p:animClr>
                                    <p:set>
                                      <p:cBhvr>
                                        <p:cTn id="8" dur="500" fill="hold"/>
                                        <p:tgtEl>
                                          <p:spTgt spid="202"/>
                                        </p:tgtEl>
                                        <p:attrNameLst>
                                          <p:attrName>fill.type</p:attrName>
                                        </p:attrNameLst>
                                      </p:cBhvr>
                                      <p:to>
                                        <p:strVal val="solid"/>
                                      </p:to>
                                    </p:set>
                                    <p:set>
                                      <p:cBhvr>
                                        <p:cTn id="9" dur="500" fill="hold"/>
                                        <p:tgtEl>
                                          <p:spTgt spid="202"/>
                                        </p:tgtEl>
                                        <p:attrNameLst>
                                          <p:attrName>fill.on</p:attrName>
                                        </p:attrNameLst>
                                      </p:cBhvr>
                                      <p:to>
                                        <p:strVal val="true"/>
                                      </p:to>
                                    </p:set>
                                  </p:childTnLst>
                                </p:cTn>
                              </p:par>
                              <p:par>
                                <p:cTn id="10" presetID="19" presetClass="emph" presetSubtype="0" fill="hold" grpId="0" nodeType="withEffect">
                                  <p:stCondLst>
                                    <p:cond delay="0"/>
                                  </p:stCondLst>
                                  <p:childTnLst>
                                    <p:animClr clrSpc="rgb" dir="cw">
                                      <p:cBhvr override="childStyle">
                                        <p:cTn id="11" dur="500" fill="hold"/>
                                        <p:tgtEl>
                                          <p:spTgt spid="203"/>
                                        </p:tgtEl>
                                        <p:attrNameLst>
                                          <p:attrName>style.color</p:attrName>
                                        </p:attrNameLst>
                                      </p:cBhvr>
                                      <p:to>
                                        <a:srgbClr val="757070"/>
                                      </p:to>
                                    </p:animClr>
                                    <p:animClr clrSpc="rgb" dir="cw">
                                      <p:cBhvr>
                                        <p:cTn id="12" dur="500" fill="hold"/>
                                        <p:tgtEl>
                                          <p:spTgt spid="203"/>
                                        </p:tgtEl>
                                        <p:attrNameLst>
                                          <p:attrName>fillcolor</p:attrName>
                                        </p:attrNameLst>
                                      </p:cBhvr>
                                      <p:to>
                                        <a:srgbClr val="757070"/>
                                      </p:to>
                                    </p:animClr>
                                    <p:set>
                                      <p:cBhvr>
                                        <p:cTn id="13" dur="500" fill="hold"/>
                                        <p:tgtEl>
                                          <p:spTgt spid="203"/>
                                        </p:tgtEl>
                                        <p:attrNameLst>
                                          <p:attrName>fill.type</p:attrName>
                                        </p:attrNameLst>
                                      </p:cBhvr>
                                      <p:to>
                                        <p:strVal val="solid"/>
                                      </p:to>
                                    </p:set>
                                    <p:set>
                                      <p:cBhvr>
                                        <p:cTn id="14" dur="500" fill="hold"/>
                                        <p:tgtEl>
                                          <p:spTgt spid="203"/>
                                        </p:tgtEl>
                                        <p:attrNameLst>
                                          <p:attrName>fill.on</p:attrName>
                                        </p:attrNameLst>
                                      </p:cBhvr>
                                      <p:to>
                                        <p:strVal val="true"/>
                                      </p:to>
                                    </p:set>
                                  </p:childTnLst>
                                </p:cTn>
                              </p:par>
                              <p:par>
                                <p:cTn id="15" presetID="19" presetClass="emph" presetSubtype="0" fill="hold" grpId="0" nodeType="withEffect">
                                  <p:stCondLst>
                                    <p:cond delay="0"/>
                                  </p:stCondLst>
                                  <p:childTnLst>
                                    <p:animClr clrSpc="rgb" dir="cw">
                                      <p:cBhvr override="childStyle">
                                        <p:cTn id="16" dur="500" fill="hold"/>
                                        <p:tgtEl>
                                          <p:spTgt spid="204"/>
                                        </p:tgtEl>
                                        <p:attrNameLst>
                                          <p:attrName>style.color</p:attrName>
                                        </p:attrNameLst>
                                      </p:cBhvr>
                                      <p:to>
                                        <a:srgbClr val="757070"/>
                                      </p:to>
                                    </p:animClr>
                                    <p:animClr clrSpc="rgb" dir="cw">
                                      <p:cBhvr>
                                        <p:cTn id="17" dur="500" fill="hold"/>
                                        <p:tgtEl>
                                          <p:spTgt spid="204"/>
                                        </p:tgtEl>
                                        <p:attrNameLst>
                                          <p:attrName>fillcolor</p:attrName>
                                        </p:attrNameLst>
                                      </p:cBhvr>
                                      <p:to>
                                        <a:srgbClr val="757070"/>
                                      </p:to>
                                    </p:animClr>
                                    <p:set>
                                      <p:cBhvr>
                                        <p:cTn id="18" dur="500" fill="hold"/>
                                        <p:tgtEl>
                                          <p:spTgt spid="204"/>
                                        </p:tgtEl>
                                        <p:attrNameLst>
                                          <p:attrName>fill.type</p:attrName>
                                        </p:attrNameLst>
                                      </p:cBhvr>
                                      <p:to>
                                        <p:strVal val="solid"/>
                                      </p:to>
                                    </p:set>
                                    <p:set>
                                      <p:cBhvr>
                                        <p:cTn id="19" dur="500" fill="hold"/>
                                        <p:tgtEl>
                                          <p:spTgt spid="204"/>
                                        </p:tgtEl>
                                        <p:attrNameLst>
                                          <p:attrName>fill.on</p:attrName>
                                        </p:attrNameLst>
                                      </p:cBhvr>
                                      <p:to>
                                        <p:strVal val="true"/>
                                      </p:to>
                                    </p:set>
                                  </p:childTnLst>
                                </p:cTn>
                              </p:par>
                              <p:par>
                                <p:cTn id="20" presetID="19" presetClass="emph" presetSubtype="0" fill="hold" nodeType="withEffect">
                                  <p:stCondLst>
                                    <p:cond delay="0"/>
                                  </p:stCondLst>
                                  <p:childTnLst>
                                    <p:animClr clrSpc="rgb" dir="cw">
                                      <p:cBhvr override="childStyle">
                                        <p:cTn id="21" dur="500" fill="hold"/>
                                        <p:tgtEl>
                                          <p:spTgt spid="205"/>
                                        </p:tgtEl>
                                        <p:attrNameLst>
                                          <p:attrName>style.color</p:attrName>
                                        </p:attrNameLst>
                                      </p:cBhvr>
                                      <p:to>
                                        <a:srgbClr val="757070"/>
                                      </p:to>
                                    </p:animClr>
                                    <p:animClr clrSpc="rgb" dir="cw">
                                      <p:cBhvr>
                                        <p:cTn id="22" dur="500" fill="hold"/>
                                        <p:tgtEl>
                                          <p:spTgt spid="205"/>
                                        </p:tgtEl>
                                        <p:attrNameLst>
                                          <p:attrName>fillcolor</p:attrName>
                                        </p:attrNameLst>
                                      </p:cBhvr>
                                      <p:to>
                                        <a:srgbClr val="757070"/>
                                      </p:to>
                                    </p:animClr>
                                    <p:set>
                                      <p:cBhvr>
                                        <p:cTn id="23" dur="500" fill="hold"/>
                                        <p:tgtEl>
                                          <p:spTgt spid="205"/>
                                        </p:tgtEl>
                                        <p:attrNameLst>
                                          <p:attrName>fill.type</p:attrName>
                                        </p:attrNameLst>
                                      </p:cBhvr>
                                      <p:to>
                                        <p:strVal val="solid"/>
                                      </p:to>
                                    </p:set>
                                    <p:set>
                                      <p:cBhvr>
                                        <p:cTn id="24" dur="500" fill="hold"/>
                                        <p:tgtEl>
                                          <p:spTgt spid="205"/>
                                        </p:tgtEl>
                                        <p:attrNameLst>
                                          <p:attrName>fill.on</p:attrName>
                                        </p:attrNameLst>
                                      </p:cBhvr>
                                      <p:to>
                                        <p:strVal val="true"/>
                                      </p:to>
                                    </p:set>
                                  </p:childTnLst>
                                </p:cTn>
                              </p:par>
                              <p:par>
                                <p:cTn id="25" presetID="19" presetClass="emph" presetSubtype="0" fill="hold" nodeType="withEffect">
                                  <p:stCondLst>
                                    <p:cond delay="0"/>
                                  </p:stCondLst>
                                  <p:childTnLst>
                                    <p:animClr clrSpc="rgb" dir="cw">
                                      <p:cBhvr override="childStyle">
                                        <p:cTn id="26" dur="500" fill="hold"/>
                                        <p:tgtEl>
                                          <p:spTgt spid="206"/>
                                        </p:tgtEl>
                                        <p:attrNameLst>
                                          <p:attrName>style.color</p:attrName>
                                        </p:attrNameLst>
                                      </p:cBhvr>
                                      <p:to>
                                        <a:srgbClr val="757070"/>
                                      </p:to>
                                    </p:animClr>
                                    <p:animClr clrSpc="rgb" dir="cw">
                                      <p:cBhvr>
                                        <p:cTn id="27" dur="500" fill="hold"/>
                                        <p:tgtEl>
                                          <p:spTgt spid="206"/>
                                        </p:tgtEl>
                                        <p:attrNameLst>
                                          <p:attrName>fillcolor</p:attrName>
                                        </p:attrNameLst>
                                      </p:cBhvr>
                                      <p:to>
                                        <a:srgbClr val="757070"/>
                                      </p:to>
                                    </p:animClr>
                                    <p:set>
                                      <p:cBhvr>
                                        <p:cTn id="28" dur="500" fill="hold"/>
                                        <p:tgtEl>
                                          <p:spTgt spid="206"/>
                                        </p:tgtEl>
                                        <p:attrNameLst>
                                          <p:attrName>fill.type</p:attrName>
                                        </p:attrNameLst>
                                      </p:cBhvr>
                                      <p:to>
                                        <p:strVal val="solid"/>
                                      </p:to>
                                    </p:set>
                                    <p:set>
                                      <p:cBhvr>
                                        <p:cTn id="29" dur="500" fill="hold"/>
                                        <p:tgtEl>
                                          <p:spTgt spid="206"/>
                                        </p:tgtEl>
                                        <p:attrNameLst>
                                          <p:attrName>fill.on</p:attrName>
                                        </p:attrNameLst>
                                      </p:cBhvr>
                                      <p:to>
                                        <p:strVal val="true"/>
                                      </p:to>
                                    </p:set>
                                  </p:childTnLst>
                                </p:cTn>
                              </p:par>
                              <p:par>
                                <p:cTn id="30" presetID="19" presetClass="emph" presetSubtype="0" fill="hold" grpId="0" nodeType="withEffect">
                                  <p:stCondLst>
                                    <p:cond delay="0"/>
                                  </p:stCondLst>
                                  <p:childTnLst>
                                    <p:animClr clrSpc="rgb" dir="cw">
                                      <p:cBhvr override="childStyle">
                                        <p:cTn id="31" dur="500" fill="hold"/>
                                        <p:tgtEl>
                                          <p:spTgt spid="187"/>
                                        </p:tgtEl>
                                        <p:attrNameLst>
                                          <p:attrName>style.color</p:attrName>
                                        </p:attrNameLst>
                                      </p:cBhvr>
                                      <p:to>
                                        <a:srgbClr val="757070"/>
                                      </p:to>
                                    </p:animClr>
                                    <p:animClr clrSpc="rgb" dir="cw">
                                      <p:cBhvr>
                                        <p:cTn id="32" dur="500" fill="hold"/>
                                        <p:tgtEl>
                                          <p:spTgt spid="187"/>
                                        </p:tgtEl>
                                        <p:attrNameLst>
                                          <p:attrName>fillcolor</p:attrName>
                                        </p:attrNameLst>
                                      </p:cBhvr>
                                      <p:to>
                                        <a:srgbClr val="757070"/>
                                      </p:to>
                                    </p:animClr>
                                    <p:set>
                                      <p:cBhvr>
                                        <p:cTn id="33" dur="500" fill="hold"/>
                                        <p:tgtEl>
                                          <p:spTgt spid="187"/>
                                        </p:tgtEl>
                                        <p:attrNameLst>
                                          <p:attrName>fill.type</p:attrName>
                                        </p:attrNameLst>
                                      </p:cBhvr>
                                      <p:to>
                                        <p:strVal val="solid"/>
                                      </p:to>
                                    </p:set>
                                    <p:set>
                                      <p:cBhvr>
                                        <p:cTn id="34" dur="500" fill="hold"/>
                                        <p:tgtEl>
                                          <p:spTgt spid="187"/>
                                        </p:tgtEl>
                                        <p:attrNameLst>
                                          <p:attrName>fill.on</p:attrName>
                                        </p:attrNameLst>
                                      </p:cBhvr>
                                      <p:to>
                                        <p:strVal val="true"/>
                                      </p:to>
                                    </p:set>
                                  </p:childTnLst>
                                </p:cTn>
                              </p:par>
                              <p:par>
                                <p:cTn id="35" presetID="19" presetClass="emph" presetSubtype="0" fill="hold" grpId="0" nodeType="withEffect">
                                  <p:stCondLst>
                                    <p:cond delay="0"/>
                                  </p:stCondLst>
                                  <p:childTnLst>
                                    <p:animClr clrSpc="rgb" dir="cw">
                                      <p:cBhvr override="childStyle">
                                        <p:cTn id="36" dur="500" fill="hold"/>
                                        <p:tgtEl>
                                          <p:spTgt spid="188"/>
                                        </p:tgtEl>
                                        <p:attrNameLst>
                                          <p:attrName>style.color</p:attrName>
                                        </p:attrNameLst>
                                      </p:cBhvr>
                                      <p:to>
                                        <a:srgbClr val="757070"/>
                                      </p:to>
                                    </p:animClr>
                                    <p:animClr clrSpc="rgb" dir="cw">
                                      <p:cBhvr>
                                        <p:cTn id="37" dur="500" fill="hold"/>
                                        <p:tgtEl>
                                          <p:spTgt spid="188"/>
                                        </p:tgtEl>
                                        <p:attrNameLst>
                                          <p:attrName>fillcolor</p:attrName>
                                        </p:attrNameLst>
                                      </p:cBhvr>
                                      <p:to>
                                        <a:srgbClr val="757070"/>
                                      </p:to>
                                    </p:animClr>
                                    <p:set>
                                      <p:cBhvr>
                                        <p:cTn id="38" dur="500" fill="hold"/>
                                        <p:tgtEl>
                                          <p:spTgt spid="188"/>
                                        </p:tgtEl>
                                        <p:attrNameLst>
                                          <p:attrName>fill.type</p:attrName>
                                        </p:attrNameLst>
                                      </p:cBhvr>
                                      <p:to>
                                        <p:strVal val="solid"/>
                                      </p:to>
                                    </p:set>
                                    <p:set>
                                      <p:cBhvr>
                                        <p:cTn id="39" dur="500" fill="hold"/>
                                        <p:tgtEl>
                                          <p:spTgt spid="188"/>
                                        </p:tgtEl>
                                        <p:attrNameLst>
                                          <p:attrName>fill.on</p:attrName>
                                        </p:attrNameLst>
                                      </p:cBhvr>
                                      <p:to>
                                        <p:strVal val="true"/>
                                      </p:to>
                                    </p:set>
                                  </p:childTnLst>
                                </p:cTn>
                              </p:par>
                              <p:par>
                                <p:cTn id="40" presetID="19" presetClass="emph" presetSubtype="0" fill="hold" grpId="0" nodeType="withEffect">
                                  <p:stCondLst>
                                    <p:cond delay="0"/>
                                  </p:stCondLst>
                                  <p:childTnLst>
                                    <p:animClr clrSpc="rgb" dir="cw">
                                      <p:cBhvr override="childStyle">
                                        <p:cTn id="41" dur="500" fill="hold"/>
                                        <p:tgtEl>
                                          <p:spTgt spid="189"/>
                                        </p:tgtEl>
                                        <p:attrNameLst>
                                          <p:attrName>style.color</p:attrName>
                                        </p:attrNameLst>
                                      </p:cBhvr>
                                      <p:to>
                                        <a:srgbClr val="757070"/>
                                      </p:to>
                                    </p:animClr>
                                    <p:animClr clrSpc="rgb" dir="cw">
                                      <p:cBhvr>
                                        <p:cTn id="42" dur="500" fill="hold"/>
                                        <p:tgtEl>
                                          <p:spTgt spid="189"/>
                                        </p:tgtEl>
                                        <p:attrNameLst>
                                          <p:attrName>fillcolor</p:attrName>
                                        </p:attrNameLst>
                                      </p:cBhvr>
                                      <p:to>
                                        <a:srgbClr val="757070"/>
                                      </p:to>
                                    </p:animClr>
                                    <p:set>
                                      <p:cBhvr>
                                        <p:cTn id="43" dur="500" fill="hold"/>
                                        <p:tgtEl>
                                          <p:spTgt spid="189"/>
                                        </p:tgtEl>
                                        <p:attrNameLst>
                                          <p:attrName>fill.type</p:attrName>
                                        </p:attrNameLst>
                                      </p:cBhvr>
                                      <p:to>
                                        <p:strVal val="solid"/>
                                      </p:to>
                                    </p:set>
                                    <p:set>
                                      <p:cBhvr>
                                        <p:cTn id="44" dur="500" fill="hold"/>
                                        <p:tgtEl>
                                          <p:spTgt spid="189"/>
                                        </p:tgtEl>
                                        <p:attrNameLst>
                                          <p:attrName>fill.on</p:attrName>
                                        </p:attrNameLst>
                                      </p:cBhvr>
                                      <p:to>
                                        <p:strVal val="true"/>
                                      </p:to>
                                    </p:set>
                                  </p:childTnLst>
                                </p:cTn>
                              </p:par>
                              <p:par>
                                <p:cTn id="45" presetID="19" presetClass="emph" presetSubtype="0" fill="hold" nodeType="withEffect">
                                  <p:stCondLst>
                                    <p:cond delay="0"/>
                                  </p:stCondLst>
                                  <p:childTnLst>
                                    <p:animClr clrSpc="rgb" dir="cw">
                                      <p:cBhvr override="childStyle">
                                        <p:cTn id="46" dur="500" fill="hold"/>
                                        <p:tgtEl>
                                          <p:spTgt spid="190"/>
                                        </p:tgtEl>
                                        <p:attrNameLst>
                                          <p:attrName>style.color</p:attrName>
                                        </p:attrNameLst>
                                      </p:cBhvr>
                                      <p:to>
                                        <a:srgbClr val="757070"/>
                                      </p:to>
                                    </p:animClr>
                                    <p:animClr clrSpc="rgb" dir="cw">
                                      <p:cBhvr>
                                        <p:cTn id="47" dur="500" fill="hold"/>
                                        <p:tgtEl>
                                          <p:spTgt spid="190"/>
                                        </p:tgtEl>
                                        <p:attrNameLst>
                                          <p:attrName>fillcolor</p:attrName>
                                        </p:attrNameLst>
                                      </p:cBhvr>
                                      <p:to>
                                        <a:srgbClr val="757070"/>
                                      </p:to>
                                    </p:animClr>
                                    <p:set>
                                      <p:cBhvr>
                                        <p:cTn id="48" dur="500" fill="hold"/>
                                        <p:tgtEl>
                                          <p:spTgt spid="190"/>
                                        </p:tgtEl>
                                        <p:attrNameLst>
                                          <p:attrName>fill.type</p:attrName>
                                        </p:attrNameLst>
                                      </p:cBhvr>
                                      <p:to>
                                        <p:strVal val="solid"/>
                                      </p:to>
                                    </p:set>
                                    <p:set>
                                      <p:cBhvr>
                                        <p:cTn id="49" dur="500" fill="hold"/>
                                        <p:tgtEl>
                                          <p:spTgt spid="190"/>
                                        </p:tgtEl>
                                        <p:attrNameLst>
                                          <p:attrName>fill.on</p:attrName>
                                        </p:attrNameLst>
                                      </p:cBhvr>
                                      <p:to>
                                        <p:strVal val="true"/>
                                      </p:to>
                                    </p:set>
                                  </p:childTnLst>
                                </p:cTn>
                              </p:par>
                              <p:par>
                                <p:cTn id="50" presetID="19" presetClass="emph" presetSubtype="0" fill="hold" nodeType="withEffect">
                                  <p:stCondLst>
                                    <p:cond delay="0"/>
                                  </p:stCondLst>
                                  <p:childTnLst>
                                    <p:animClr clrSpc="rgb" dir="cw">
                                      <p:cBhvr override="childStyle">
                                        <p:cTn id="51" dur="500" fill="hold"/>
                                        <p:tgtEl>
                                          <p:spTgt spid="191"/>
                                        </p:tgtEl>
                                        <p:attrNameLst>
                                          <p:attrName>style.color</p:attrName>
                                        </p:attrNameLst>
                                      </p:cBhvr>
                                      <p:to>
                                        <a:srgbClr val="757070"/>
                                      </p:to>
                                    </p:animClr>
                                    <p:animClr clrSpc="rgb" dir="cw">
                                      <p:cBhvr>
                                        <p:cTn id="52" dur="500" fill="hold"/>
                                        <p:tgtEl>
                                          <p:spTgt spid="191"/>
                                        </p:tgtEl>
                                        <p:attrNameLst>
                                          <p:attrName>fillcolor</p:attrName>
                                        </p:attrNameLst>
                                      </p:cBhvr>
                                      <p:to>
                                        <a:srgbClr val="757070"/>
                                      </p:to>
                                    </p:animClr>
                                    <p:set>
                                      <p:cBhvr>
                                        <p:cTn id="53" dur="500" fill="hold"/>
                                        <p:tgtEl>
                                          <p:spTgt spid="191"/>
                                        </p:tgtEl>
                                        <p:attrNameLst>
                                          <p:attrName>fill.type</p:attrName>
                                        </p:attrNameLst>
                                      </p:cBhvr>
                                      <p:to>
                                        <p:strVal val="solid"/>
                                      </p:to>
                                    </p:set>
                                    <p:set>
                                      <p:cBhvr>
                                        <p:cTn id="54" dur="500" fill="hold"/>
                                        <p:tgtEl>
                                          <p:spTgt spid="191"/>
                                        </p:tgtEl>
                                        <p:attrNameLst>
                                          <p:attrName>fill.on</p:attrName>
                                        </p:attrNameLst>
                                      </p:cBhvr>
                                      <p:to>
                                        <p:strVal val="true"/>
                                      </p:to>
                                    </p:set>
                                  </p:childTnLst>
                                </p:cTn>
                              </p:par>
                              <p:par>
                                <p:cTn id="55" presetID="19" presetClass="emph" presetSubtype="0" fill="hold" grpId="0" nodeType="withEffect">
                                  <p:stCondLst>
                                    <p:cond delay="0"/>
                                  </p:stCondLst>
                                  <p:childTnLst>
                                    <p:animClr clrSpc="rgb" dir="cw">
                                      <p:cBhvr override="childStyle">
                                        <p:cTn id="56" dur="500" fill="hold"/>
                                        <p:tgtEl>
                                          <p:spTgt spid="127"/>
                                        </p:tgtEl>
                                        <p:attrNameLst>
                                          <p:attrName>style.color</p:attrName>
                                        </p:attrNameLst>
                                      </p:cBhvr>
                                      <p:to>
                                        <a:srgbClr val="757070"/>
                                      </p:to>
                                    </p:animClr>
                                    <p:animClr clrSpc="rgb" dir="cw">
                                      <p:cBhvr>
                                        <p:cTn id="57" dur="500" fill="hold"/>
                                        <p:tgtEl>
                                          <p:spTgt spid="127"/>
                                        </p:tgtEl>
                                        <p:attrNameLst>
                                          <p:attrName>fillcolor</p:attrName>
                                        </p:attrNameLst>
                                      </p:cBhvr>
                                      <p:to>
                                        <a:srgbClr val="757070"/>
                                      </p:to>
                                    </p:animClr>
                                    <p:set>
                                      <p:cBhvr>
                                        <p:cTn id="58" dur="500" fill="hold"/>
                                        <p:tgtEl>
                                          <p:spTgt spid="127"/>
                                        </p:tgtEl>
                                        <p:attrNameLst>
                                          <p:attrName>fill.type</p:attrName>
                                        </p:attrNameLst>
                                      </p:cBhvr>
                                      <p:to>
                                        <p:strVal val="solid"/>
                                      </p:to>
                                    </p:set>
                                    <p:set>
                                      <p:cBhvr>
                                        <p:cTn id="59" dur="500" fill="hold"/>
                                        <p:tgtEl>
                                          <p:spTgt spid="127"/>
                                        </p:tgtEl>
                                        <p:attrNameLst>
                                          <p:attrName>fill.on</p:attrName>
                                        </p:attrNameLst>
                                      </p:cBhvr>
                                      <p:to>
                                        <p:strVal val="true"/>
                                      </p:to>
                                    </p:set>
                                  </p:childTnLst>
                                </p:cTn>
                              </p:par>
                              <p:par>
                                <p:cTn id="60" presetID="19" presetClass="emph" presetSubtype="0" fill="hold" grpId="0" nodeType="withEffect">
                                  <p:stCondLst>
                                    <p:cond delay="0"/>
                                  </p:stCondLst>
                                  <p:childTnLst>
                                    <p:animClr clrSpc="rgb" dir="cw">
                                      <p:cBhvr override="childStyle">
                                        <p:cTn id="61" dur="500" fill="hold"/>
                                        <p:tgtEl>
                                          <p:spTgt spid="128"/>
                                        </p:tgtEl>
                                        <p:attrNameLst>
                                          <p:attrName>style.color</p:attrName>
                                        </p:attrNameLst>
                                      </p:cBhvr>
                                      <p:to>
                                        <a:srgbClr val="757070"/>
                                      </p:to>
                                    </p:animClr>
                                    <p:animClr clrSpc="rgb" dir="cw">
                                      <p:cBhvr>
                                        <p:cTn id="62" dur="500" fill="hold"/>
                                        <p:tgtEl>
                                          <p:spTgt spid="128"/>
                                        </p:tgtEl>
                                        <p:attrNameLst>
                                          <p:attrName>fillcolor</p:attrName>
                                        </p:attrNameLst>
                                      </p:cBhvr>
                                      <p:to>
                                        <a:srgbClr val="757070"/>
                                      </p:to>
                                    </p:animClr>
                                    <p:set>
                                      <p:cBhvr>
                                        <p:cTn id="63" dur="500" fill="hold"/>
                                        <p:tgtEl>
                                          <p:spTgt spid="128"/>
                                        </p:tgtEl>
                                        <p:attrNameLst>
                                          <p:attrName>fill.type</p:attrName>
                                        </p:attrNameLst>
                                      </p:cBhvr>
                                      <p:to>
                                        <p:strVal val="solid"/>
                                      </p:to>
                                    </p:set>
                                    <p:set>
                                      <p:cBhvr>
                                        <p:cTn id="64" dur="500" fill="hold"/>
                                        <p:tgtEl>
                                          <p:spTgt spid="128"/>
                                        </p:tgtEl>
                                        <p:attrNameLst>
                                          <p:attrName>fill.on</p:attrName>
                                        </p:attrNameLst>
                                      </p:cBhvr>
                                      <p:to>
                                        <p:strVal val="true"/>
                                      </p:to>
                                    </p:set>
                                  </p:childTnLst>
                                </p:cTn>
                              </p:par>
                              <p:par>
                                <p:cTn id="65" presetID="19" presetClass="emph" presetSubtype="0" fill="hold" grpId="0" nodeType="withEffect">
                                  <p:stCondLst>
                                    <p:cond delay="0"/>
                                  </p:stCondLst>
                                  <p:childTnLst>
                                    <p:animClr clrSpc="rgb" dir="cw">
                                      <p:cBhvr override="childStyle">
                                        <p:cTn id="66" dur="500" fill="hold"/>
                                        <p:tgtEl>
                                          <p:spTgt spid="129"/>
                                        </p:tgtEl>
                                        <p:attrNameLst>
                                          <p:attrName>style.color</p:attrName>
                                        </p:attrNameLst>
                                      </p:cBhvr>
                                      <p:to>
                                        <a:srgbClr val="757070"/>
                                      </p:to>
                                    </p:animClr>
                                    <p:animClr clrSpc="rgb" dir="cw">
                                      <p:cBhvr>
                                        <p:cTn id="67" dur="500" fill="hold"/>
                                        <p:tgtEl>
                                          <p:spTgt spid="129"/>
                                        </p:tgtEl>
                                        <p:attrNameLst>
                                          <p:attrName>fillcolor</p:attrName>
                                        </p:attrNameLst>
                                      </p:cBhvr>
                                      <p:to>
                                        <a:srgbClr val="757070"/>
                                      </p:to>
                                    </p:animClr>
                                    <p:set>
                                      <p:cBhvr>
                                        <p:cTn id="68" dur="500" fill="hold"/>
                                        <p:tgtEl>
                                          <p:spTgt spid="129"/>
                                        </p:tgtEl>
                                        <p:attrNameLst>
                                          <p:attrName>fill.type</p:attrName>
                                        </p:attrNameLst>
                                      </p:cBhvr>
                                      <p:to>
                                        <p:strVal val="solid"/>
                                      </p:to>
                                    </p:set>
                                    <p:set>
                                      <p:cBhvr>
                                        <p:cTn id="69" dur="500" fill="hold"/>
                                        <p:tgtEl>
                                          <p:spTgt spid="129"/>
                                        </p:tgtEl>
                                        <p:attrNameLst>
                                          <p:attrName>fill.on</p:attrName>
                                        </p:attrNameLst>
                                      </p:cBhvr>
                                      <p:to>
                                        <p:strVal val="true"/>
                                      </p:to>
                                    </p:set>
                                  </p:childTnLst>
                                </p:cTn>
                              </p:par>
                              <p:par>
                                <p:cTn id="70" presetID="19" presetClass="emph" presetSubtype="0" fill="hold" nodeType="withEffect">
                                  <p:stCondLst>
                                    <p:cond delay="0"/>
                                  </p:stCondLst>
                                  <p:childTnLst>
                                    <p:animClr clrSpc="rgb" dir="cw">
                                      <p:cBhvr override="childStyle">
                                        <p:cTn id="71" dur="500" fill="hold"/>
                                        <p:tgtEl>
                                          <p:spTgt spid="130"/>
                                        </p:tgtEl>
                                        <p:attrNameLst>
                                          <p:attrName>style.color</p:attrName>
                                        </p:attrNameLst>
                                      </p:cBhvr>
                                      <p:to>
                                        <a:srgbClr val="757070"/>
                                      </p:to>
                                    </p:animClr>
                                    <p:animClr clrSpc="rgb" dir="cw">
                                      <p:cBhvr>
                                        <p:cTn id="72" dur="500" fill="hold"/>
                                        <p:tgtEl>
                                          <p:spTgt spid="130"/>
                                        </p:tgtEl>
                                        <p:attrNameLst>
                                          <p:attrName>fillcolor</p:attrName>
                                        </p:attrNameLst>
                                      </p:cBhvr>
                                      <p:to>
                                        <a:srgbClr val="757070"/>
                                      </p:to>
                                    </p:animClr>
                                    <p:set>
                                      <p:cBhvr>
                                        <p:cTn id="73" dur="500" fill="hold"/>
                                        <p:tgtEl>
                                          <p:spTgt spid="130"/>
                                        </p:tgtEl>
                                        <p:attrNameLst>
                                          <p:attrName>fill.type</p:attrName>
                                        </p:attrNameLst>
                                      </p:cBhvr>
                                      <p:to>
                                        <p:strVal val="solid"/>
                                      </p:to>
                                    </p:set>
                                    <p:set>
                                      <p:cBhvr>
                                        <p:cTn id="74" dur="500" fill="hold"/>
                                        <p:tgtEl>
                                          <p:spTgt spid="130"/>
                                        </p:tgtEl>
                                        <p:attrNameLst>
                                          <p:attrName>fill.on</p:attrName>
                                        </p:attrNameLst>
                                      </p:cBhvr>
                                      <p:to>
                                        <p:strVal val="true"/>
                                      </p:to>
                                    </p:set>
                                  </p:childTnLst>
                                </p:cTn>
                              </p:par>
                              <p:par>
                                <p:cTn id="75" presetID="19" presetClass="emph" presetSubtype="0" fill="hold" nodeType="withEffect">
                                  <p:stCondLst>
                                    <p:cond delay="0"/>
                                  </p:stCondLst>
                                  <p:childTnLst>
                                    <p:animClr clrSpc="rgb" dir="cw">
                                      <p:cBhvr override="childStyle">
                                        <p:cTn id="76" dur="500" fill="hold"/>
                                        <p:tgtEl>
                                          <p:spTgt spid="131"/>
                                        </p:tgtEl>
                                        <p:attrNameLst>
                                          <p:attrName>style.color</p:attrName>
                                        </p:attrNameLst>
                                      </p:cBhvr>
                                      <p:to>
                                        <a:srgbClr val="757070"/>
                                      </p:to>
                                    </p:animClr>
                                    <p:animClr clrSpc="rgb" dir="cw">
                                      <p:cBhvr>
                                        <p:cTn id="77" dur="500" fill="hold"/>
                                        <p:tgtEl>
                                          <p:spTgt spid="131"/>
                                        </p:tgtEl>
                                        <p:attrNameLst>
                                          <p:attrName>fillcolor</p:attrName>
                                        </p:attrNameLst>
                                      </p:cBhvr>
                                      <p:to>
                                        <a:srgbClr val="757070"/>
                                      </p:to>
                                    </p:animClr>
                                    <p:set>
                                      <p:cBhvr>
                                        <p:cTn id="78" dur="500" fill="hold"/>
                                        <p:tgtEl>
                                          <p:spTgt spid="131"/>
                                        </p:tgtEl>
                                        <p:attrNameLst>
                                          <p:attrName>fill.type</p:attrName>
                                        </p:attrNameLst>
                                      </p:cBhvr>
                                      <p:to>
                                        <p:strVal val="solid"/>
                                      </p:to>
                                    </p:set>
                                    <p:set>
                                      <p:cBhvr>
                                        <p:cTn id="79" dur="500" fill="hold"/>
                                        <p:tgtEl>
                                          <p:spTgt spid="131"/>
                                        </p:tgtEl>
                                        <p:attrNameLst>
                                          <p:attrName>fill.on</p:attrName>
                                        </p:attrNameLst>
                                      </p:cBhvr>
                                      <p:to>
                                        <p:strVal val="true"/>
                                      </p:to>
                                    </p:set>
                                  </p:childTnLst>
                                </p:cTn>
                              </p:par>
                              <p:par>
                                <p:cTn id="80" presetID="19" presetClass="emph" presetSubtype="0" fill="hold" grpId="0" nodeType="withEffect">
                                  <p:stCondLst>
                                    <p:cond delay="0"/>
                                  </p:stCondLst>
                                  <p:childTnLst>
                                    <p:animClr clrSpc="rgb" dir="cw">
                                      <p:cBhvr override="childStyle">
                                        <p:cTn id="81" dur="500" fill="hold"/>
                                        <p:tgtEl>
                                          <p:spTgt spid="142"/>
                                        </p:tgtEl>
                                        <p:attrNameLst>
                                          <p:attrName>style.color</p:attrName>
                                        </p:attrNameLst>
                                      </p:cBhvr>
                                      <p:to>
                                        <a:srgbClr val="757070"/>
                                      </p:to>
                                    </p:animClr>
                                    <p:animClr clrSpc="rgb" dir="cw">
                                      <p:cBhvr>
                                        <p:cTn id="82" dur="500" fill="hold"/>
                                        <p:tgtEl>
                                          <p:spTgt spid="142"/>
                                        </p:tgtEl>
                                        <p:attrNameLst>
                                          <p:attrName>fillcolor</p:attrName>
                                        </p:attrNameLst>
                                      </p:cBhvr>
                                      <p:to>
                                        <a:srgbClr val="757070"/>
                                      </p:to>
                                    </p:animClr>
                                    <p:set>
                                      <p:cBhvr>
                                        <p:cTn id="83" dur="500" fill="hold"/>
                                        <p:tgtEl>
                                          <p:spTgt spid="142"/>
                                        </p:tgtEl>
                                        <p:attrNameLst>
                                          <p:attrName>fill.type</p:attrName>
                                        </p:attrNameLst>
                                      </p:cBhvr>
                                      <p:to>
                                        <p:strVal val="solid"/>
                                      </p:to>
                                    </p:set>
                                    <p:set>
                                      <p:cBhvr>
                                        <p:cTn id="84" dur="500" fill="hold"/>
                                        <p:tgtEl>
                                          <p:spTgt spid="142"/>
                                        </p:tgtEl>
                                        <p:attrNameLst>
                                          <p:attrName>fill.on</p:attrName>
                                        </p:attrNameLst>
                                      </p:cBhvr>
                                      <p:to>
                                        <p:strVal val="true"/>
                                      </p:to>
                                    </p:set>
                                  </p:childTnLst>
                                </p:cTn>
                              </p:par>
                              <p:par>
                                <p:cTn id="85" presetID="19" presetClass="emph" presetSubtype="0" fill="hold" grpId="0" nodeType="withEffect">
                                  <p:stCondLst>
                                    <p:cond delay="0"/>
                                  </p:stCondLst>
                                  <p:childTnLst>
                                    <p:animClr clrSpc="rgb" dir="cw">
                                      <p:cBhvr override="childStyle">
                                        <p:cTn id="86" dur="500" fill="hold"/>
                                        <p:tgtEl>
                                          <p:spTgt spid="143"/>
                                        </p:tgtEl>
                                        <p:attrNameLst>
                                          <p:attrName>style.color</p:attrName>
                                        </p:attrNameLst>
                                      </p:cBhvr>
                                      <p:to>
                                        <a:srgbClr val="757070"/>
                                      </p:to>
                                    </p:animClr>
                                    <p:animClr clrSpc="rgb" dir="cw">
                                      <p:cBhvr>
                                        <p:cTn id="87" dur="500" fill="hold"/>
                                        <p:tgtEl>
                                          <p:spTgt spid="143"/>
                                        </p:tgtEl>
                                        <p:attrNameLst>
                                          <p:attrName>fillcolor</p:attrName>
                                        </p:attrNameLst>
                                      </p:cBhvr>
                                      <p:to>
                                        <a:srgbClr val="757070"/>
                                      </p:to>
                                    </p:animClr>
                                    <p:set>
                                      <p:cBhvr>
                                        <p:cTn id="88" dur="500" fill="hold"/>
                                        <p:tgtEl>
                                          <p:spTgt spid="143"/>
                                        </p:tgtEl>
                                        <p:attrNameLst>
                                          <p:attrName>fill.type</p:attrName>
                                        </p:attrNameLst>
                                      </p:cBhvr>
                                      <p:to>
                                        <p:strVal val="solid"/>
                                      </p:to>
                                    </p:set>
                                    <p:set>
                                      <p:cBhvr>
                                        <p:cTn id="89" dur="500" fill="hold"/>
                                        <p:tgtEl>
                                          <p:spTgt spid="143"/>
                                        </p:tgtEl>
                                        <p:attrNameLst>
                                          <p:attrName>fill.on</p:attrName>
                                        </p:attrNameLst>
                                      </p:cBhvr>
                                      <p:to>
                                        <p:strVal val="true"/>
                                      </p:to>
                                    </p:set>
                                  </p:childTnLst>
                                </p:cTn>
                              </p:par>
                              <p:par>
                                <p:cTn id="90" presetID="19" presetClass="emph" presetSubtype="0" fill="hold" grpId="0" nodeType="withEffect">
                                  <p:stCondLst>
                                    <p:cond delay="0"/>
                                  </p:stCondLst>
                                  <p:childTnLst>
                                    <p:animClr clrSpc="rgb" dir="cw">
                                      <p:cBhvr override="childStyle">
                                        <p:cTn id="91" dur="500" fill="hold"/>
                                        <p:tgtEl>
                                          <p:spTgt spid="144"/>
                                        </p:tgtEl>
                                        <p:attrNameLst>
                                          <p:attrName>style.color</p:attrName>
                                        </p:attrNameLst>
                                      </p:cBhvr>
                                      <p:to>
                                        <a:srgbClr val="757070"/>
                                      </p:to>
                                    </p:animClr>
                                    <p:animClr clrSpc="rgb" dir="cw">
                                      <p:cBhvr>
                                        <p:cTn id="92" dur="500" fill="hold"/>
                                        <p:tgtEl>
                                          <p:spTgt spid="144"/>
                                        </p:tgtEl>
                                        <p:attrNameLst>
                                          <p:attrName>fillcolor</p:attrName>
                                        </p:attrNameLst>
                                      </p:cBhvr>
                                      <p:to>
                                        <a:srgbClr val="757070"/>
                                      </p:to>
                                    </p:animClr>
                                    <p:set>
                                      <p:cBhvr>
                                        <p:cTn id="93" dur="500" fill="hold"/>
                                        <p:tgtEl>
                                          <p:spTgt spid="144"/>
                                        </p:tgtEl>
                                        <p:attrNameLst>
                                          <p:attrName>fill.type</p:attrName>
                                        </p:attrNameLst>
                                      </p:cBhvr>
                                      <p:to>
                                        <p:strVal val="solid"/>
                                      </p:to>
                                    </p:set>
                                    <p:set>
                                      <p:cBhvr>
                                        <p:cTn id="94" dur="500" fill="hold"/>
                                        <p:tgtEl>
                                          <p:spTgt spid="144"/>
                                        </p:tgtEl>
                                        <p:attrNameLst>
                                          <p:attrName>fill.on</p:attrName>
                                        </p:attrNameLst>
                                      </p:cBhvr>
                                      <p:to>
                                        <p:strVal val="true"/>
                                      </p:to>
                                    </p:set>
                                  </p:childTnLst>
                                </p:cTn>
                              </p:par>
                              <p:par>
                                <p:cTn id="95" presetID="19" presetClass="emph" presetSubtype="0" fill="hold" nodeType="withEffect">
                                  <p:stCondLst>
                                    <p:cond delay="0"/>
                                  </p:stCondLst>
                                  <p:childTnLst>
                                    <p:animClr clrSpc="rgb" dir="cw">
                                      <p:cBhvr override="childStyle">
                                        <p:cTn id="96" dur="500" fill="hold"/>
                                        <p:tgtEl>
                                          <p:spTgt spid="145"/>
                                        </p:tgtEl>
                                        <p:attrNameLst>
                                          <p:attrName>style.color</p:attrName>
                                        </p:attrNameLst>
                                      </p:cBhvr>
                                      <p:to>
                                        <a:srgbClr val="757070"/>
                                      </p:to>
                                    </p:animClr>
                                    <p:animClr clrSpc="rgb" dir="cw">
                                      <p:cBhvr>
                                        <p:cTn id="97" dur="500" fill="hold"/>
                                        <p:tgtEl>
                                          <p:spTgt spid="145"/>
                                        </p:tgtEl>
                                        <p:attrNameLst>
                                          <p:attrName>fillcolor</p:attrName>
                                        </p:attrNameLst>
                                      </p:cBhvr>
                                      <p:to>
                                        <a:srgbClr val="757070"/>
                                      </p:to>
                                    </p:animClr>
                                    <p:set>
                                      <p:cBhvr>
                                        <p:cTn id="98" dur="500" fill="hold"/>
                                        <p:tgtEl>
                                          <p:spTgt spid="145"/>
                                        </p:tgtEl>
                                        <p:attrNameLst>
                                          <p:attrName>fill.type</p:attrName>
                                        </p:attrNameLst>
                                      </p:cBhvr>
                                      <p:to>
                                        <p:strVal val="solid"/>
                                      </p:to>
                                    </p:set>
                                    <p:set>
                                      <p:cBhvr>
                                        <p:cTn id="99" dur="500" fill="hold"/>
                                        <p:tgtEl>
                                          <p:spTgt spid="145"/>
                                        </p:tgtEl>
                                        <p:attrNameLst>
                                          <p:attrName>fill.on</p:attrName>
                                        </p:attrNameLst>
                                      </p:cBhvr>
                                      <p:to>
                                        <p:strVal val="true"/>
                                      </p:to>
                                    </p:set>
                                  </p:childTnLst>
                                </p:cTn>
                              </p:par>
                              <p:par>
                                <p:cTn id="100" presetID="19" presetClass="emph" presetSubtype="0" fill="hold" nodeType="withEffect">
                                  <p:stCondLst>
                                    <p:cond delay="0"/>
                                  </p:stCondLst>
                                  <p:childTnLst>
                                    <p:animClr clrSpc="rgb" dir="cw">
                                      <p:cBhvr override="childStyle">
                                        <p:cTn id="101" dur="500" fill="hold"/>
                                        <p:tgtEl>
                                          <p:spTgt spid="146"/>
                                        </p:tgtEl>
                                        <p:attrNameLst>
                                          <p:attrName>style.color</p:attrName>
                                        </p:attrNameLst>
                                      </p:cBhvr>
                                      <p:to>
                                        <a:srgbClr val="757070"/>
                                      </p:to>
                                    </p:animClr>
                                    <p:animClr clrSpc="rgb" dir="cw">
                                      <p:cBhvr>
                                        <p:cTn id="102" dur="500" fill="hold"/>
                                        <p:tgtEl>
                                          <p:spTgt spid="146"/>
                                        </p:tgtEl>
                                        <p:attrNameLst>
                                          <p:attrName>fillcolor</p:attrName>
                                        </p:attrNameLst>
                                      </p:cBhvr>
                                      <p:to>
                                        <a:srgbClr val="757070"/>
                                      </p:to>
                                    </p:animClr>
                                    <p:set>
                                      <p:cBhvr>
                                        <p:cTn id="103" dur="500" fill="hold"/>
                                        <p:tgtEl>
                                          <p:spTgt spid="146"/>
                                        </p:tgtEl>
                                        <p:attrNameLst>
                                          <p:attrName>fill.type</p:attrName>
                                        </p:attrNameLst>
                                      </p:cBhvr>
                                      <p:to>
                                        <p:strVal val="solid"/>
                                      </p:to>
                                    </p:set>
                                    <p:set>
                                      <p:cBhvr>
                                        <p:cTn id="104" dur="500" fill="hold"/>
                                        <p:tgtEl>
                                          <p:spTgt spid="146"/>
                                        </p:tgtEl>
                                        <p:attrNameLst>
                                          <p:attrName>fill.on</p:attrName>
                                        </p:attrNameLst>
                                      </p:cBhvr>
                                      <p:to>
                                        <p:strVal val="true"/>
                                      </p:to>
                                    </p:set>
                                  </p:childTnLst>
                                </p:cTn>
                              </p:par>
                            </p:childTnLst>
                          </p:cTn>
                        </p:par>
                        <p:par>
                          <p:cTn id="105" fill="hold">
                            <p:stCondLst>
                              <p:cond delay="500"/>
                            </p:stCondLst>
                            <p:childTnLst>
                              <p:par>
                                <p:cTn id="106" presetID="10" presetClass="entr" presetSubtype="0" fill="hold" grpId="0" nodeType="afterEffect">
                                  <p:stCondLst>
                                    <p:cond delay="0"/>
                                  </p:stCondLst>
                                  <p:childTnLst>
                                    <p:set>
                                      <p:cBhvr>
                                        <p:cTn id="107" dur="1" fill="hold">
                                          <p:stCondLst>
                                            <p:cond delay="0"/>
                                          </p:stCondLst>
                                        </p:cTn>
                                        <p:tgtEl>
                                          <p:spTgt spid="1466"/>
                                        </p:tgtEl>
                                        <p:attrNameLst>
                                          <p:attrName>style.visibility</p:attrName>
                                        </p:attrNameLst>
                                      </p:cBhvr>
                                      <p:to>
                                        <p:strVal val="visible"/>
                                      </p:to>
                                    </p:set>
                                    <p:animEffect transition="in" filter="fade">
                                      <p:cBhvr>
                                        <p:cTn id="108" dur="500"/>
                                        <p:tgtEl>
                                          <p:spTgt spid="1466"/>
                                        </p:tgtEl>
                                      </p:cBhvr>
                                    </p:animEffect>
                                  </p:childTnLst>
                                </p:cTn>
                              </p:par>
                              <p:par>
                                <p:cTn id="109" presetID="10" presetClass="entr" presetSubtype="0" fill="hold" nodeType="withEffect">
                                  <p:stCondLst>
                                    <p:cond delay="0"/>
                                  </p:stCondLst>
                                  <p:childTnLst>
                                    <p:set>
                                      <p:cBhvr>
                                        <p:cTn id="110" dur="1" fill="hold">
                                          <p:stCondLst>
                                            <p:cond delay="0"/>
                                          </p:stCondLst>
                                        </p:cTn>
                                        <p:tgtEl>
                                          <p:spTgt spid="1472"/>
                                        </p:tgtEl>
                                        <p:attrNameLst>
                                          <p:attrName>style.visibility</p:attrName>
                                        </p:attrNameLst>
                                      </p:cBhvr>
                                      <p:to>
                                        <p:strVal val="visible"/>
                                      </p:to>
                                    </p:set>
                                    <p:animEffect transition="in" filter="fade">
                                      <p:cBhvr>
                                        <p:cTn id="111" dur="500"/>
                                        <p:tgtEl>
                                          <p:spTgt spid="1472"/>
                                        </p:tgtEl>
                                      </p:cBhvr>
                                    </p:animEffect>
                                  </p:childTnLst>
                                </p:cTn>
                              </p:par>
                              <p:par>
                                <p:cTn id="112" presetID="10" presetClass="entr" presetSubtype="0" fill="hold" nodeType="withEffect">
                                  <p:stCondLst>
                                    <p:cond delay="0"/>
                                  </p:stCondLst>
                                  <p:childTnLst>
                                    <p:set>
                                      <p:cBhvr>
                                        <p:cTn id="113" dur="1" fill="hold">
                                          <p:stCondLst>
                                            <p:cond delay="0"/>
                                          </p:stCondLst>
                                        </p:cTn>
                                        <p:tgtEl>
                                          <p:spTgt spid="1471"/>
                                        </p:tgtEl>
                                        <p:attrNameLst>
                                          <p:attrName>style.visibility</p:attrName>
                                        </p:attrNameLst>
                                      </p:cBhvr>
                                      <p:to>
                                        <p:strVal val="visible"/>
                                      </p:to>
                                    </p:set>
                                    <p:animEffect transition="in" filter="fade">
                                      <p:cBhvr>
                                        <p:cTn id="114" dur="500"/>
                                        <p:tgtEl>
                                          <p:spTgt spid="1471"/>
                                        </p:tgtEl>
                                      </p:cBhvr>
                                    </p:animEffect>
                                  </p:childTnLst>
                                </p:cTn>
                              </p:par>
                              <p:par>
                                <p:cTn id="115" presetID="10" presetClass="entr" presetSubtype="0" fill="hold" nodeType="withEffect">
                                  <p:stCondLst>
                                    <p:cond delay="0"/>
                                  </p:stCondLst>
                                  <p:childTnLst>
                                    <p:set>
                                      <p:cBhvr>
                                        <p:cTn id="116" dur="1" fill="hold">
                                          <p:stCondLst>
                                            <p:cond delay="0"/>
                                          </p:stCondLst>
                                        </p:cTn>
                                        <p:tgtEl>
                                          <p:spTgt spid="1473"/>
                                        </p:tgtEl>
                                        <p:attrNameLst>
                                          <p:attrName>style.visibility</p:attrName>
                                        </p:attrNameLst>
                                      </p:cBhvr>
                                      <p:to>
                                        <p:strVal val="visible"/>
                                      </p:to>
                                    </p:set>
                                    <p:animEffect transition="in" filter="fade">
                                      <p:cBhvr>
                                        <p:cTn id="117" dur="500"/>
                                        <p:tgtEl>
                                          <p:spTgt spid="1473"/>
                                        </p:tgtEl>
                                      </p:cBhvr>
                                    </p:animEffect>
                                  </p:childTnLst>
                                </p:cTn>
                              </p:par>
                              <p:par>
                                <p:cTn id="118" presetID="10" presetClass="entr" presetSubtype="0" fill="hold" nodeType="withEffect">
                                  <p:stCondLst>
                                    <p:cond delay="0"/>
                                  </p:stCondLst>
                                  <p:childTnLst>
                                    <p:set>
                                      <p:cBhvr>
                                        <p:cTn id="119" dur="1" fill="hold">
                                          <p:stCondLst>
                                            <p:cond delay="0"/>
                                          </p:stCondLst>
                                        </p:cTn>
                                        <p:tgtEl>
                                          <p:spTgt spid="1470"/>
                                        </p:tgtEl>
                                        <p:attrNameLst>
                                          <p:attrName>style.visibility</p:attrName>
                                        </p:attrNameLst>
                                      </p:cBhvr>
                                      <p:to>
                                        <p:strVal val="visible"/>
                                      </p:to>
                                    </p:set>
                                    <p:animEffect transition="in" filter="fade">
                                      <p:cBhvr>
                                        <p:cTn id="120" dur="500"/>
                                        <p:tgtEl>
                                          <p:spTgt spid="1470"/>
                                        </p:tgtEl>
                                      </p:cBhvr>
                                    </p:animEffect>
                                  </p:childTnLst>
                                </p:cTn>
                              </p:par>
                            </p:childTnLst>
                          </p:cTn>
                        </p:par>
                      </p:childTnLst>
                    </p:cTn>
                  </p:par>
                  <p:par>
                    <p:cTn id="121" fill="hold">
                      <p:stCondLst>
                        <p:cond delay="indefinite"/>
                      </p:stCondLst>
                      <p:childTnLst>
                        <p:par>
                          <p:cTn id="122" fill="hold">
                            <p:stCondLst>
                              <p:cond delay="0"/>
                            </p:stCondLst>
                            <p:childTnLst>
                              <p:par>
                                <p:cTn id="123" presetID="19" presetClass="emph" presetSubtype="0" fill="hold" grpId="0" nodeType="clickEffect">
                                  <p:stCondLst>
                                    <p:cond delay="0"/>
                                  </p:stCondLst>
                                  <p:childTnLst>
                                    <p:animClr clrSpc="rgb" dir="cw">
                                      <p:cBhvr override="childStyle">
                                        <p:cTn id="124" dur="500" fill="hold"/>
                                        <p:tgtEl>
                                          <p:spTgt spid="1820"/>
                                        </p:tgtEl>
                                        <p:attrNameLst>
                                          <p:attrName>style.color</p:attrName>
                                        </p:attrNameLst>
                                      </p:cBhvr>
                                      <p:to>
                                        <a:srgbClr val="757070"/>
                                      </p:to>
                                    </p:animClr>
                                    <p:animClr clrSpc="rgb" dir="cw">
                                      <p:cBhvr>
                                        <p:cTn id="125" dur="500" fill="hold"/>
                                        <p:tgtEl>
                                          <p:spTgt spid="1820"/>
                                        </p:tgtEl>
                                        <p:attrNameLst>
                                          <p:attrName>fillcolor</p:attrName>
                                        </p:attrNameLst>
                                      </p:cBhvr>
                                      <p:to>
                                        <a:srgbClr val="757070"/>
                                      </p:to>
                                    </p:animClr>
                                    <p:set>
                                      <p:cBhvr>
                                        <p:cTn id="126" dur="500" fill="hold"/>
                                        <p:tgtEl>
                                          <p:spTgt spid="1820"/>
                                        </p:tgtEl>
                                        <p:attrNameLst>
                                          <p:attrName>fill.type</p:attrName>
                                        </p:attrNameLst>
                                      </p:cBhvr>
                                      <p:to>
                                        <p:strVal val="solid"/>
                                      </p:to>
                                    </p:set>
                                    <p:set>
                                      <p:cBhvr>
                                        <p:cTn id="127" dur="500" fill="hold"/>
                                        <p:tgtEl>
                                          <p:spTgt spid="1820"/>
                                        </p:tgtEl>
                                        <p:attrNameLst>
                                          <p:attrName>fill.on</p:attrName>
                                        </p:attrNameLst>
                                      </p:cBhvr>
                                      <p:to>
                                        <p:strVal val="true"/>
                                      </p:to>
                                    </p:set>
                                  </p:childTnLst>
                                </p:cTn>
                              </p:par>
                              <p:par>
                                <p:cTn id="128" presetID="19" presetClass="emph" presetSubtype="0" fill="hold" grpId="0" nodeType="withEffect">
                                  <p:stCondLst>
                                    <p:cond delay="0"/>
                                  </p:stCondLst>
                                  <p:childTnLst>
                                    <p:animClr clrSpc="rgb" dir="cw">
                                      <p:cBhvr override="childStyle">
                                        <p:cTn id="129" dur="500" fill="hold"/>
                                        <p:tgtEl>
                                          <p:spTgt spid="1821"/>
                                        </p:tgtEl>
                                        <p:attrNameLst>
                                          <p:attrName>style.color</p:attrName>
                                        </p:attrNameLst>
                                      </p:cBhvr>
                                      <p:to>
                                        <a:srgbClr val="757070"/>
                                      </p:to>
                                    </p:animClr>
                                    <p:animClr clrSpc="rgb" dir="cw">
                                      <p:cBhvr>
                                        <p:cTn id="130" dur="500" fill="hold"/>
                                        <p:tgtEl>
                                          <p:spTgt spid="1821"/>
                                        </p:tgtEl>
                                        <p:attrNameLst>
                                          <p:attrName>fillcolor</p:attrName>
                                        </p:attrNameLst>
                                      </p:cBhvr>
                                      <p:to>
                                        <a:srgbClr val="757070"/>
                                      </p:to>
                                    </p:animClr>
                                    <p:set>
                                      <p:cBhvr>
                                        <p:cTn id="131" dur="500" fill="hold"/>
                                        <p:tgtEl>
                                          <p:spTgt spid="1821"/>
                                        </p:tgtEl>
                                        <p:attrNameLst>
                                          <p:attrName>fill.type</p:attrName>
                                        </p:attrNameLst>
                                      </p:cBhvr>
                                      <p:to>
                                        <p:strVal val="solid"/>
                                      </p:to>
                                    </p:set>
                                    <p:set>
                                      <p:cBhvr>
                                        <p:cTn id="132" dur="500" fill="hold"/>
                                        <p:tgtEl>
                                          <p:spTgt spid="1821"/>
                                        </p:tgtEl>
                                        <p:attrNameLst>
                                          <p:attrName>fill.on</p:attrName>
                                        </p:attrNameLst>
                                      </p:cBhvr>
                                      <p:to>
                                        <p:strVal val="true"/>
                                      </p:to>
                                    </p:set>
                                  </p:childTnLst>
                                </p:cTn>
                              </p:par>
                              <p:par>
                                <p:cTn id="133" presetID="19" presetClass="emph" presetSubtype="0" fill="hold" grpId="0" nodeType="withEffect">
                                  <p:stCondLst>
                                    <p:cond delay="0"/>
                                  </p:stCondLst>
                                  <p:childTnLst>
                                    <p:animClr clrSpc="rgb" dir="cw">
                                      <p:cBhvr override="childStyle">
                                        <p:cTn id="134" dur="500" fill="hold"/>
                                        <p:tgtEl>
                                          <p:spTgt spid="1822"/>
                                        </p:tgtEl>
                                        <p:attrNameLst>
                                          <p:attrName>style.color</p:attrName>
                                        </p:attrNameLst>
                                      </p:cBhvr>
                                      <p:to>
                                        <a:srgbClr val="757070"/>
                                      </p:to>
                                    </p:animClr>
                                    <p:animClr clrSpc="rgb" dir="cw">
                                      <p:cBhvr>
                                        <p:cTn id="135" dur="500" fill="hold"/>
                                        <p:tgtEl>
                                          <p:spTgt spid="1822"/>
                                        </p:tgtEl>
                                        <p:attrNameLst>
                                          <p:attrName>fillcolor</p:attrName>
                                        </p:attrNameLst>
                                      </p:cBhvr>
                                      <p:to>
                                        <a:srgbClr val="757070"/>
                                      </p:to>
                                    </p:animClr>
                                    <p:set>
                                      <p:cBhvr>
                                        <p:cTn id="136" dur="500" fill="hold"/>
                                        <p:tgtEl>
                                          <p:spTgt spid="1822"/>
                                        </p:tgtEl>
                                        <p:attrNameLst>
                                          <p:attrName>fill.type</p:attrName>
                                        </p:attrNameLst>
                                      </p:cBhvr>
                                      <p:to>
                                        <p:strVal val="solid"/>
                                      </p:to>
                                    </p:set>
                                    <p:set>
                                      <p:cBhvr>
                                        <p:cTn id="137" dur="500" fill="hold"/>
                                        <p:tgtEl>
                                          <p:spTgt spid="1822"/>
                                        </p:tgtEl>
                                        <p:attrNameLst>
                                          <p:attrName>fill.on</p:attrName>
                                        </p:attrNameLst>
                                      </p:cBhvr>
                                      <p:to>
                                        <p:strVal val="true"/>
                                      </p:to>
                                    </p:set>
                                  </p:childTnLst>
                                </p:cTn>
                              </p:par>
                              <p:par>
                                <p:cTn id="138" presetID="19" presetClass="emph" presetSubtype="0" fill="hold" grpId="0" nodeType="withEffect">
                                  <p:stCondLst>
                                    <p:cond delay="0"/>
                                  </p:stCondLst>
                                  <p:childTnLst>
                                    <p:animClr clrSpc="rgb" dir="cw">
                                      <p:cBhvr override="childStyle">
                                        <p:cTn id="139" dur="500" fill="hold"/>
                                        <p:tgtEl>
                                          <p:spTgt spid="1825"/>
                                        </p:tgtEl>
                                        <p:attrNameLst>
                                          <p:attrName>style.color</p:attrName>
                                        </p:attrNameLst>
                                      </p:cBhvr>
                                      <p:to>
                                        <a:srgbClr val="757070"/>
                                      </p:to>
                                    </p:animClr>
                                    <p:animClr clrSpc="rgb" dir="cw">
                                      <p:cBhvr>
                                        <p:cTn id="140" dur="500" fill="hold"/>
                                        <p:tgtEl>
                                          <p:spTgt spid="1825"/>
                                        </p:tgtEl>
                                        <p:attrNameLst>
                                          <p:attrName>fillcolor</p:attrName>
                                        </p:attrNameLst>
                                      </p:cBhvr>
                                      <p:to>
                                        <a:srgbClr val="757070"/>
                                      </p:to>
                                    </p:animClr>
                                    <p:set>
                                      <p:cBhvr>
                                        <p:cTn id="141" dur="500" fill="hold"/>
                                        <p:tgtEl>
                                          <p:spTgt spid="1825"/>
                                        </p:tgtEl>
                                        <p:attrNameLst>
                                          <p:attrName>fill.type</p:attrName>
                                        </p:attrNameLst>
                                      </p:cBhvr>
                                      <p:to>
                                        <p:strVal val="solid"/>
                                      </p:to>
                                    </p:set>
                                    <p:set>
                                      <p:cBhvr>
                                        <p:cTn id="142" dur="500" fill="hold"/>
                                        <p:tgtEl>
                                          <p:spTgt spid="1825"/>
                                        </p:tgtEl>
                                        <p:attrNameLst>
                                          <p:attrName>fill.on</p:attrName>
                                        </p:attrNameLst>
                                      </p:cBhvr>
                                      <p:to>
                                        <p:strVal val="true"/>
                                      </p:to>
                                    </p:set>
                                  </p:childTnLst>
                                </p:cTn>
                              </p:par>
                              <p:par>
                                <p:cTn id="143" presetID="19" presetClass="emph" presetSubtype="0" fill="hold" grpId="0" nodeType="withEffect">
                                  <p:stCondLst>
                                    <p:cond delay="0"/>
                                  </p:stCondLst>
                                  <p:childTnLst>
                                    <p:animClr clrSpc="rgb" dir="cw">
                                      <p:cBhvr override="childStyle">
                                        <p:cTn id="144" dur="500" fill="hold"/>
                                        <p:tgtEl>
                                          <p:spTgt spid="1826"/>
                                        </p:tgtEl>
                                        <p:attrNameLst>
                                          <p:attrName>style.color</p:attrName>
                                        </p:attrNameLst>
                                      </p:cBhvr>
                                      <p:to>
                                        <a:srgbClr val="757070"/>
                                      </p:to>
                                    </p:animClr>
                                    <p:animClr clrSpc="rgb" dir="cw">
                                      <p:cBhvr>
                                        <p:cTn id="145" dur="500" fill="hold"/>
                                        <p:tgtEl>
                                          <p:spTgt spid="1826"/>
                                        </p:tgtEl>
                                        <p:attrNameLst>
                                          <p:attrName>fillcolor</p:attrName>
                                        </p:attrNameLst>
                                      </p:cBhvr>
                                      <p:to>
                                        <a:srgbClr val="757070"/>
                                      </p:to>
                                    </p:animClr>
                                    <p:set>
                                      <p:cBhvr>
                                        <p:cTn id="146" dur="500" fill="hold"/>
                                        <p:tgtEl>
                                          <p:spTgt spid="1826"/>
                                        </p:tgtEl>
                                        <p:attrNameLst>
                                          <p:attrName>fill.type</p:attrName>
                                        </p:attrNameLst>
                                      </p:cBhvr>
                                      <p:to>
                                        <p:strVal val="solid"/>
                                      </p:to>
                                    </p:set>
                                    <p:set>
                                      <p:cBhvr>
                                        <p:cTn id="147" dur="500" fill="hold"/>
                                        <p:tgtEl>
                                          <p:spTgt spid="1826"/>
                                        </p:tgtEl>
                                        <p:attrNameLst>
                                          <p:attrName>fill.on</p:attrName>
                                        </p:attrNameLst>
                                      </p:cBhvr>
                                      <p:to>
                                        <p:strVal val="true"/>
                                      </p:to>
                                    </p:set>
                                  </p:childTnLst>
                                </p:cTn>
                              </p:par>
                              <p:par>
                                <p:cTn id="148" presetID="19" presetClass="emph" presetSubtype="0" fill="hold" grpId="0" nodeType="withEffect">
                                  <p:stCondLst>
                                    <p:cond delay="0"/>
                                  </p:stCondLst>
                                  <p:childTnLst>
                                    <p:animClr clrSpc="rgb" dir="cw">
                                      <p:cBhvr override="childStyle">
                                        <p:cTn id="149" dur="500" fill="hold"/>
                                        <p:tgtEl>
                                          <p:spTgt spid="1827"/>
                                        </p:tgtEl>
                                        <p:attrNameLst>
                                          <p:attrName>style.color</p:attrName>
                                        </p:attrNameLst>
                                      </p:cBhvr>
                                      <p:to>
                                        <a:srgbClr val="757070"/>
                                      </p:to>
                                    </p:animClr>
                                    <p:animClr clrSpc="rgb" dir="cw">
                                      <p:cBhvr>
                                        <p:cTn id="150" dur="500" fill="hold"/>
                                        <p:tgtEl>
                                          <p:spTgt spid="1827"/>
                                        </p:tgtEl>
                                        <p:attrNameLst>
                                          <p:attrName>fillcolor</p:attrName>
                                        </p:attrNameLst>
                                      </p:cBhvr>
                                      <p:to>
                                        <a:srgbClr val="757070"/>
                                      </p:to>
                                    </p:animClr>
                                    <p:set>
                                      <p:cBhvr>
                                        <p:cTn id="151" dur="500" fill="hold"/>
                                        <p:tgtEl>
                                          <p:spTgt spid="1827"/>
                                        </p:tgtEl>
                                        <p:attrNameLst>
                                          <p:attrName>fill.type</p:attrName>
                                        </p:attrNameLst>
                                      </p:cBhvr>
                                      <p:to>
                                        <p:strVal val="solid"/>
                                      </p:to>
                                    </p:set>
                                    <p:set>
                                      <p:cBhvr>
                                        <p:cTn id="152" dur="500" fill="hold"/>
                                        <p:tgtEl>
                                          <p:spTgt spid="1827"/>
                                        </p:tgtEl>
                                        <p:attrNameLst>
                                          <p:attrName>fill.on</p:attrName>
                                        </p:attrNameLst>
                                      </p:cBhvr>
                                      <p:to>
                                        <p:strVal val="true"/>
                                      </p:to>
                                    </p:set>
                                  </p:childTnLst>
                                </p:cTn>
                              </p:par>
                              <p:par>
                                <p:cTn id="153" presetID="19" presetClass="emph" presetSubtype="0" fill="hold" grpId="0" nodeType="withEffect">
                                  <p:stCondLst>
                                    <p:cond delay="0"/>
                                  </p:stCondLst>
                                  <p:childTnLst>
                                    <p:animClr clrSpc="rgb" dir="cw">
                                      <p:cBhvr override="childStyle">
                                        <p:cTn id="154" dur="500" fill="hold"/>
                                        <p:tgtEl>
                                          <p:spTgt spid="1829"/>
                                        </p:tgtEl>
                                        <p:attrNameLst>
                                          <p:attrName>style.color</p:attrName>
                                        </p:attrNameLst>
                                      </p:cBhvr>
                                      <p:to>
                                        <a:srgbClr val="757070"/>
                                      </p:to>
                                    </p:animClr>
                                    <p:animClr clrSpc="rgb" dir="cw">
                                      <p:cBhvr>
                                        <p:cTn id="155" dur="500" fill="hold"/>
                                        <p:tgtEl>
                                          <p:spTgt spid="1829"/>
                                        </p:tgtEl>
                                        <p:attrNameLst>
                                          <p:attrName>fillcolor</p:attrName>
                                        </p:attrNameLst>
                                      </p:cBhvr>
                                      <p:to>
                                        <a:srgbClr val="757070"/>
                                      </p:to>
                                    </p:animClr>
                                    <p:set>
                                      <p:cBhvr>
                                        <p:cTn id="156" dur="500" fill="hold"/>
                                        <p:tgtEl>
                                          <p:spTgt spid="1829"/>
                                        </p:tgtEl>
                                        <p:attrNameLst>
                                          <p:attrName>fill.type</p:attrName>
                                        </p:attrNameLst>
                                      </p:cBhvr>
                                      <p:to>
                                        <p:strVal val="solid"/>
                                      </p:to>
                                    </p:set>
                                    <p:set>
                                      <p:cBhvr>
                                        <p:cTn id="157" dur="500" fill="hold"/>
                                        <p:tgtEl>
                                          <p:spTgt spid="1829"/>
                                        </p:tgtEl>
                                        <p:attrNameLst>
                                          <p:attrName>fill.on</p:attrName>
                                        </p:attrNameLst>
                                      </p:cBhvr>
                                      <p:to>
                                        <p:strVal val="true"/>
                                      </p:to>
                                    </p:set>
                                  </p:childTnLst>
                                </p:cTn>
                              </p:par>
                              <p:par>
                                <p:cTn id="158" presetID="19" presetClass="emph" presetSubtype="0" fill="hold" grpId="0" nodeType="withEffect">
                                  <p:stCondLst>
                                    <p:cond delay="0"/>
                                  </p:stCondLst>
                                  <p:childTnLst>
                                    <p:animClr clrSpc="rgb" dir="cw">
                                      <p:cBhvr override="childStyle">
                                        <p:cTn id="159" dur="500" fill="hold"/>
                                        <p:tgtEl>
                                          <p:spTgt spid="1830"/>
                                        </p:tgtEl>
                                        <p:attrNameLst>
                                          <p:attrName>style.color</p:attrName>
                                        </p:attrNameLst>
                                      </p:cBhvr>
                                      <p:to>
                                        <a:srgbClr val="757070"/>
                                      </p:to>
                                    </p:animClr>
                                    <p:animClr clrSpc="rgb" dir="cw">
                                      <p:cBhvr>
                                        <p:cTn id="160" dur="500" fill="hold"/>
                                        <p:tgtEl>
                                          <p:spTgt spid="1830"/>
                                        </p:tgtEl>
                                        <p:attrNameLst>
                                          <p:attrName>fillcolor</p:attrName>
                                        </p:attrNameLst>
                                      </p:cBhvr>
                                      <p:to>
                                        <a:srgbClr val="757070"/>
                                      </p:to>
                                    </p:animClr>
                                    <p:set>
                                      <p:cBhvr>
                                        <p:cTn id="161" dur="500" fill="hold"/>
                                        <p:tgtEl>
                                          <p:spTgt spid="1830"/>
                                        </p:tgtEl>
                                        <p:attrNameLst>
                                          <p:attrName>fill.type</p:attrName>
                                        </p:attrNameLst>
                                      </p:cBhvr>
                                      <p:to>
                                        <p:strVal val="solid"/>
                                      </p:to>
                                    </p:set>
                                    <p:set>
                                      <p:cBhvr>
                                        <p:cTn id="162" dur="500" fill="hold"/>
                                        <p:tgtEl>
                                          <p:spTgt spid="1830"/>
                                        </p:tgtEl>
                                        <p:attrNameLst>
                                          <p:attrName>fill.on</p:attrName>
                                        </p:attrNameLst>
                                      </p:cBhvr>
                                      <p:to>
                                        <p:strVal val="true"/>
                                      </p:to>
                                    </p:set>
                                  </p:childTnLst>
                                </p:cTn>
                              </p:par>
                              <p:par>
                                <p:cTn id="163" presetID="19" presetClass="emph" presetSubtype="0" fill="hold" grpId="0" nodeType="withEffect">
                                  <p:stCondLst>
                                    <p:cond delay="0"/>
                                  </p:stCondLst>
                                  <p:childTnLst>
                                    <p:animClr clrSpc="rgb" dir="cw">
                                      <p:cBhvr override="childStyle">
                                        <p:cTn id="164" dur="500" fill="hold"/>
                                        <p:tgtEl>
                                          <p:spTgt spid="1831"/>
                                        </p:tgtEl>
                                        <p:attrNameLst>
                                          <p:attrName>style.color</p:attrName>
                                        </p:attrNameLst>
                                      </p:cBhvr>
                                      <p:to>
                                        <a:srgbClr val="757070"/>
                                      </p:to>
                                    </p:animClr>
                                    <p:animClr clrSpc="rgb" dir="cw">
                                      <p:cBhvr>
                                        <p:cTn id="165" dur="500" fill="hold"/>
                                        <p:tgtEl>
                                          <p:spTgt spid="1831"/>
                                        </p:tgtEl>
                                        <p:attrNameLst>
                                          <p:attrName>fillcolor</p:attrName>
                                        </p:attrNameLst>
                                      </p:cBhvr>
                                      <p:to>
                                        <a:srgbClr val="757070"/>
                                      </p:to>
                                    </p:animClr>
                                    <p:set>
                                      <p:cBhvr>
                                        <p:cTn id="166" dur="500" fill="hold"/>
                                        <p:tgtEl>
                                          <p:spTgt spid="1831"/>
                                        </p:tgtEl>
                                        <p:attrNameLst>
                                          <p:attrName>fill.type</p:attrName>
                                        </p:attrNameLst>
                                      </p:cBhvr>
                                      <p:to>
                                        <p:strVal val="solid"/>
                                      </p:to>
                                    </p:set>
                                    <p:set>
                                      <p:cBhvr>
                                        <p:cTn id="167" dur="500" fill="hold"/>
                                        <p:tgtEl>
                                          <p:spTgt spid="1831"/>
                                        </p:tgtEl>
                                        <p:attrNameLst>
                                          <p:attrName>fill.on</p:attrName>
                                        </p:attrNameLst>
                                      </p:cBhvr>
                                      <p:to>
                                        <p:strVal val="true"/>
                                      </p:to>
                                    </p:set>
                                  </p:childTnLst>
                                </p:cTn>
                              </p:par>
                              <p:par>
                                <p:cTn id="168" presetID="19" presetClass="emph" presetSubtype="0" fill="hold" grpId="0" nodeType="withEffect">
                                  <p:stCondLst>
                                    <p:cond delay="0"/>
                                  </p:stCondLst>
                                  <p:childTnLst>
                                    <p:animClr clrSpc="rgb" dir="cw">
                                      <p:cBhvr override="childStyle">
                                        <p:cTn id="169" dur="500" fill="hold"/>
                                        <p:tgtEl>
                                          <p:spTgt spid="1834"/>
                                        </p:tgtEl>
                                        <p:attrNameLst>
                                          <p:attrName>style.color</p:attrName>
                                        </p:attrNameLst>
                                      </p:cBhvr>
                                      <p:to>
                                        <a:srgbClr val="757070"/>
                                      </p:to>
                                    </p:animClr>
                                    <p:animClr clrSpc="rgb" dir="cw">
                                      <p:cBhvr>
                                        <p:cTn id="170" dur="500" fill="hold"/>
                                        <p:tgtEl>
                                          <p:spTgt spid="1834"/>
                                        </p:tgtEl>
                                        <p:attrNameLst>
                                          <p:attrName>fillcolor</p:attrName>
                                        </p:attrNameLst>
                                      </p:cBhvr>
                                      <p:to>
                                        <a:srgbClr val="757070"/>
                                      </p:to>
                                    </p:animClr>
                                    <p:set>
                                      <p:cBhvr>
                                        <p:cTn id="171" dur="500" fill="hold"/>
                                        <p:tgtEl>
                                          <p:spTgt spid="1834"/>
                                        </p:tgtEl>
                                        <p:attrNameLst>
                                          <p:attrName>fill.type</p:attrName>
                                        </p:attrNameLst>
                                      </p:cBhvr>
                                      <p:to>
                                        <p:strVal val="solid"/>
                                      </p:to>
                                    </p:set>
                                    <p:set>
                                      <p:cBhvr>
                                        <p:cTn id="172" dur="500" fill="hold"/>
                                        <p:tgtEl>
                                          <p:spTgt spid="1834"/>
                                        </p:tgtEl>
                                        <p:attrNameLst>
                                          <p:attrName>fill.on</p:attrName>
                                        </p:attrNameLst>
                                      </p:cBhvr>
                                      <p:to>
                                        <p:strVal val="true"/>
                                      </p:to>
                                    </p:set>
                                  </p:childTnLst>
                                </p:cTn>
                              </p:par>
                              <p:par>
                                <p:cTn id="173" presetID="19" presetClass="emph" presetSubtype="0" fill="hold" grpId="0" nodeType="withEffect">
                                  <p:stCondLst>
                                    <p:cond delay="0"/>
                                  </p:stCondLst>
                                  <p:childTnLst>
                                    <p:animClr clrSpc="rgb" dir="cw">
                                      <p:cBhvr override="childStyle">
                                        <p:cTn id="174" dur="500" fill="hold"/>
                                        <p:tgtEl>
                                          <p:spTgt spid="1835"/>
                                        </p:tgtEl>
                                        <p:attrNameLst>
                                          <p:attrName>style.color</p:attrName>
                                        </p:attrNameLst>
                                      </p:cBhvr>
                                      <p:to>
                                        <a:srgbClr val="757070"/>
                                      </p:to>
                                    </p:animClr>
                                    <p:animClr clrSpc="rgb" dir="cw">
                                      <p:cBhvr>
                                        <p:cTn id="175" dur="500" fill="hold"/>
                                        <p:tgtEl>
                                          <p:spTgt spid="1835"/>
                                        </p:tgtEl>
                                        <p:attrNameLst>
                                          <p:attrName>fillcolor</p:attrName>
                                        </p:attrNameLst>
                                      </p:cBhvr>
                                      <p:to>
                                        <a:srgbClr val="757070"/>
                                      </p:to>
                                    </p:animClr>
                                    <p:set>
                                      <p:cBhvr>
                                        <p:cTn id="176" dur="500" fill="hold"/>
                                        <p:tgtEl>
                                          <p:spTgt spid="1835"/>
                                        </p:tgtEl>
                                        <p:attrNameLst>
                                          <p:attrName>fill.type</p:attrName>
                                        </p:attrNameLst>
                                      </p:cBhvr>
                                      <p:to>
                                        <p:strVal val="solid"/>
                                      </p:to>
                                    </p:set>
                                    <p:set>
                                      <p:cBhvr>
                                        <p:cTn id="177" dur="500" fill="hold"/>
                                        <p:tgtEl>
                                          <p:spTgt spid="1835"/>
                                        </p:tgtEl>
                                        <p:attrNameLst>
                                          <p:attrName>fill.on</p:attrName>
                                        </p:attrNameLst>
                                      </p:cBhvr>
                                      <p:to>
                                        <p:strVal val="true"/>
                                      </p:to>
                                    </p:set>
                                  </p:childTnLst>
                                </p:cTn>
                              </p:par>
                              <p:par>
                                <p:cTn id="178" presetID="19" presetClass="emph" presetSubtype="0" fill="hold" grpId="0" nodeType="withEffect">
                                  <p:stCondLst>
                                    <p:cond delay="0"/>
                                  </p:stCondLst>
                                  <p:childTnLst>
                                    <p:animClr clrSpc="rgb" dir="cw">
                                      <p:cBhvr override="childStyle">
                                        <p:cTn id="179" dur="500" fill="hold"/>
                                        <p:tgtEl>
                                          <p:spTgt spid="1836"/>
                                        </p:tgtEl>
                                        <p:attrNameLst>
                                          <p:attrName>style.color</p:attrName>
                                        </p:attrNameLst>
                                      </p:cBhvr>
                                      <p:to>
                                        <a:srgbClr val="757070"/>
                                      </p:to>
                                    </p:animClr>
                                    <p:animClr clrSpc="rgb" dir="cw">
                                      <p:cBhvr>
                                        <p:cTn id="180" dur="500" fill="hold"/>
                                        <p:tgtEl>
                                          <p:spTgt spid="1836"/>
                                        </p:tgtEl>
                                        <p:attrNameLst>
                                          <p:attrName>fillcolor</p:attrName>
                                        </p:attrNameLst>
                                      </p:cBhvr>
                                      <p:to>
                                        <a:srgbClr val="757070"/>
                                      </p:to>
                                    </p:animClr>
                                    <p:set>
                                      <p:cBhvr>
                                        <p:cTn id="181" dur="500" fill="hold"/>
                                        <p:tgtEl>
                                          <p:spTgt spid="1836"/>
                                        </p:tgtEl>
                                        <p:attrNameLst>
                                          <p:attrName>fill.type</p:attrName>
                                        </p:attrNameLst>
                                      </p:cBhvr>
                                      <p:to>
                                        <p:strVal val="solid"/>
                                      </p:to>
                                    </p:set>
                                    <p:set>
                                      <p:cBhvr>
                                        <p:cTn id="182" dur="500" fill="hold"/>
                                        <p:tgtEl>
                                          <p:spTgt spid="1836"/>
                                        </p:tgtEl>
                                        <p:attrNameLst>
                                          <p:attrName>fill.on</p:attrName>
                                        </p:attrNameLst>
                                      </p:cBhvr>
                                      <p:to>
                                        <p:strVal val="true"/>
                                      </p:to>
                                    </p:set>
                                  </p:childTnLst>
                                </p:cTn>
                              </p:par>
                              <p:par>
                                <p:cTn id="183" presetID="19" presetClass="emph" presetSubtype="0" fill="hold" grpId="0" nodeType="withEffect">
                                  <p:stCondLst>
                                    <p:cond delay="0"/>
                                  </p:stCondLst>
                                  <p:childTnLst>
                                    <p:animClr clrSpc="rgb" dir="cw">
                                      <p:cBhvr override="childStyle">
                                        <p:cTn id="184" dur="500" fill="hold"/>
                                        <p:tgtEl>
                                          <p:spTgt spid="1839"/>
                                        </p:tgtEl>
                                        <p:attrNameLst>
                                          <p:attrName>style.color</p:attrName>
                                        </p:attrNameLst>
                                      </p:cBhvr>
                                      <p:to>
                                        <a:srgbClr val="757070"/>
                                      </p:to>
                                    </p:animClr>
                                    <p:animClr clrSpc="rgb" dir="cw">
                                      <p:cBhvr>
                                        <p:cTn id="185" dur="500" fill="hold"/>
                                        <p:tgtEl>
                                          <p:spTgt spid="1839"/>
                                        </p:tgtEl>
                                        <p:attrNameLst>
                                          <p:attrName>fillcolor</p:attrName>
                                        </p:attrNameLst>
                                      </p:cBhvr>
                                      <p:to>
                                        <a:srgbClr val="757070"/>
                                      </p:to>
                                    </p:animClr>
                                    <p:set>
                                      <p:cBhvr>
                                        <p:cTn id="186" dur="500" fill="hold"/>
                                        <p:tgtEl>
                                          <p:spTgt spid="1839"/>
                                        </p:tgtEl>
                                        <p:attrNameLst>
                                          <p:attrName>fill.type</p:attrName>
                                        </p:attrNameLst>
                                      </p:cBhvr>
                                      <p:to>
                                        <p:strVal val="solid"/>
                                      </p:to>
                                    </p:set>
                                    <p:set>
                                      <p:cBhvr>
                                        <p:cTn id="187" dur="500" fill="hold"/>
                                        <p:tgtEl>
                                          <p:spTgt spid="1839"/>
                                        </p:tgtEl>
                                        <p:attrNameLst>
                                          <p:attrName>fill.on</p:attrName>
                                        </p:attrNameLst>
                                      </p:cBhvr>
                                      <p:to>
                                        <p:strVal val="true"/>
                                      </p:to>
                                    </p:set>
                                  </p:childTnLst>
                                </p:cTn>
                              </p:par>
                              <p:par>
                                <p:cTn id="188" presetID="19" presetClass="emph" presetSubtype="0" fill="hold" grpId="0" nodeType="withEffect">
                                  <p:stCondLst>
                                    <p:cond delay="0"/>
                                  </p:stCondLst>
                                  <p:childTnLst>
                                    <p:animClr clrSpc="rgb" dir="cw">
                                      <p:cBhvr override="childStyle">
                                        <p:cTn id="189" dur="500" fill="hold"/>
                                        <p:tgtEl>
                                          <p:spTgt spid="1840"/>
                                        </p:tgtEl>
                                        <p:attrNameLst>
                                          <p:attrName>style.color</p:attrName>
                                        </p:attrNameLst>
                                      </p:cBhvr>
                                      <p:to>
                                        <a:srgbClr val="757070"/>
                                      </p:to>
                                    </p:animClr>
                                    <p:animClr clrSpc="rgb" dir="cw">
                                      <p:cBhvr>
                                        <p:cTn id="190" dur="500" fill="hold"/>
                                        <p:tgtEl>
                                          <p:spTgt spid="1840"/>
                                        </p:tgtEl>
                                        <p:attrNameLst>
                                          <p:attrName>fillcolor</p:attrName>
                                        </p:attrNameLst>
                                      </p:cBhvr>
                                      <p:to>
                                        <a:srgbClr val="757070"/>
                                      </p:to>
                                    </p:animClr>
                                    <p:set>
                                      <p:cBhvr>
                                        <p:cTn id="191" dur="500" fill="hold"/>
                                        <p:tgtEl>
                                          <p:spTgt spid="1840"/>
                                        </p:tgtEl>
                                        <p:attrNameLst>
                                          <p:attrName>fill.type</p:attrName>
                                        </p:attrNameLst>
                                      </p:cBhvr>
                                      <p:to>
                                        <p:strVal val="solid"/>
                                      </p:to>
                                    </p:set>
                                    <p:set>
                                      <p:cBhvr>
                                        <p:cTn id="192" dur="500" fill="hold"/>
                                        <p:tgtEl>
                                          <p:spTgt spid="1840"/>
                                        </p:tgtEl>
                                        <p:attrNameLst>
                                          <p:attrName>fill.on</p:attrName>
                                        </p:attrNameLst>
                                      </p:cBhvr>
                                      <p:to>
                                        <p:strVal val="true"/>
                                      </p:to>
                                    </p:set>
                                  </p:childTnLst>
                                </p:cTn>
                              </p:par>
                              <p:par>
                                <p:cTn id="193" presetID="19" presetClass="emph" presetSubtype="0" fill="hold" grpId="0" nodeType="withEffect">
                                  <p:stCondLst>
                                    <p:cond delay="0"/>
                                  </p:stCondLst>
                                  <p:childTnLst>
                                    <p:animClr clrSpc="rgb" dir="cw">
                                      <p:cBhvr override="childStyle">
                                        <p:cTn id="194" dur="500" fill="hold"/>
                                        <p:tgtEl>
                                          <p:spTgt spid="1841"/>
                                        </p:tgtEl>
                                        <p:attrNameLst>
                                          <p:attrName>style.color</p:attrName>
                                        </p:attrNameLst>
                                      </p:cBhvr>
                                      <p:to>
                                        <a:srgbClr val="757070"/>
                                      </p:to>
                                    </p:animClr>
                                    <p:animClr clrSpc="rgb" dir="cw">
                                      <p:cBhvr>
                                        <p:cTn id="195" dur="500" fill="hold"/>
                                        <p:tgtEl>
                                          <p:spTgt spid="1841"/>
                                        </p:tgtEl>
                                        <p:attrNameLst>
                                          <p:attrName>fillcolor</p:attrName>
                                        </p:attrNameLst>
                                      </p:cBhvr>
                                      <p:to>
                                        <a:srgbClr val="757070"/>
                                      </p:to>
                                    </p:animClr>
                                    <p:set>
                                      <p:cBhvr>
                                        <p:cTn id="196" dur="500" fill="hold"/>
                                        <p:tgtEl>
                                          <p:spTgt spid="1841"/>
                                        </p:tgtEl>
                                        <p:attrNameLst>
                                          <p:attrName>fill.type</p:attrName>
                                        </p:attrNameLst>
                                      </p:cBhvr>
                                      <p:to>
                                        <p:strVal val="solid"/>
                                      </p:to>
                                    </p:set>
                                    <p:set>
                                      <p:cBhvr>
                                        <p:cTn id="197" dur="500" fill="hold"/>
                                        <p:tgtEl>
                                          <p:spTgt spid="1841"/>
                                        </p:tgtEl>
                                        <p:attrNameLst>
                                          <p:attrName>fill.on</p:attrName>
                                        </p:attrNameLst>
                                      </p:cBhvr>
                                      <p:to>
                                        <p:strVal val="true"/>
                                      </p:to>
                                    </p:set>
                                  </p:childTnLst>
                                </p:cTn>
                              </p:par>
                              <p:par>
                                <p:cTn id="198" presetID="19" presetClass="emph" presetSubtype="0" fill="hold" grpId="0" nodeType="withEffect">
                                  <p:stCondLst>
                                    <p:cond delay="0"/>
                                  </p:stCondLst>
                                  <p:childTnLst>
                                    <p:animClr clrSpc="rgb" dir="cw">
                                      <p:cBhvr override="childStyle">
                                        <p:cTn id="199" dur="500" fill="hold"/>
                                        <p:tgtEl>
                                          <p:spTgt spid="1844"/>
                                        </p:tgtEl>
                                        <p:attrNameLst>
                                          <p:attrName>style.color</p:attrName>
                                        </p:attrNameLst>
                                      </p:cBhvr>
                                      <p:to>
                                        <a:srgbClr val="757070"/>
                                      </p:to>
                                    </p:animClr>
                                    <p:animClr clrSpc="rgb" dir="cw">
                                      <p:cBhvr>
                                        <p:cTn id="200" dur="500" fill="hold"/>
                                        <p:tgtEl>
                                          <p:spTgt spid="1844"/>
                                        </p:tgtEl>
                                        <p:attrNameLst>
                                          <p:attrName>fillcolor</p:attrName>
                                        </p:attrNameLst>
                                      </p:cBhvr>
                                      <p:to>
                                        <a:srgbClr val="757070"/>
                                      </p:to>
                                    </p:animClr>
                                    <p:set>
                                      <p:cBhvr>
                                        <p:cTn id="201" dur="500" fill="hold"/>
                                        <p:tgtEl>
                                          <p:spTgt spid="1844"/>
                                        </p:tgtEl>
                                        <p:attrNameLst>
                                          <p:attrName>fill.type</p:attrName>
                                        </p:attrNameLst>
                                      </p:cBhvr>
                                      <p:to>
                                        <p:strVal val="solid"/>
                                      </p:to>
                                    </p:set>
                                    <p:set>
                                      <p:cBhvr>
                                        <p:cTn id="202" dur="500" fill="hold"/>
                                        <p:tgtEl>
                                          <p:spTgt spid="1844"/>
                                        </p:tgtEl>
                                        <p:attrNameLst>
                                          <p:attrName>fill.on</p:attrName>
                                        </p:attrNameLst>
                                      </p:cBhvr>
                                      <p:to>
                                        <p:strVal val="true"/>
                                      </p:to>
                                    </p:set>
                                  </p:childTnLst>
                                </p:cTn>
                              </p:par>
                              <p:par>
                                <p:cTn id="203" presetID="19" presetClass="emph" presetSubtype="0" fill="hold" grpId="0" nodeType="withEffect">
                                  <p:stCondLst>
                                    <p:cond delay="0"/>
                                  </p:stCondLst>
                                  <p:childTnLst>
                                    <p:animClr clrSpc="rgb" dir="cw">
                                      <p:cBhvr override="childStyle">
                                        <p:cTn id="204" dur="500" fill="hold"/>
                                        <p:tgtEl>
                                          <p:spTgt spid="1845"/>
                                        </p:tgtEl>
                                        <p:attrNameLst>
                                          <p:attrName>style.color</p:attrName>
                                        </p:attrNameLst>
                                      </p:cBhvr>
                                      <p:to>
                                        <a:srgbClr val="757070"/>
                                      </p:to>
                                    </p:animClr>
                                    <p:animClr clrSpc="rgb" dir="cw">
                                      <p:cBhvr>
                                        <p:cTn id="205" dur="500" fill="hold"/>
                                        <p:tgtEl>
                                          <p:spTgt spid="1845"/>
                                        </p:tgtEl>
                                        <p:attrNameLst>
                                          <p:attrName>fillcolor</p:attrName>
                                        </p:attrNameLst>
                                      </p:cBhvr>
                                      <p:to>
                                        <a:srgbClr val="757070"/>
                                      </p:to>
                                    </p:animClr>
                                    <p:set>
                                      <p:cBhvr>
                                        <p:cTn id="206" dur="500" fill="hold"/>
                                        <p:tgtEl>
                                          <p:spTgt spid="1845"/>
                                        </p:tgtEl>
                                        <p:attrNameLst>
                                          <p:attrName>fill.type</p:attrName>
                                        </p:attrNameLst>
                                      </p:cBhvr>
                                      <p:to>
                                        <p:strVal val="solid"/>
                                      </p:to>
                                    </p:set>
                                    <p:set>
                                      <p:cBhvr>
                                        <p:cTn id="207" dur="500" fill="hold"/>
                                        <p:tgtEl>
                                          <p:spTgt spid="1845"/>
                                        </p:tgtEl>
                                        <p:attrNameLst>
                                          <p:attrName>fill.on</p:attrName>
                                        </p:attrNameLst>
                                      </p:cBhvr>
                                      <p:to>
                                        <p:strVal val="true"/>
                                      </p:to>
                                    </p:set>
                                  </p:childTnLst>
                                </p:cTn>
                              </p:par>
                              <p:par>
                                <p:cTn id="208" presetID="19" presetClass="emph" presetSubtype="0" fill="hold" grpId="0" nodeType="withEffect">
                                  <p:stCondLst>
                                    <p:cond delay="0"/>
                                  </p:stCondLst>
                                  <p:childTnLst>
                                    <p:animClr clrSpc="rgb" dir="cw">
                                      <p:cBhvr override="childStyle">
                                        <p:cTn id="209" dur="500" fill="hold"/>
                                        <p:tgtEl>
                                          <p:spTgt spid="1846"/>
                                        </p:tgtEl>
                                        <p:attrNameLst>
                                          <p:attrName>style.color</p:attrName>
                                        </p:attrNameLst>
                                      </p:cBhvr>
                                      <p:to>
                                        <a:srgbClr val="757070"/>
                                      </p:to>
                                    </p:animClr>
                                    <p:animClr clrSpc="rgb" dir="cw">
                                      <p:cBhvr>
                                        <p:cTn id="210" dur="500" fill="hold"/>
                                        <p:tgtEl>
                                          <p:spTgt spid="1846"/>
                                        </p:tgtEl>
                                        <p:attrNameLst>
                                          <p:attrName>fillcolor</p:attrName>
                                        </p:attrNameLst>
                                      </p:cBhvr>
                                      <p:to>
                                        <a:srgbClr val="757070"/>
                                      </p:to>
                                    </p:animClr>
                                    <p:set>
                                      <p:cBhvr>
                                        <p:cTn id="211" dur="500" fill="hold"/>
                                        <p:tgtEl>
                                          <p:spTgt spid="1846"/>
                                        </p:tgtEl>
                                        <p:attrNameLst>
                                          <p:attrName>fill.type</p:attrName>
                                        </p:attrNameLst>
                                      </p:cBhvr>
                                      <p:to>
                                        <p:strVal val="solid"/>
                                      </p:to>
                                    </p:set>
                                    <p:set>
                                      <p:cBhvr>
                                        <p:cTn id="212" dur="500" fill="hold"/>
                                        <p:tgtEl>
                                          <p:spTgt spid="1846"/>
                                        </p:tgtEl>
                                        <p:attrNameLst>
                                          <p:attrName>fill.on</p:attrName>
                                        </p:attrNameLst>
                                      </p:cBhvr>
                                      <p:to>
                                        <p:strVal val="true"/>
                                      </p:to>
                                    </p:set>
                                  </p:childTnLst>
                                </p:cTn>
                              </p:par>
                              <p:par>
                                <p:cTn id="213" presetID="19" presetClass="emph" presetSubtype="0" fill="hold" grpId="0" nodeType="withEffect">
                                  <p:stCondLst>
                                    <p:cond delay="0"/>
                                  </p:stCondLst>
                                  <p:childTnLst>
                                    <p:animClr clrSpc="rgb" dir="cw">
                                      <p:cBhvr override="childStyle">
                                        <p:cTn id="214" dur="500" fill="hold"/>
                                        <p:tgtEl>
                                          <p:spTgt spid="1849"/>
                                        </p:tgtEl>
                                        <p:attrNameLst>
                                          <p:attrName>style.color</p:attrName>
                                        </p:attrNameLst>
                                      </p:cBhvr>
                                      <p:to>
                                        <a:srgbClr val="757070"/>
                                      </p:to>
                                    </p:animClr>
                                    <p:animClr clrSpc="rgb" dir="cw">
                                      <p:cBhvr>
                                        <p:cTn id="215" dur="500" fill="hold"/>
                                        <p:tgtEl>
                                          <p:spTgt spid="1849"/>
                                        </p:tgtEl>
                                        <p:attrNameLst>
                                          <p:attrName>fillcolor</p:attrName>
                                        </p:attrNameLst>
                                      </p:cBhvr>
                                      <p:to>
                                        <a:srgbClr val="757070"/>
                                      </p:to>
                                    </p:animClr>
                                    <p:set>
                                      <p:cBhvr>
                                        <p:cTn id="216" dur="500" fill="hold"/>
                                        <p:tgtEl>
                                          <p:spTgt spid="1849"/>
                                        </p:tgtEl>
                                        <p:attrNameLst>
                                          <p:attrName>fill.type</p:attrName>
                                        </p:attrNameLst>
                                      </p:cBhvr>
                                      <p:to>
                                        <p:strVal val="solid"/>
                                      </p:to>
                                    </p:set>
                                    <p:set>
                                      <p:cBhvr>
                                        <p:cTn id="217" dur="500" fill="hold"/>
                                        <p:tgtEl>
                                          <p:spTgt spid="1849"/>
                                        </p:tgtEl>
                                        <p:attrNameLst>
                                          <p:attrName>fill.on</p:attrName>
                                        </p:attrNameLst>
                                      </p:cBhvr>
                                      <p:to>
                                        <p:strVal val="true"/>
                                      </p:to>
                                    </p:set>
                                  </p:childTnLst>
                                </p:cTn>
                              </p:par>
                              <p:par>
                                <p:cTn id="218" presetID="19" presetClass="emph" presetSubtype="0" fill="hold" grpId="0" nodeType="withEffect">
                                  <p:stCondLst>
                                    <p:cond delay="0"/>
                                  </p:stCondLst>
                                  <p:childTnLst>
                                    <p:animClr clrSpc="rgb" dir="cw">
                                      <p:cBhvr override="childStyle">
                                        <p:cTn id="219" dur="500" fill="hold"/>
                                        <p:tgtEl>
                                          <p:spTgt spid="1850"/>
                                        </p:tgtEl>
                                        <p:attrNameLst>
                                          <p:attrName>style.color</p:attrName>
                                        </p:attrNameLst>
                                      </p:cBhvr>
                                      <p:to>
                                        <a:srgbClr val="757070"/>
                                      </p:to>
                                    </p:animClr>
                                    <p:animClr clrSpc="rgb" dir="cw">
                                      <p:cBhvr>
                                        <p:cTn id="220" dur="500" fill="hold"/>
                                        <p:tgtEl>
                                          <p:spTgt spid="1850"/>
                                        </p:tgtEl>
                                        <p:attrNameLst>
                                          <p:attrName>fillcolor</p:attrName>
                                        </p:attrNameLst>
                                      </p:cBhvr>
                                      <p:to>
                                        <a:srgbClr val="757070"/>
                                      </p:to>
                                    </p:animClr>
                                    <p:set>
                                      <p:cBhvr>
                                        <p:cTn id="221" dur="500" fill="hold"/>
                                        <p:tgtEl>
                                          <p:spTgt spid="1850"/>
                                        </p:tgtEl>
                                        <p:attrNameLst>
                                          <p:attrName>fill.type</p:attrName>
                                        </p:attrNameLst>
                                      </p:cBhvr>
                                      <p:to>
                                        <p:strVal val="solid"/>
                                      </p:to>
                                    </p:set>
                                    <p:set>
                                      <p:cBhvr>
                                        <p:cTn id="222" dur="500" fill="hold"/>
                                        <p:tgtEl>
                                          <p:spTgt spid="1850"/>
                                        </p:tgtEl>
                                        <p:attrNameLst>
                                          <p:attrName>fill.on</p:attrName>
                                        </p:attrNameLst>
                                      </p:cBhvr>
                                      <p:to>
                                        <p:strVal val="true"/>
                                      </p:to>
                                    </p:set>
                                  </p:childTnLst>
                                </p:cTn>
                              </p:par>
                              <p:par>
                                <p:cTn id="223" presetID="19" presetClass="emph" presetSubtype="0" fill="hold" grpId="0" nodeType="withEffect">
                                  <p:stCondLst>
                                    <p:cond delay="0"/>
                                  </p:stCondLst>
                                  <p:childTnLst>
                                    <p:animClr clrSpc="rgb" dir="cw">
                                      <p:cBhvr override="childStyle">
                                        <p:cTn id="224" dur="500" fill="hold"/>
                                        <p:tgtEl>
                                          <p:spTgt spid="1851"/>
                                        </p:tgtEl>
                                        <p:attrNameLst>
                                          <p:attrName>style.color</p:attrName>
                                        </p:attrNameLst>
                                      </p:cBhvr>
                                      <p:to>
                                        <a:srgbClr val="757070"/>
                                      </p:to>
                                    </p:animClr>
                                    <p:animClr clrSpc="rgb" dir="cw">
                                      <p:cBhvr>
                                        <p:cTn id="225" dur="500" fill="hold"/>
                                        <p:tgtEl>
                                          <p:spTgt spid="1851"/>
                                        </p:tgtEl>
                                        <p:attrNameLst>
                                          <p:attrName>fillcolor</p:attrName>
                                        </p:attrNameLst>
                                      </p:cBhvr>
                                      <p:to>
                                        <a:srgbClr val="757070"/>
                                      </p:to>
                                    </p:animClr>
                                    <p:set>
                                      <p:cBhvr>
                                        <p:cTn id="226" dur="500" fill="hold"/>
                                        <p:tgtEl>
                                          <p:spTgt spid="1851"/>
                                        </p:tgtEl>
                                        <p:attrNameLst>
                                          <p:attrName>fill.type</p:attrName>
                                        </p:attrNameLst>
                                      </p:cBhvr>
                                      <p:to>
                                        <p:strVal val="solid"/>
                                      </p:to>
                                    </p:set>
                                    <p:set>
                                      <p:cBhvr>
                                        <p:cTn id="227" dur="500" fill="hold"/>
                                        <p:tgtEl>
                                          <p:spTgt spid="1851"/>
                                        </p:tgtEl>
                                        <p:attrNameLst>
                                          <p:attrName>fill.on</p:attrName>
                                        </p:attrNameLst>
                                      </p:cBhvr>
                                      <p:to>
                                        <p:strVal val="true"/>
                                      </p:to>
                                    </p:set>
                                  </p:childTnLst>
                                </p:cTn>
                              </p:par>
                              <p:par>
                                <p:cTn id="228" presetID="19" presetClass="emph" presetSubtype="0" fill="hold" grpId="0" nodeType="withEffect">
                                  <p:stCondLst>
                                    <p:cond delay="0"/>
                                  </p:stCondLst>
                                  <p:childTnLst>
                                    <p:animClr clrSpc="rgb" dir="cw">
                                      <p:cBhvr override="childStyle">
                                        <p:cTn id="229" dur="500" fill="hold"/>
                                        <p:tgtEl>
                                          <p:spTgt spid="1854"/>
                                        </p:tgtEl>
                                        <p:attrNameLst>
                                          <p:attrName>style.color</p:attrName>
                                        </p:attrNameLst>
                                      </p:cBhvr>
                                      <p:to>
                                        <a:srgbClr val="757070"/>
                                      </p:to>
                                    </p:animClr>
                                    <p:animClr clrSpc="rgb" dir="cw">
                                      <p:cBhvr>
                                        <p:cTn id="230" dur="500" fill="hold"/>
                                        <p:tgtEl>
                                          <p:spTgt spid="1854"/>
                                        </p:tgtEl>
                                        <p:attrNameLst>
                                          <p:attrName>fillcolor</p:attrName>
                                        </p:attrNameLst>
                                      </p:cBhvr>
                                      <p:to>
                                        <a:srgbClr val="757070"/>
                                      </p:to>
                                    </p:animClr>
                                    <p:set>
                                      <p:cBhvr>
                                        <p:cTn id="231" dur="500" fill="hold"/>
                                        <p:tgtEl>
                                          <p:spTgt spid="1854"/>
                                        </p:tgtEl>
                                        <p:attrNameLst>
                                          <p:attrName>fill.type</p:attrName>
                                        </p:attrNameLst>
                                      </p:cBhvr>
                                      <p:to>
                                        <p:strVal val="solid"/>
                                      </p:to>
                                    </p:set>
                                    <p:set>
                                      <p:cBhvr>
                                        <p:cTn id="232" dur="500" fill="hold"/>
                                        <p:tgtEl>
                                          <p:spTgt spid="1854"/>
                                        </p:tgtEl>
                                        <p:attrNameLst>
                                          <p:attrName>fill.on</p:attrName>
                                        </p:attrNameLst>
                                      </p:cBhvr>
                                      <p:to>
                                        <p:strVal val="true"/>
                                      </p:to>
                                    </p:set>
                                  </p:childTnLst>
                                </p:cTn>
                              </p:par>
                              <p:par>
                                <p:cTn id="233" presetID="19" presetClass="emph" presetSubtype="0" fill="hold" grpId="0" nodeType="withEffect">
                                  <p:stCondLst>
                                    <p:cond delay="0"/>
                                  </p:stCondLst>
                                  <p:childTnLst>
                                    <p:animClr clrSpc="rgb" dir="cw">
                                      <p:cBhvr override="childStyle">
                                        <p:cTn id="234" dur="500" fill="hold"/>
                                        <p:tgtEl>
                                          <p:spTgt spid="1855"/>
                                        </p:tgtEl>
                                        <p:attrNameLst>
                                          <p:attrName>style.color</p:attrName>
                                        </p:attrNameLst>
                                      </p:cBhvr>
                                      <p:to>
                                        <a:srgbClr val="757070"/>
                                      </p:to>
                                    </p:animClr>
                                    <p:animClr clrSpc="rgb" dir="cw">
                                      <p:cBhvr>
                                        <p:cTn id="235" dur="500" fill="hold"/>
                                        <p:tgtEl>
                                          <p:spTgt spid="1855"/>
                                        </p:tgtEl>
                                        <p:attrNameLst>
                                          <p:attrName>fillcolor</p:attrName>
                                        </p:attrNameLst>
                                      </p:cBhvr>
                                      <p:to>
                                        <a:srgbClr val="757070"/>
                                      </p:to>
                                    </p:animClr>
                                    <p:set>
                                      <p:cBhvr>
                                        <p:cTn id="236" dur="500" fill="hold"/>
                                        <p:tgtEl>
                                          <p:spTgt spid="1855"/>
                                        </p:tgtEl>
                                        <p:attrNameLst>
                                          <p:attrName>fill.type</p:attrName>
                                        </p:attrNameLst>
                                      </p:cBhvr>
                                      <p:to>
                                        <p:strVal val="solid"/>
                                      </p:to>
                                    </p:set>
                                    <p:set>
                                      <p:cBhvr>
                                        <p:cTn id="237" dur="500" fill="hold"/>
                                        <p:tgtEl>
                                          <p:spTgt spid="1855"/>
                                        </p:tgtEl>
                                        <p:attrNameLst>
                                          <p:attrName>fill.on</p:attrName>
                                        </p:attrNameLst>
                                      </p:cBhvr>
                                      <p:to>
                                        <p:strVal val="true"/>
                                      </p:to>
                                    </p:set>
                                  </p:childTnLst>
                                </p:cTn>
                              </p:par>
                              <p:par>
                                <p:cTn id="238" presetID="19" presetClass="emph" presetSubtype="0" fill="hold" grpId="0" nodeType="withEffect">
                                  <p:stCondLst>
                                    <p:cond delay="0"/>
                                  </p:stCondLst>
                                  <p:childTnLst>
                                    <p:animClr clrSpc="rgb" dir="cw">
                                      <p:cBhvr override="childStyle">
                                        <p:cTn id="239" dur="500" fill="hold"/>
                                        <p:tgtEl>
                                          <p:spTgt spid="1856"/>
                                        </p:tgtEl>
                                        <p:attrNameLst>
                                          <p:attrName>style.color</p:attrName>
                                        </p:attrNameLst>
                                      </p:cBhvr>
                                      <p:to>
                                        <a:srgbClr val="757070"/>
                                      </p:to>
                                    </p:animClr>
                                    <p:animClr clrSpc="rgb" dir="cw">
                                      <p:cBhvr>
                                        <p:cTn id="240" dur="500" fill="hold"/>
                                        <p:tgtEl>
                                          <p:spTgt spid="1856"/>
                                        </p:tgtEl>
                                        <p:attrNameLst>
                                          <p:attrName>fillcolor</p:attrName>
                                        </p:attrNameLst>
                                      </p:cBhvr>
                                      <p:to>
                                        <a:srgbClr val="757070"/>
                                      </p:to>
                                    </p:animClr>
                                    <p:set>
                                      <p:cBhvr>
                                        <p:cTn id="241" dur="500" fill="hold"/>
                                        <p:tgtEl>
                                          <p:spTgt spid="1856"/>
                                        </p:tgtEl>
                                        <p:attrNameLst>
                                          <p:attrName>fill.type</p:attrName>
                                        </p:attrNameLst>
                                      </p:cBhvr>
                                      <p:to>
                                        <p:strVal val="solid"/>
                                      </p:to>
                                    </p:set>
                                    <p:set>
                                      <p:cBhvr>
                                        <p:cTn id="242" dur="500" fill="hold"/>
                                        <p:tgtEl>
                                          <p:spTgt spid="1856"/>
                                        </p:tgtEl>
                                        <p:attrNameLst>
                                          <p:attrName>fill.on</p:attrName>
                                        </p:attrNameLst>
                                      </p:cBhvr>
                                      <p:to>
                                        <p:strVal val="true"/>
                                      </p:to>
                                    </p:set>
                                  </p:childTnLst>
                                </p:cTn>
                              </p:par>
                            </p:childTnLst>
                          </p:cTn>
                        </p:par>
                        <p:par>
                          <p:cTn id="243" fill="hold">
                            <p:stCondLst>
                              <p:cond delay="500"/>
                            </p:stCondLst>
                            <p:childTnLst>
                              <p:par>
                                <p:cTn id="244" presetID="10" presetClass="entr" presetSubtype="0" fill="hold" grpId="0" nodeType="afterEffect">
                                  <p:stCondLst>
                                    <p:cond delay="0"/>
                                  </p:stCondLst>
                                  <p:childTnLst>
                                    <p:set>
                                      <p:cBhvr>
                                        <p:cTn id="245" dur="1" fill="hold">
                                          <p:stCondLst>
                                            <p:cond delay="0"/>
                                          </p:stCondLst>
                                        </p:cTn>
                                        <p:tgtEl>
                                          <p:spTgt spid="1859"/>
                                        </p:tgtEl>
                                        <p:attrNameLst>
                                          <p:attrName>style.visibility</p:attrName>
                                        </p:attrNameLst>
                                      </p:cBhvr>
                                      <p:to>
                                        <p:strVal val="visible"/>
                                      </p:to>
                                    </p:set>
                                    <p:animEffect transition="in" filter="fade">
                                      <p:cBhvr>
                                        <p:cTn id="246" dur="500"/>
                                        <p:tgtEl>
                                          <p:spTgt spid="1859"/>
                                        </p:tgtEl>
                                      </p:cBhvr>
                                    </p:animEffect>
                                  </p:childTnLst>
                                </p:cTn>
                              </p:par>
                              <p:par>
                                <p:cTn id="247" presetID="10" presetClass="entr" presetSubtype="0" fill="hold" nodeType="withEffect">
                                  <p:stCondLst>
                                    <p:cond delay="0"/>
                                  </p:stCondLst>
                                  <p:childTnLst>
                                    <p:set>
                                      <p:cBhvr>
                                        <p:cTn id="248" dur="1" fill="hold">
                                          <p:stCondLst>
                                            <p:cond delay="0"/>
                                          </p:stCondLst>
                                        </p:cTn>
                                        <p:tgtEl>
                                          <p:spTgt spid="1349"/>
                                        </p:tgtEl>
                                        <p:attrNameLst>
                                          <p:attrName>style.visibility</p:attrName>
                                        </p:attrNameLst>
                                      </p:cBhvr>
                                      <p:to>
                                        <p:strVal val="visible"/>
                                      </p:to>
                                    </p:set>
                                    <p:animEffect transition="in" filter="fade">
                                      <p:cBhvr>
                                        <p:cTn id="249" dur="500"/>
                                        <p:tgtEl>
                                          <p:spTgt spid="1349"/>
                                        </p:tgtEl>
                                      </p:cBhvr>
                                    </p:animEffect>
                                  </p:childTnLst>
                                </p:cTn>
                              </p:par>
                              <p:par>
                                <p:cTn id="250" presetID="10" presetClass="entr" presetSubtype="0" fill="hold" nodeType="withEffect">
                                  <p:stCondLst>
                                    <p:cond delay="0"/>
                                  </p:stCondLst>
                                  <p:childTnLst>
                                    <p:set>
                                      <p:cBhvr>
                                        <p:cTn id="251" dur="1" fill="hold">
                                          <p:stCondLst>
                                            <p:cond delay="0"/>
                                          </p:stCondLst>
                                        </p:cTn>
                                        <p:tgtEl>
                                          <p:spTgt spid="1347"/>
                                        </p:tgtEl>
                                        <p:attrNameLst>
                                          <p:attrName>style.visibility</p:attrName>
                                        </p:attrNameLst>
                                      </p:cBhvr>
                                      <p:to>
                                        <p:strVal val="visible"/>
                                      </p:to>
                                    </p:set>
                                    <p:animEffect transition="in" filter="fade">
                                      <p:cBhvr>
                                        <p:cTn id="252" dur="500"/>
                                        <p:tgtEl>
                                          <p:spTgt spid="1347"/>
                                        </p:tgtEl>
                                      </p:cBhvr>
                                    </p:animEffect>
                                  </p:childTnLst>
                                </p:cTn>
                              </p:par>
                              <p:par>
                                <p:cTn id="253" presetID="10" presetClass="entr" presetSubtype="0" fill="hold" nodeType="withEffect">
                                  <p:stCondLst>
                                    <p:cond delay="0"/>
                                  </p:stCondLst>
                                  <p:childTnLst>
                                    <p:set>
                                      <p:cBhvr>
                                        <p:cTn id="254" dur="1" fill="hold">
                                          <p:stCondLst>
                                            <p:cond delay="0"/>
                                          </p:stCondLst>
                                        </p:cTn>
                                        <p:tgtEl>
                                          <p:spTgt spid="1342"/>
                                        </p:tgtEl>
                                        <p:attrNameLst>
                                          <p:attrName>style.visibility</p:attrName>
                                        </p:attrNameLst>
                                      </p:cBhvr>
                                      <p:to>
                                        <p:strVal val="visible"/>
                                      </p:to>
                                    </p:set>
                                    <p:animEffect transition="in" filter="fade">
                                      <p:cBhvr>
                                        <p:cTn id="255" dur="500"/>
                                        <p:tgtEl>
                                          <p:spTgt spid="1342"/>
                                        </p:tgtEl>
                                      </p:cBhvr>
                                    </p:animEffect>
                                  </p:childTnLst>
                                </p:cTn>
                              </p:par>
                            </p:childTnLst>
                          </p:cTn>
                        </p:par>
                      </p:childTnLst>
                    </p:cTn>
                  </p:par>
                  <p:par>
                    <p:cTn id="256" fill="hold">
                      <p:stCondLst>
                        <p:cond delay="indefinite"/>
                      </p:stCondLst>
                      <p:childTnLst>
                        <p:par>
                          <p:cTn id="257" fill="hold">
                            <p:stCondLst>
                              <p:cond delay="0"/>
                            </p:stCondLst>
                            <p:childTnLst>
                              <p:par>
                                <p:cTn id="258" presetID="1" presetClass="emph" presetSubtype="2" fill="hold" nodeType="clickEffect">
                                  <p:stCondLst>
                                    <p:cond delay="0"/>
                                  </p:stCondLst>
                                  <p:childTnLst>
                                    <p:animClr clrSpc="rgb" dir="cw">
                                      <p:cBhvr>
                                        <p:cTn id="259" dur="500" fill="hold"/>
                                        <p:tgtEl>
                                          <p:spTgt spid="1862"/>
                                        </p:tgtEl>
                                        <p:attrNameLst>
                                          <p:attrName>fillcolor</p:attrName>
                                        </p:attrNameLst>
                                      </p:cBhvr>
                                      <p:to>
                                        <a:srgbClr val="757070"/>
                                      </p:to>
                                    </p:animClr>
                                    <p:set>
                                      <p:cBhvr>
                                        <p:cTn id="260" dur="500" fill="hold"/>
                                        <p:tgtEl>
                                          <p:spTgt spid="1862"/>
                                        </p:tgtEl>
                                        <p:attrNameLst>
                                          <p:attrName>fill.type</p:attrName>
                                        </p:attrNameLst>
                                      </p:cBhvr>
                                      <p:to>
                                        <p:strVal val="solid"/>
                                      </p:to>
                                    </p:set>
                                    <p:set>
                                      <p:cBhvr>
                                        <p:cTn id="261" dur="500" fill="hold"/>
                                        <p:tgtEl>
                                          <p:spTgt spid="1862"/>
                                        </p:tgtEl>
                                        <p:attrNameLst>
                                          <p:attrName>fill.on</p:attrName>
                                        </p:attrNameLst>
                                      </p:cBhvr>
                                      <p:to>
                                        <p:strVal val="true"/>
                                      </p:to>
                                    </p:set>
                                  </p:childTnLst>
                                </p:cTn>
                              </p:par>
                              <p:par>
                                <p:cTn id="262" presetID="1" presetClass="emph" presetSubtype="2" fill="hold" nodeType="withEffect">
                                  <p:stCondLst>
                                    <p:cond delay="0"/>
                                  </p:stCondLst>
                                  <p:childTnLst>
                                    <p:animClr clrSpc="rgb" dir="cw">
                                      <p:cBhvr>
                                        <p:cTn id="263" dur="500" fill="hold"/>
                                        <p:tgtEl>
                                          <p:spTgt spid="1863"/>
                                        </p:tgtEl>
                                        <p:attrNameLst>
                                          <p:attrName>fillcolor</p:attrName>
                                        </p:attrNameLst>
                                      </p:cBhvr>
                                      <p:to>
                                        <a:srgbClr val="757070"/>
                                      </p:to>
                                    </p:animClr>
                                    <p:set>
                                      <p:cBhvr>
                                        <p:cTn id="264" dur="500" fill="hold"/>
                                        <p:tgtEl>
                                          <p:spTgt spid="1863"/>
                                        </p:tgtEl>
                                        <p:attrNameLst>
                                          <p:attrName>fill.type</p:attrName>
                                        </p:attrNameLst>
                                      </p:cBhvr>
                                      <p:to>
                                        <p:strVal val="solid"/>
                                      </p:to>
                                    </p:set>
                                    <p:set>
                                      <p:cBhvr>
                                        <p:cTn id="265" dur="500" fill="hold"/>
                                        <p:tgtEl>
                                          <p:spTgt spid="1863"/>
                                        </p:tgtEl>
                                        <p:attrNameLst>
                                          <p:attrName>fill.on</p:attrName>
                                        </p:attrNameLst>
                                      </p:cBhvr>
                                      <p:to>
                                        <p:strVal val="true"/>
                                      </p:to>
                                    </p:set>
                                  </p:childTnLst>
                                </p:cTn>
                              </p:par>
                              <p:par>
                                <p:cTn id="266" presetID="1" presetClass="emph" presetSubtype="2" fill="hold" nodeType="withEffect">
                                  <p:stCondLst>
                                    <p:cond delay="0"/>
                                  </p:stCondLst>
                                  <p:childTnLst>
                                    <p:animClr clrSpc="rgb" dir="cw">
                                      <p:cBhvr>
                                        <p:cTn id="267" dur="500" fill="hold"/>
                                        <p:tgtEl>
                                          <p:spTgt spid="1864"/>
                                        </p:tgtEl>
                                        <p:attrNameLst>
                                          <p:attrName>fillcolor</p:attrName>
                                        </p:attrNameLst>
                                      </p:cBhvr>
                                      <p:to>
                                        <a:srgbClr val="757070"/>
                                      </p:to>
                                    </p:animClr>
                                    <p:set>
                                      <p:cBhvr>
                                        <p:cTn id="268" dur="500" fill="hold"/>
                                        <p:tgtEl>
                                          <p:spTgt spid="1864"/>
                                        </p:tgtEl>
                                        <p:attrNameLst>
                                          <p:attrName>fill.type</p:attrName>
                                        </p:attrNameLst>
                                      </p:cBhvr>
                                      <p:to>
                                        <p:strVal val="solid"/>
                                      </p:to>
                                    </p:set>
                                    <p:set>
                                      <p:cBhvr>
                                        <p:cTn id="269" dur="500" fill="hold"/>
                                        <p:tgtEl>
                                          <p:spTgt spid="1864"/>
                                        </p:tgtEl>
                                        <p:attrNameLst>
                                          <p:attrName>fill.on</p:attrName>
                                        </p:attrNameLst>
                                      </p:cBhvr>
                                      <p:to>
                                        <p:strVal val="true"/>
                                      </p:to>
                                    </p:set>
                                  </p:childTnLst>
                                </p:cTn>
                              </p:par>
                              <p:par>
                                <p:cTn id="270" presetID="1" presetClass="emph" presetSubtype="2" fill="hold" nodeType="withEffect">
                                  <p:stCondLst>
                                    <p:cond delay="0"/>
                                  </p:stCondLst>
                                  <p:childTnLst>
                                    <p:animClr clrSpc="rgb" dir="cw">
                                      <p:cBhvr>
                                        <p:cTn id="271" dur="500" fill="hold"/>
                                        <p:tgtEl>
                                          <p:spTgt spid="1867"/>
                                        </p:tgtEl>
                                        <p:attrNameLst>
                                          <p:attrName>fillcolor</p:attrName>
                                        </p:attrNameLst>
                                      </p:cBhvr>
                                      <p:to>
                                        <a:srgbClr val="757070"/>
                                      </p:to>
                                    </p:animClr>
                                    <p:set>
                                      <p:cBhvr>
                                        <p:cTn id="272" dur="500" fill="hold"/>
                                        <p:tgtEl>
                                          <p:spTgt spid="1867"/>
                                        </p:tgtEl>
                                        <p:attrNameLst>
                                          <p:attrName>fill.type</p:attrName>
                                        </p:attrNameLst>
                                      </p:cBhvr>
                                      <p:to>
                                        <p:strVal val="solid"/>
                                      </p:to>
                                    </p:set>
                                    <p:set>
                                      <p:cBhvr>
                                        <p:cTn id="273" dur="500" fill="hold"/>
                                        <p:tgtEl>
                                          <p:spTgt spid="1867"/>
                                        </p:tgtEl>
                                        <p:attrNameLst>
                                          <p:attrName>fill.on</p:attrName>
                                        </p:attrNameLst>
                                      </p:cBhvr>
                                      <p:to>
                                        <p:strVal val="true"/>
                                      </p:to>
                                    </p:set>
                                  </p:childTnLst>
                                </p:cTn>
                              </p:par>
                              <p:par>
                                <p:cTn id="274" presetID="1" presetClass="emph" presetSubtype="2" fill="hold" nodeType="withEffect">
                                  <p:stCondLst>
                                    <p:cond delay="0"/>
                                  </p:stCondLst>
                                  <p:childTnLst>
                                    <p:animClr clrSpc="rgb" dir="cw">
                                      <p:cBhvr>
                                        <p:cTn id="275" dur="500" fill="hold"/>
                                        <p:tgtEl>
                                          <p:spTgt spid="1868"/>
                                        </p:tgtEl>
                                        <p:attrNameLst>
                                          <p:attrName>fillcolor</p:attrName>
                                        </p:attrNameLst>
                                      </p:cBhvr>
                                      <p:to>
                                        <a:srgbClr val="757070"/>
                                      </p:to>
                                    </p:animClr>
                                    <p:set>
                                      <p:cBhvr>
                                        <p:cTn id="276" dur="500" fill="hold"/>
                                        <p:tgtEl>
                                          <p:spTgt spid="1868"/>
                                        </p:tgtEl>
                                        <p:attrNameLst>
                                          <p:attrName>fill.type</p:attrName>
                                        </p:attrNameLst>
                                      </p:cBhvr>
                                      <p:to>
                                        <p:strVal val="solid"/>
                                      </p:to>
                                    </p:set>
                                    <p:set>
                                      <p:cBhvr>
                                        <p:cTn id="277" dur="500" fill="hold"/>
                                        <p:tgtEl>
                                          <p:spTgt spid="1868"/>
                                        </p:tgtEl>
                                        <p:attrNameLst>
                                          <p:attrName>fill.on</p:attrName>
                                        </p:attrNameLst>
                                      </p:cBhvr>
                                      <p:to>
                                        <p:strVal val="true"/>
                                      </p:to>
                                    </p:set>
                                  </p:childTnLst>
                                </p:cTn>
                              </p:par>
                              <p:par>
                                <p:cTn id="278" presetID="1" presetClass="emph" presetSubtype="2" fill="hold" nodeType="withEffect">
                                  <p:stCondLst>
                                    <p:cond delay="0"/>
                                  </p:stCondLst>
                                  <p:childTnLst>
                                    <p:animClr clrSpc="rgb" dir="cw">
                                      <p:cBhvr>
                                        <p:cTn id="279" dur="500" fill="hold"/>
                                        <p:tgtEl>
                                          <p:spTgt spid="1869"/>
                                        </p:tgtEl>
                                        <p:attrNameLst>
                                          <p:attrName>fillcolor</p:attrName>
                                        </p:attrNameLst>
                                      </p:cBhvr>
                                      <p:to>
                                        <a:srgbClr val="757070"/>
                                      </p:to>
                                    </p:animClr>
                                    <p:set>
                                      <p:cBhvr>
                                        <p:cTn id="280" dur="500" fill="hold"/>
                                        <p:tgtEl>
                                          <p:spTgt spid="1869"/>
                                        </p:tgtEl>
                                        <p:attrNameLst>
                                          <p:attrName>fill.type</p:attrName>
                                        </p:attrNameLst>
                                      </p:cBhvr>
                                      <p:to>
                                        <p:strVal val="solid"/>
                                      </p:to>
                                    </p:set>
                                    <p:set>
                                      <p:cBhvr>
                                        <p:cTn id="281" dur="500" fill="hold"/>
                                        <p:tgtEl>
                                          <p:spTgt spid="1869"/>
                                        </p:tgtEl>
                                        <p:attrNameLst>
                                          <p:attrName>fill.on</p:attrName>
                                        </p:attrNameLst>
                                      </p:cBhvr>
                                      <p:to>
                                        <p:strVal val="true"/>
                                      </p:to>
                                    </p:set>
                                  </p:childTnLst>
                                </p:cTn>
                              </p:par>
                              <p:par>
                                <p:cTn id="282" presetID="1" presetClass="emph" presetSubtype="2" fill="hold" nodeType="withEffect">
                                  <p:stCondLst>
                                    <p:cond delay="0"/>
                                  </p:stCondLst>
                                  <p:childTnLst>
                                    <p:animClr clrSpc="rgb" dir="cw">
                                      <p:cBhvr>
                                        <p:cTn id="283" dur="500" fill="hold"/>
                                        <p:tgtEl>
                                          <p:spTgt spid="1933"/>
                                        </p:tgtEl>
                                        <p:attrNameLst>
                                          <p:attrName>fillcolor</p:attrName>
                                        </p:attrNameLst>
                                      </p:cBhvr>
                                      <p:to>
                                        <a:srgbClr val="757070"/>
                                      </p:to>
                                    </p:animClr>
                                    <p:set>
                                      <p:cBhvr>
                                        <p:cTn id="284" dur="500" fill="hold"/>
                                        <p:tgtEl>
                                          <p:spTgt spid="1933"/>
                                        </p:tgtEl>
                                        <p:attrNameLst>
                                          <p:attrName>fill.type</p:attrName>
                                        </p:attrNameLst>
                                      </p:cBhvr>
                                      <p:to>
                                        <p:strVal val="solid"/>
                                      </p:to>
                                    </p:set>
                                    <p:set>
                                      <p:cBhvr>
                                        <p:cTn id="285" dur="500" fill="hold"/>
                                        <p:tgtEl>
                                          <p:spTgt spid="1933"/>
                                        </p:tgtEl>
                                        <p:attrNameLst>
                                          <p:attrName>fill.on</p:attrName>
                                        </p:attrNameLst>
                                      </p:cBhvr>
                                      <p:to>
                                        <p:strVal val="true"/>
                                      </p:to>
                                    </p:set>
                                  </p:childTnLst>
                                </p:cTn>
                              </p:par>
                              <p:par>
                                <p:cTn id="286" presetID="1" presetClass="emph" presetSubtype="2" fill="hold" nodeType="withEffect">
                                  <p:stCondLst>
                                    <p:cond delay="0"/>
                                  </p:stCondLst>
                                  <p:childTnLst>
                                    <p:animClr clrSpc="rgb" dir="cw">
                                      <p:cBhvr>
                                        <p:cTn id="287" dur="500" fill="hold"/>
                                        <p:tgtEl>
                                          <p:spTgt spid="1934"/>
                                        </p:tgtEl>
                                        <p:attrNameLst>
                                          <p:attrName>fillcolor</p:attrName>
                                        </p:attrNameLst>
                                      </p:cBhvr>
                                      <p:to>
                                        <a:srgbClr val="757070"/>
                                      </p:to>
                                    </p:animClr>
                                    <p:set>
                                      <p:cBhvr>
                                        <p:cTn id="288" dur="500" fill="hold"/>
                                        <p:tgtEl>
                                          <p:spTgt spid="1934"/>
                                        </p:tgtEl>
                                        <p:attrNameLst>
                                          <p:attrName>fill.type</p:attrName>
                                        </p:attrNameLst>
                                      </p:cBhvr>
                                      <p:to>
                                        <p:strVal val="solid"/>
                                      </p:to>
                                    </p:set>
                                    <p:set>
                                      <p:cBhvr>
                                        <p:cTn id="289" dur="500" fill="hold"/>
                                        <p:tgtEl>
                                          <p:spTgt spid="1934"/>
                                        </p:tgtEl>
                                        <p:attrNameLst>
                                          <p:attrName>fill.on</p:attrName>
                                        </p:attrNameLst>
                                      </p:cBhvr>
                                      <p:to>
                                        <p:strVal val="true"/>
                                      </p:to>
                                    </p:set>
                                  </p:childTnLst>
                                </p:cTn>
                              </p:par>
                              <p:par>
                                <p:cTn id="290" presetID="1" presetClass="emph" presetSubtype="2" fill="hold" nodeType="withEffect">
                                  <p:stCondLst>
                                    <p:cond delay="0"/>
                                  </p:stCondLst>
                                  <p:childTnLst>
                                    <p:animClr clrSpc="rgb" dir="cw">
                                      <p:cBhvr>
                                        <p:cTn id="291" dur="500" fill="hold"/>
                                        <p:tgtEl>
                                          <p:spTgt spid="1935"/>
                                        </p:tgtEl>
                                        <p:attrNameLst>
                                          <p:attrName>fillcolor</p:attrName>
                                        </p:attrNameLst>
                                      </p:cBhvr>
                                      <p:to>
                                        <a:srgbClr val="757070"/>
                                      </p:to>
                                    </p:animClr>
                                    <p:set>
                                      <p:cBhvr>
                                        <p:cTn id="292" dur="500" fill="hold"/>
                                        <p:tgtEl>
                                          <p:spTgt spid="1935"/>
                                        </p:tgtEl>
                                        <p:attrNameLst>
                                          <p:attrName>fill.type</p:attrName>
                                        </p:attrNameLst>
                                      </p:cBhvr>
                                      <p:to>
                                        <p:strVal val="solid"/>
                                      </p:to>
                                    </p:set>
                                    <p:set>
                                      <p:cBhvr>
                                        <p:cTn id="293" dur="500" fill="hold"/>
                                        <p:tgtEl>
                                          <p:spTgt spid="1935"/>
                                        </p:tgtEl>
                                        <p:attrNameLst>
                                          <p:attrName>fill.on</p:attrName>
                                        </p:attrNameLst>
                                      </p:cBhvr>
                                      <p:to>
                                        <p:strVal val="true"/>
                                      </p:to>
                                    </p:set>
                                  </p:childTnLst>
                                </p:cTn>
                              </p:par>
                              <p:par>
                                <p:cTn id="294" presetID="1" presetClass="emph" presetSubtype="2" fill="hold" nodeType="withEffect">
                                  <p:stCondLst>
                                    <p:cond delay="0"/>
                                  </p:stCondLst>
                                  <p:childTnLst>
                                    <p:animClr clrSpc="rgb" dir="cw">
                                      <p:cBhvr>
                                        <p:cTn id="295" dur="500" fill="hold"/>
                                        <p:tgtEl>
                                          <p:spTgt spid="1938"/>
                                        </p:tgtEl>
                                        <p:attrNameLst>
                                          <p:attrName>fillcolor</p:attrName>
                                        </p:attrNameLst>
                                      </p:cBhvr>
                                      <p:to>
                                        <a:srgbClr val="757070"/>
                                      </p:to>
                                    </p:animClr>
                                    <p:set>
                                      <p:cBhvr>
                                        <p:cTn id="296" dur="500" fill="hold"/>
                                        <p:tgtEl>
                                          <p:spTgt spid="1938"/>
                                        </p:tgtEl>
                                        <p:attrNameLst>
                                          <p:attrName>fill.type</p:attrName>
                                        </p:attrNameLst>
                                      </p:cBhvr>
                                      <p:to>
                                        <p:strVal val="solid"/>
                                      </p:to>
                                    </p:set>
                                    <p:set>
                                      <p:cBhvr>
                                        <p:cTn id="297" dur="500" fill="hold"/>
                                        <p:tgtEl>
                                          <p:spTgt spid="1938"/>
                                        </p:tgtEl>
                                        <p:attrNameLst>
                                          <p:attrName>fill.on</p:attrName>
                                        </p:attrNameLst>
                                      </p:cBhvr>
                                      <p:to>
                                        <p:strVal val="true"/>
                                      </p:to>
                                    </p:set>
                                  </p:childTnLst>
                                </p:cTn>
                              </p:par>
                              <p:par>
                                <p:cTn id="298" presetID="1" presetClass="emph" presetSubtype="2" fill="hold" nodeType="withEffect">
                                  <p:stCondLst>
                                    <p:cond delay="0"/>
                                  </p:stCondLst>
                                  <p:childTnLst>
                                    <p:animClr clrSpc="rgb" dir="cw">
                                      <p:cBhvr>
                                        <p:cTn id="299" dur="500" fill="hold"/>
                                        <p:tgtEl>
                                          <p:spTgt spid="1939"/>
                                        </p:tgtEl>
                                        <p:attrNameLst>
                                          <p:attrName>fillcolor</p:attrName>
                                        </p:attrNameLst>
                                      </p:cBhvr>
                                      <p:to>
                                        <a:srgbClr val="757070"/>
                                      </p:to>
                                    </p:animClr>
                                    <p:set>
                                      <p:cBhvr>
                                        <p:cTn id="300" dur="500" fill="hold"/>
                                        <p:tgtEl>
                                          <p:spTgt spid="1939"/>
                                        </p:tgtEl>
                                        <p:attrNameLst>
                                          <p:attrName>fill.type</p:attrName>
                                        </p:attrNameLst>
                                      </p:cBhvr>
                                      <p:to>
                                        <p:strVal val="solid"/>
                                      </p:to>
                                    </p:set>
                                    <p:set>
                                      <p:cBhvr>
                                        <p:cTn id="301" dur="500" fill="hold"/>
                                        <p:tgtEl>
                                          <p:spTgt spid="1939"/>
                                        </p:tgtEl>
                                        <p:attrNameLst>
                                          <p:attrName>fill.on</p:attrName>
                                        </p:attrNameLst>
                                      </p:cBhvr>
                                      <p:to>
                                        <p:strVal val="true"/>
                                      </p:to>
                                    </p:set>
                                  </p:childTnLst>
                                </p:cTn>
                              </p:par>
                              <p:par>
                                <p:cTn id="302" presetID="1" presetClass="emph" presetSubtype="2" fill="hold" nodeType="withEffect">
                                  <p:stCondLst>
                                    <p:cond delay="0"/>
                                  </p:stCondLst>
                                  <p:childTnLst>
                                    <p:animClr clrSpc="rgb" dir="cw">
                                      <p:cBhvr>
                                        <p:cTn id="303" dur="500" fill="hold"/>
                                        <p:tgtEl>
                                          <p:spTgt spid="1940"/>
                                        </p:tgtEl>
                                        <p:attrNameLst>
                                          <p:attrName>fillcolor</p:attrName>
                                        </p:attrNameLst>
                                      </p:cBhvr>
                                      <p:to>
                                        <a:srgbClr val="757070"/>
                                      </p:to>
                                    </p:animClr>
                                    <p:set>
                                      <p:cBhvr>
                                        <p:cTn id="304" dur="500" fill="hold"/>
                                        <p:tgtEl>
                                          <p:spTgt spid="1940"/>
                                        </p:tgtEl>
                                        <p:attrNameLst>
                                          <p:attrName>fill.type</p:attrName>
                                        </p:attrNameLst>
                                      </p:cBhvr>
                                      <p:to>
                                        <p:strVal val="solid"/>
                                      </p:to>
                                    </p:set>
                                    <p:set>
                                      <p:cBhvr>
                                        <p:cTn id="305" dur="500" fill="hold"/>
                                        <p:tgtEl>
                                          <p:spTgt spid="1940"/>
                                        </p:tgtEl>
                                        <p:attrNameLst>
                                          <p:attrName>fill.on</p:attrName>
                                        </p:attrNameLst>
                                      </p:cBhvr>
                                      <p:to>
                                        <p:strVal val="true"/>
                                      </p:to>
                                    </p:set>
                                  </p:childTnLst>
                                </p:cTn>
                              </p:par>
                              <p:par>
                                <p:cTn id="306" presetID="1" presetClass="emph" presetSubtype="2" fill="hold" nodeType="withEffect">
                                  <p:stCondLst>
                                    <p:cond delay="0"/>
                                  </p:stCondLst>
                                  <p:childTnLst>
                                    <p:animClr clrSpc="rgb" dir="cw">
                                      <p:cBhvr>
                                        <p:cTn id="307" dur="500" fill="hold"/>
                                        <p:tgtEl>
                                          <p:spTgt spid="2004"/>
                                        </p:tgtEl>
                                        <p:attrNameLst>
                                          <p:attrName>fillcolor</p:attrName>
                                        </p:attrNameLst>
                                      </p:cBhvr>
                                      <p:to>
                                        <a:srgbClr val="757070"/>
                                      </p:to>
                                    </p:animClr>
                                    <p:set>
                                      <p:cBhvr>
                                        <p:cTn id="308" dur="500" fill="hold"/>
                                        <p:tgtEl>
                                          <p:spTgt spid="2004"/>
                                        </p:tgtEl>
                                        <p:attrNameLst>
                                          <p:attrName>fill.type</p:attrName>
                                        </p:attrNameLst>
                                      </p:cBhvr>
                                      <p:to>
                                        <p:strVal val="solid"/>
                                      </p:to>
                                    </p:set>
                                    <p:set>
                                      <p:cBhvr>
                                        <p:cTn id="309" dur="500" fill="hold"/>
                                        <p:tgtEl>
                                          <p:spTgt spid="2004"/>
                                        </p:tgtEl>
                                        <p:attrNameLst>
                                          <p:attrName>fill.on</p:attrName>
                                        </p:attrNameLst>
                                      </p:cBhvr>
                                      <p:to>
                                        <p:strVal val="true"/>
                                      </p:to>
                                    </p:set>
                                  </p:childTnLst>
                                </p:cTn>
                              </p:par>
                              <p:par>
                                <p:cTn id="310" presetID="1" presetClass="emph" presetSubtype="2" fill="hold" nodeType="withEffect">
                                  <p:stCondLst>
                                    <p:cond delay="0"/>
                                  </p:stCondLst>
                                  <p:childTnLst>
                                    <p:animClr clrSpc="rgb" dir="cw">
                                      <p:cBhvr>
                                        <p:cTn id="311" dur="500" fill="hold"/>
                                        <p:tgtEl>
                                          <p:spTgt spid="2005"/>
                                        </p:tgtEl>
                                        <p:attrNameLst>
                                          <p:attrName>fillcolor</p:attrName>
                                        </p:attrNameLst>
                                      </p:cBhvr>
                                      <p:to>
                                        <a:srgbClr val="757070"/>
                                      </p:to>
                                    </p:animClr>
                                    <p:set>
                                      <p:cBhvr>
                                        <p:cTn id="312" dur="500" fill="hold"/>
                                        <p:tgtEl>
                                          <p:spTgt spid="2005"/>
                                        </p:tgtEl>
                                        <p:attrNameLst>
                                          <p:attrName>fill.type</p:attrName>
                                        </p:attrNameLst>
                                      </p:cBhvr>
                                      <p:to>
                                        <p:strVal val="solid"/>
                                      </p:to>
                                    </p:set>
                                    <p:set>
                                      <p:cBhvr>
                                        <p:cTn id="313" dur="500" fill="hold"/>
                                        <p:tgtEl>
                                          <p:spTgt spid="2005"/>
                                        </p:tgtEl>
                                        <p:attrNameLst>
                                          <p:attrName>fill.on</p:attrName>
                                        </p:attrNameLst>
                                      </p:cBhvr>
                                      <p:to>
                                        <p:strVal val="true"/>
                                      </p:to>
                                    </p:set>
                                  </p:childTnLst>
                                </p:cTn>
                              </p:par>
                              <p:par>
                                <p:cTn id="314" presetID="1" presetClass="emph" presetSubtype="2" fill="hold" nodeType="withEffect">
                                  <p:stCondLst>
                                    <p:cond delay="0"/>
                                  </p:stCondLst>
                                  <p:childTnLst>
                                    <p:animClr clrSpc="rgb" dir="cw">
                                      <p:cBhvr>
                                        <p:cTn id="315" dur="500" fill="hold"/>
                                        <p:tgtEl>
                                          <p:spTgt spid="2006"/>
                                        </p:tgtEl>
                                        <p:attrNameLst>
                                          <p:attrName>fillcolor</p:attrName>
                                        </p:attrNameLst>
                                      </p:cBhvr>
                                      <p:to>
                                        <a:srgbClr val="757070"/>
                                      </p:to>
                                    </p:animClr>
                                    <p:set>
                                      <p:cBhvr>
                                        <p:cTn id="316" dur="500" fill="hold"/>
                                        <p:tgtEl>
                                          <p:spTgt spid="2006"/>
                                        </p:tgtEl>
                                        <p:attrNameLst>
                                          <p:attrName>fill.type</p:attrName>
                                        </p:attrNameLst>
                                      </p:cBhvr>
                                      <p:to>
                                        <p:strVal val="solid"/>
                                      </p:to>
                                    </p:set>
                                    <p:set>
                                      <p:cBhvr>
                                        <p:cTn id="317" dur="500" fill="hold"/>
                                        <p:tgtEl>
                                          <p:spTgt spid="2006"/>
                                        </p:tgtEl>
                                        <p:attrNameLst>
                                          <p:attrName>fill.on</p:attrName>
                                        </p:attrNameLst>
                                      </p:cBhvr>
                                      <p:to>
                                        <p:strVal val="true"/>
                                      </p:to>
                                    </p:set>
                                  </p:childTnLst>
                                </p:cTn>
                              </p:par>
                              <p:par>
                                <p:cTn id="318" presetID="1" presetClass="emph" presetSubtype="2" fill="hold" nodeType="withEffect">
                                  <p:stCondLst>
                                    <p:cond delay="0"/>
                                  </p:stCondLst>
                                  <p:childTnLst>
                                    <p:animClr clrSpc="rgb" dir="cw">
                                      <p:cBhvr>
                                        <p:cTn id="319" dur="500" fill="hold"/>
                                        <p:tgtEl>
                                          <p:spTgt spid="2009"/>
                                        </p:tgtEl>
                                        <p:attrNameLst>
                                          <p:attrName>fillcolor</p:attrName>
                                        </p:attrNameLst>
                                      </p:cBhvr>
                                      <p:to>
                                        <a:srgbClr val="757070"/>
                                      </p:to>
                                    </p:animClr>
                                    <p:set>
                                      <p:cBhvr>
                                        <p:cTn id="320" dur="500" fill="hold"/>
                                        <p:tgtEl>
                                          <p:spTgt spid="2009"/>
                                        </p:tgtEl>
                                        <p:attrNameLst>
                                          <p:attrName>fill.type</p:attrName>
                                        </p:attrNameLst>
                                      </p:cBhvr>
                                      <p:to>
                                        <p:strVal val="solid"/>
                                      </p:to>
                                    </p:set>
                                    <p:set>
                                      <p:cBhvr>
                                        <p:cTn id="321" dur="500" fill="hold"/>
                                        <p:tgtEl>
                                          <p:spTgt spid="2009"/>
                                        </p:tgtEl>
                                        <p:attrNameLst>
                                          <p:attrName>fill.on</p:attrName>
                                        </p:attrNameLst>
                                      </p:cBhvr>
                                      <p:to>
                                        <p:strVal val="true"/>
                                      </p:to>
                                    </p:set>
                                  </p:childTnLst>
                                </p:cTn>
                              </p:par>
                              <p:par>
                                <p:cTn id="322" presetID="1" presetClass="emph" presetSubtype="2" fill="hold" nodeType="withEffect">
                                  <p:stCondLst>
                                    <p:cond delay="0"/>
                                  </p:stCondLst>
                                  <p:childTnLst>
                                    <p:animClr clrSpc="rgb" dir="cw">
                                      <p:cBhvr>
                                        <p:cTn id="323" dur="500" fill="hold"/>
                                        <p:tgtEl>
                                          <p:spTgt spid="2010"/>
                                        </p:tgtEl>
                                        <p:attrNameLst>
                                          <p:attrName>fillcolor</p:attrName>
                                        </p:attrNameLst>
                                      </p:cBhvr>
                                      <p:to>
                                        <a:srgbClr val="757070"/>
                                      </p:to>
                                    </p:animClr>
                                    <p:set>
                                      <p:cBhvr>
                                        <p:cTn id="324" dur="500" fill="hold"/>
                                        <p:tgtEl>
                                          <p:spTgt spid="2010"/>
                                        </p:tgtEl>
                                        <p:attrNameLst>
                                          <p:attrName>fill.type</p:attrName>
                                        </p:attrNameLst>
                                      </p:cBhvr>
                                      <p:to>
                                        <p:strVal val="solid"/>
                                      </p:to>
                                    </p:set>
                                    <p:set>
                                      <p:cBhvr>
                                        <p:cTn id="325" dur="500" fill="hold"/>
                                        <p:tgtEl>
                                          <p:spTgt spid="2010"/>
                                        </p:tgtEl>
                                        <p:attrNameLst>
                                          <p:attrName>fill.on</p:attrName>
                                        </p:attrNameLst>
                                      </p:cBhvr>
                                      <p:to>
                                        <p:strVal val="true"/>
                                      </p:to>
                                    </p:set>
                                  </p:childTnLst>
                                </p:cTn>
                              </p:par>
                              <p:par>
                                <p:cTn id="326" presetID="1" presetClass="emph" presetSubtype="2" fill="hold" nodeType="withEffect">
                                  <p:stCondLst>
                                    <p:cond delay="0"/>
                                  </p:stCondLst>
                                  <p:childTnLst>
                                    <p:animClr clrSpc="rgb" dir="cw">
                                      <p:cBhvr>
                                        <p:cTn id="327" dur="500" fill="hold"/>
                                        <p:tgtEl>
                                          <p:spTgt spid="2011"/>
                                        </p:tgtEl>
                                        <p:attrNameLst>
                                          <p:attrName>fillcolor</p:attrName>
                                        </p:attrNameLst>
                                      </p:cBhvr>
                                      <p:to>
                                        <a:srgbClr val="757070"/>
                                      </p:to>
                                    </p:animClr>
                                    <p:set>
                                      <p:cBhvr>
                                        <p:cTn id="328" dur="500" fill="hold"/>
                                        <p:tgtEl>
                                          <p:spTgt spid="2011"/>
                                        </p:tgtEl>
                                        <p:attrNameLst>
                                          <p:attrName>fill.type</p:attrName>
                                        </p:attrNameLst>
                                      </p:cBhvr>
                                      <p:to>
                                        <p:strVal val="solid"/>
                                      </p:to>
                                    </p:set>
                                    <p:set>
                                      <p:cBhvr>
                                        <p:cTn id="329" dur="500" fill="hold"/>
                                        <p:tgtEl>
                                          <p:spTgt spid="2011"/>
                                        </p:tgtEl>
                                        <p:attrNameLst>
                                          <p:attrName>fill.on</p:attrName>
                                        </p:attrNameLst>
                                      </p:cBhvr>
                                      <p:to>
                                        <p:strVal val="true"/>
                                      </p:to>
                                    </p:set>
                                  </p:childTnLst>
                                </p:cTn>
                              </p:par>
                              <p:par>
                                <p:cTn id="330" presetID="1" presetClass="emph" presetSubtype="2" fill="hold" nodeType="withEffect">
                                  <p:stCondLst>
                                    <p:cond delay="0"/>
                                  </p:stCondLst>
                                  <p:childTnLst>
                                    <p:animClr clrSpc="rgb" dir="cw">
                                      <p:cBhvr>
                                        <p:cTn id="331" dur="500" fill="hold"/>
                                        <p:tgtEl>
                                          <p:spTgt spid="2075"/>
                                        </p:tgtEl>
                                        <p:attrNameLst>
                                          <p:attrName>fillcolor</p:attrName>
                                        </p:attrNameLst>
                                      </p:cBhvr>
                                      <p:to>
                                        <a:srgbClr val="757070"/>
                                      </p:to>
                                    </p:animClr>
                                    <p:set>
                                      <p:cBhvr>
                                        <p:cTn id="332" dur="500" fill="hold"/>
                                        <p:tgtEl>
                                          <p:spTgt spid="2075"/>
                                        </p:tgtEl>
                                        <p:attrNameLst>
                                          <p:attrName>fill.type</p:attrName>
                                        </p:attrNameLst>
                                      </p:cBhvr>
                                      <p:to>
                                        <p:strVal val="solid"/>
                                      </p:to>
                                    </p:set>
                                    <p:set>
                                      <p:cBhvr>
                                        <p:cTn id="333" dur="500" fill="hold"/>
                                        <p:tgtEl>
                                          <p:spTgt spid="2075"/>
                                        </p:tgtEl>
                                        <p:attrNameLst>
                                          <p:attrName>fill.on</p:attrName>
                                        </p:attrNameLst>
                                      </p:cBhvr>
                                      <p:to>
                                        <p:strVal val="true"/>
                                      </p:to>
                                    </p:set>
                                  </p:childTnLst>
                                </p:cTn>
                              </p:par>
                              <p:par>
                                <p:cTn id="334" presetID="1" presetClass="emph" presetSubtype="2" fill="hold" nodeType="withEffect">
                                  <p:stCondLst>
                                    <p:cond delay="0"/>
                                  </p:stCondLst>
                                  <p:childTnLst>
                                    <p:animClr clrSpc="rgb" dir="cw">
                                      <p:cBhvr>
                                        <p:cTn id="335" dur="500" fill="hold"/>
                                        <p:tgtEl>
                                          <p:spTgt spid="2076"/>
                                        </p:tgtEl>
                                        <p:attrNameLst>
                                          <p:attrName>fillcolor</p:attrName>
                                        </p:attrNameLst>
                                      </p:cBhvr>
                                      <p:to>
                                        <a:srgbClr val="757070"/>
                                      </p:to>
                                    </p:animClr>
                                    <p:set>
                                      <p:cBhvr>
                                        <p:cTn id="336" dur="500" fill="hold"/>
                                        <p:tgtEl>
                                          <p:spTgt spid="2076"/>
                                        </p:tgtEl>
                                        <p:attrNameLst>
                                          <p:attrName>fill.type</p:attrName>
                                        </p:attrNameLst>
                                      </p:cBhvr>
                                      <p:to>
                                        <p:strVal val="solid"/>
                                      </p:to>
                                    </p:set>
                                    <p:set>
                                      <p:cBhvr>
                                        <p:cTn id="337" dur="500" fill="hold"/>
                                        <p:tgtEl>
                                          <p:spTgt spid="2076"/>
                                        </p:tgtEl>
                                        <p:attrNameLst>
                                          <p:attrName>fill.on</p:attrName>
                                        </p:attrNameLst>
                                      </p:cBhvr>
                                      <p:to>
                                        <p:strVal val="true"/>
                                      </p:to>
                                    </p:set>
                                  </p:childTnLst>
                                </p:cTn>
                              </p:par>
                              <p:par>
                                <p:cTn id="338" presetID="1" presetClass="emph" presetSubtype="2" fill="hold" nodeType="withEffect">
                                  <p:stCondLst>
                                    <p:cond delay="0"/>
                                  </p:stCondLst>
                                  <p:childTnLst>
                                    <p:animClr clrSpc="rgb" dir="cw">
                                      <p:cBhvr>
                                        <p:cTn id="339" dur="500" fill="hold"/>
                                        <p:tgtEl>
                                          <p:spTgt spid="2077"/>
                                        </p:tgtEl>
                                        <p:attrNameLst>
                                          <p:attrName>fillcolor</p:attrName>
                                        </p:attrNameLst>
                                      </p:cBhvr>
                                      <p:to>
                                        <a:srgbClr val="757070"/>
                                      </p:to>
                                    </p:animClr>
                                    <p:set>
                                      <p:cBhvr>
                                        <p:cTn id="340" dur="500" fill="hold"/>
                                        <p:tgtEl>
                                          <p:spTgt spid="2077"/>
                                        </p:tgtEl>
                                        <p:attrNameLst>
                                          <p:attrName>fill.type</p:attrName>
                                        </p:attrNameLst>
                                      </p:cBhvr>
                                      <p:to>
                                        <p:strVal val="solid"/>
                                      </p:to>
                                    </p:set>
                                    <p:set>
                                      <p:cBhvr>
                                        <p:cTn id="341" dur="500" fill="hold"/>
                                        <p:tgtEl>
                                          <p:spTgt spid="2077"/>
                                        </p:tgtEl>
                                        <p:attrNameLst>
                                          <p:attrName>fill.on</p:attrName>
                                        </p:attrNameLst>
                                      </p:cBhvr>
                                      <p:to>
                                        <p:strVal val="true"/>
                                      </p:to>
                                    </p:set>
                                  </p:childTnLst>
                                </p:cTn>
                              </p:par>
                              <p:par>
                                <p:cTn id="342" presetID="1" presetClass="emph" presetSubtype="2" fill="hold" nodeType="withEffect">
                                  <p:stCondLst>
                                    <p:cond delay="0"/>
                                  </p:stCondLst>
                                  <p:childTnLst>
                                    <p:animClr clrSpc="rgb" dir="cw">
                                      <p:cBhvr>
                                        <p:cTn id="343" dur="500" fill="hold"/>
                                        <p:tgtEl>
                                          <p:spTgt spid="2080"/>
                                        </p:tgtEl>
                                        <p:attrNameLst>
                                          <p:attrName>fillcolor</p:attrName>
                                        </p:attrNameLst>
                                      </p:cBhvr>
                                      <p:to>
                                        <a:srgbClr val="757070"/>
                                      </p:to>
                                    </p:animClr>
                                    <p:set>
                                      <p:cBhvr>
                                        <p:cTn id="344" dur="500" fill="hold"/>
                                        <p:tgtEl>
                                          <p:spTgt spid="2080"/>
                                        </p:tgtEl>
                                        <p:attrNameLst>
                                          <p:attrName>fill.type</p:attrName>
                                        </p:attrNameLst>
                                      </p:cBhvr>
                                      <p:to>
                                        <p:strVal val="solid"/>
                                      </p:to>
                                    </p:set>
                                    <p:set>
                                      <p:cBhvr>
                                        <p:cTn id="345" dur="500" fill="hold"/>
                                        <p:tgtEl>
                                          <p:spTgt spid="2080"/>
                                        </p:tgtEl>
                                        <p:attrNameLst>
                                          <p:attrName>fill.on</p:attrName>
                                        </p:attrNameLst>
                                      </p:cBhvr>
                                      <p:to>
                                        <p:strVal val="true"/>
                                      </p:to>
                                    </p:set>
                                  </p:childTnLst>
                                </p:cTn>
                              </p:par>
                              <p:par>
                                <p:cTn id="346" presetID="1" presetClass="emph" presetSubtype="2" fill="hold" nodeType="withEffect">
                                  <p:stCondLst>
                                    <p:cond delay="0"/>
                                  </p:stCondLst>
                                  <p:childTnLst>
                                    <p:animClr clrSpc="rgb" dir="cw">
                                      <p:cBhvr>
                                        <p:cTn id="347" dur="500" fill="hold"/>
                                        <p:tgtEl>
                                          <p:spTgt spid="2081"/>
                                        </p:tgtEl>
                                        <p:attrNameLst>
                                          <p:attrName>fillcolor</p:attrName>
                                        </p:attrNameLst>
                                      </p:cBhvr>
                                      <p:to>
                                        <a:srgbClr val="757070"/>
                                      </p:to>
                                    </p:animClr>
                                    <p:set>
                                      <p:cBhvr>
                                        <p:cTn id="348" dur="500" fill="hold"/>
                                        <p:tgtEl>
                                          <p:spTgt spid="2081"/>
                                        </p:tgtEl>
                                        <p:attrNameLst>
                                          <p:attrName>fill.type</p:attrName>
                                        </p:attrNameLst>
                                      </p:cBhvr>
                                      <p:to>
                                        <p:strVal val="solid"/>
                                      </p:to>
                                    </p:set>
                                    <p:set>
                                      <p:cBhvr>
                                        <p:cTn id="349" dur="500" fill="hold"/>
                                        <p:tgtEl>
                                          <p:spTgt spid="2081"/>
                                        </p:tgtEl>
                                        <p:attrNameLst>
                                          <p:attrName>fill.on</p:attrName>
                                        </p:attrNameLst>
                                      </p:cBhvr>
                                      <p:to>
                                        <p:strVal val="true"/>
                                      </p:to>
                                    </p:set>
                                  </p:childTnLst>
                                </p:cTn>
                              </p:par>
                              <p:par>
                                <p:cTn id="350" presetID="1" presetClass="emph" presetSubtype="2" fill="hold" nodeType="withEffect">
                                  <p:stCondLst>
                                    <p:cond delay="0"/>
                                  </p:stCondLst>
                                  <p:childTnLst>
                                    <p:animClr clrSpc="rgb" dir="cw">
                                      <p:cBhvr>
                                        <p:cTn id="351" dur="500" fill="hold"/>
                                        <p:tgtEl>
                                          <p:spTgt spid="2082"/>
                                        </p:tgtEl>
                                        <p:attrNameLst>
                                          <p:attrName>fillcolor</p:attrName>
                                        </p:attrNameLst>
                                      </p:cBhvr>
                                      <p:to>
                                        <a:srgbClr val="757070"/>
                                      </p:to>
                                    </p:animClr>
                                    <p:set>
                                      <p:cBhvr>
                                        <p:cTn id="352" dur="500" fill="hold"/>
                                        <p:tgtEl>
                                          <p:spTgt spid="2082"/>
                                        </p:tgtEl>
                                        <p:attrNameLst>
                                          <p:attrName>fill.type</p:attrName>
                                        </p:attrNameLst>
                                      </p:cBhvr>
                                      <p:to>
                                        <p:strVal val="solid"/>
                                      </p:to>
                                    </p:set>
                                    <p:set>
                                      <p:cBhvr>
                                        <p:cTn id="353" dur="500" fill="hold"/>
                                        <p:tgtEl>
                                          <p:spTgt spid="2082"/>
                                        </p:tgtEl>
                                        <p:attrNameLst>
                                          <p:attrName>fill.on</p:attrName>
                                        </p:attrNameLst>
                                      </p:cBhvr>
                                      <p:to>
                                        <p:strVal val="true"/>
                                      </p:to>
                                    </p:set>
                                  </p:childTnLst>
                                </p:cTn>
                              </p:par>
                              <p:par>
                                <p:cTn id="354" presetID="1" presetClass="emph" presetSubtype="2" fill="hold" nodeType="withEffect">
                                  <p:stCondLst>
                                    <p:cond delay="0"/>
                                  </p:stCondLst>
                                  <p:childTnLst>
                                    <p:animClr clrSpc="rgb" dir="cw">
                                      <p:cBhvr>
                                        <p:cTn id="355" dur="500" fill="hold"/>
                                        <p:tgtEl>
                                          <p:spTgt spid="2146"/>
                                        </p:tgtEl>
                                        <p:attrNameLst>
                                          <p:attrName>fillcolor</p:attrName>
                                        </p:attrNameLst>
                                      </p:cBhvr>
                                      <p:to>
                                        <a:srgbClr val="757070"/>
                                      </p:to>
                                    </p:animClr>
                                    <p:set>
                                      <p:cBhvr>
                                        <p:cTn id="356" dur="500" fill="hold"/>
                                        <p:tgtEl>
                                          <p:spTgt spid="2146"/>
                                        </p:tgtEl>
                                        <p:attrNameLst>
                                          <p:attrName>fill.type</p:attrName>
                                        </p:attrNameLst>
                                      </p:cBhvr>
                                      <p:to>
                                        <p:strVal val="solid"/>
                                      </p:to>
                                    </p:set>
                                    <p:set>
                                      <p:cBhvr>
                                        <p:cTn id="357" dur="500" fill="hold"/>
                                        <p:tgtEl>
                                          <p:spTgt spid="2146"/>
                                        </p:tgtEl>
                                        <p:attrNameLst>
                                          <p:attrName>fill.on</p:attrName>
                                        </p:attrNameLst>
                                      </p:cBhvr>
                                      <p:to>
                                        <p:strVal val="true"/>
                                      </p:to>
                                    </p:set>
                                  </p:childTnLst>
                                </p:cTn>
                              </p:par>
                              <p:par>
                                <p:cTn id="358" presetID="1" presetClass="emph" presetSubtype="2" fill="hold" nodeType="withEffect">
                                  <p:stCondLst>
                                    <p:cond delay="0"/>
                                  </p:stCondLst>
                                  <p:childTnLst>
                                    <p:animClr clrSpc="rgb" dir="cw">
                                      <p:cBhvr>
                                        <p:cTn id="359" dur="500" fill="hold"/>
                                        <p:tgtEl>
                                          <p:spTgt spid="2147"/>
                                        </p:tgtEl>
                                        <p:attrNameLst>
                                          <p:attrName>fillcolor</p:attrName>
                                        </p:attrNameLst>
                                      </p:cBhvr>
                                      <p:to>
                                        <a:srgbClr val="757070"/>
                                      </p:to>
                                    </p:animClr>
                                    <p:set>
                                      <p:cBhvr>
                                        <p:cTn id="360" dur="500" fill="hold"/>
                                        <p:tgtEl>
                                          <p:spTgt spid="2147"/>
                                        </p:tgtEl>
                                        <p:attrNameLst>
                                          <p:attrName>fill.type</p:attrName>
                                        </p:attrNameLst>
                                      </p:cBhvr>
                                      <p:to>
                                        <p:strVal val="solid"/>
                                      </p:to>
                                    </p:set>
                                    <p:set>
                                      <p:cBhvr>
                                        <p:cTn id="361" dur="500" fill="hold"/>
                                        <p:tgtEl>
                                          <p:spTgt spid="2147"/>
                                        </p:tgtEl>
                                        <p:attrNameLst>
                                          <p:attrName>fill.on</p:attrName>
                                        </p:attrNameLst>
                                      </p:cBhvr>
                                      <p:to>
                                        <p:strVal val="true"/>
                                      </p:to>
                                    </p:set>
                                  </p:childTnLst>
                                </p:cTn>
                              </p:par>
                              <p:par>
                                <p:cTn id="362" presetID="1" presetClass="emph" presetSubtype="2" fill="hold" nodeType="withEffect">
                                  <p:stCondLst>
                                    <p:cond delay="0"/>
                                  </p:stCondLst>
                                  <p:childTnLst>
                                    <p:animClr clrSpc="rgb" dir="cw">
                                      <p:cBhvr>
                                        <p:cTn id="363" dur="500" fill="hold"/>
                                        <p:tgtEl>
                                          <p:spTgt spid="2148"/>
                                        </p:tgtEl>
                                        <p:attrNameLst>
                                          <p:attrName>fillcolor</p:attrName>
                                        </p:attrNameLst>
                                      </p:cBhvr>
                                      <p:to>
                                        <a:srgbClr val="757070"/>
                                      </p:to>
                                    </p:animClr>
                                    <p:set>
                                      <p:cBhvr>
                                        <p:cTn id="364" dur="500" fill="hold"/>
                                        <p:tgtEl>
                                          <p:spTgt spid="2148"/>
                                        </p:tgtEl>
                                        <p:attrNameLst>
                                          <p:attrName>fill.type</p:attrName>
                                        </p:attrNameLst>
                                      </p:cBhvr>
                                      <p:to>
                                        <p:strVal val="solid"/>
                                      </p:to>
                                    </p:set>
                                    <p:set>
                                      <p:cBhvr>
                                        <p:cTn id="365" dur="500" fill="hold"/>
                                        <p:tgtEl>
                                          <p:spTgt spid="2148"/>
                                        </p:tgtEl>
                                        <p:attrNameLst>
                                          <p:attrName>fill.on</p:attrName>
                                        </p:attrNameLst>
                                      </p:cBhvr>
                                      <p:to>
                                        <p:strVal val="true"/>
                                      </p:to>
                                    </p:set>
                                  </p:childTnLst>
                                </p:cTn>
                              </p:par>
                              <p:par>
                                <p:cTn id="366" presetID="1" presetClass="emph" presetSubtype="2" fill="hold" nodeType="withEffect">
                                  <p:stCondLst>
                                    <p:cond delay="0"/>
                                  </p:stCondLst>
                                  <p:childTnLst>
                                    <p:animClr clrSpc="rgb" dir="cw">
                                      <p:cBhvr>
                                        <p:cTn id="367" dur="500" fill="hold"/>
                                        <p:tgtEl>
                                          <p:spTgt spid="2151"/>
                                        </p:tgtEl>
                                        <p:attrNameLst>
                                          <p:attrName>fillcolor</p:attrName>
                                        </p:attrNameLst>
                                      </p:cBhvr>
                                      <p:to>
                                        <a:srgbClr val="757070"/>
                                      </p:to>
                                    </p:animClr>
                                    <p:set>
                                      <p:cBhvr>
                                        <p:cTn id="368" dur="500" fill="hold"/>
                                        <p:tgtEl>
                                          <p:spTgt spid="2151"/>
                                        </p:tgtEl>
                                        <p:attrNameLst>
                                          <p:attrName>fill.type</p:attrName>
                                        </p:attrNameLst>
                                      </p:cBhvr>
                                      <p:to>
                                        <p:strVal val="solid"/>
                                      </p:to>
                                    </p:set>
                                    <p:set>
                                      <p:cBhvr>
                                        <p:cTn id="369" dur="500" fill="hold"/>
                                        <p:tgtEl>
                                          <p:spTgt spid="2151"/>
                                        </p:tgtEl>
                                        <p:attrNameLst>
                                          <p:attrName>fill.on</p:attrName>
                                        </p:attrNameLst>
                                      </p:cBhvr>
                                      <p:to>
                                        <p:strVal val="true"/>
                                      </p:to>
                                    </p:set>
                                  </p:childTnLst>
                                </p:cTn>
                              </p:par>
                              <p:par>
                                <p:cTn id="370" presetID="1" presetClass="emph" presetSubtype="2" fill="hold" nodeType="withEffect">
                                  <p:stCondLst>
                                    <p:cond delay="0"/>
                                  </p:stCondLst>
                                  <p:childTnLst>
                                    <p:animClr clrSpc="rgb" dir="cw">
                                      <p:cBhvr>
                                        <p:cTn id="371" dur="500" fill="hold"/>
                                        <p:tgtEl>
                                          <p:spTgt spid="2152"/>
                                        </p:tgtEl>
                                        <p:attrNameLst>
                                          <p:attrName>fillcolor</p:attrName>
                                        </p:attrNameLst>
                                      </p:cBhvr>
                                      <p:to>
                                        <a:srgbClr val="757070"/>
                                      </p:to>
                                    </p:animClr>
                                    <p:set>
                                      <p:cBhvr>
                                        <p:cTn id="372" dur="500" fill="hold"/>
                                        <p:tgtEl>
                                          <p:spTgt spid="2152"/>
                                        </p:tgtEl>
                                        <p:attrNameLst>
                                          <p:attrName>fill.type</p:attrName>
                                        </p:attrNameLst>
                                      </p:cBhvr>
                                      <p:to>
                                        <p:strVal val="solid"/>
                                      </p:to>
                                    </p:set>
                                    <p:set>
                                      <p:cBhvr>
                                        <p:cTn id="373" dur="500" fill="hold"/>
                                        <p:tgtEl>
                                          <p:spTgt spid="2152"/>
                                        </p:tgtEl>
                                        <p:attrNameLst>
                                          <p:attrName>fill.on</p:attrName>
                                        </p:attrNameLst>
                                      </p:cBhvr>
                                      <p:to>
                                        <p:strVal val="true"/>
                                      </p:to>
                                    </p:set>
                                  </p:childTnLst>
                                </p:cTn>
                              </p:par>
                              <p:par>
                                <p:cTn id="374" presetID="1" presetClass="emph" presetSubtype="2" fill="hold" nodeType="withEffect">
                                  <p:stCondLst>
                                    <p:cond delay="0"/>
                                  </p:stCondLst>
                                  <p:childTnLst>
                                    <p:animClr clrSpc="rgb" dir="cw">
                                      <p:cBhvr>
                                        <p:cTn id="375" dur="500" fill="hold"/>
                                        <p:tgtEl>
                                          <p:spTgt spid="2153"/>
                                        </p:tgtEl>
                                        <p:attrNameLst>
                                          <p:attrName>fillcolor</p:attrName>
                                        </p:attrNameLst>
                                      </p:cBhvr>
                                      <p:to>
                                        <a:srgbClr val="757070"/>
                                      </p:to>
                                    </p:animClr>
                                    <p:set>
                                      <p:cBhvr>
                                        <p:cTn id="376" dur="500" fill="hold"/>
                                        <p:tgtEl>
                                          <p:spTgt spid="2153"/>
                                        </p:tgtEl>
                                        <p:attrNameLst>
                                          <p:attrName>fill.type</p:attrName>
                                        </p:attrNameLst>
                                      </p:cBhvr>
                                      <p:to>
                                        <p:strVal val="solid"/>
                                      </p:to>
                                    </p:set>
                                    <p:set>
                                      <p:cBhvr>
                                        <p:cTn id="377" dur="500" fill="hold"/>
                                        <p:tgtEl>
                                          <p:spTgt spid="2153"/>
                                        </p:tgtEl>
                                        <p:attrNameLst>
                                          <p:attrName>fill.on</p:attrName>
                                        </p:attrNameLst>
                                      </p:cBhvr>
                                      <p:to>
                                        <p:strVal val="true"/>
                                      </p:to>
                                    </p:set>
                                  </p:childTnLst>
                                </p:cTn>
                              </p:par>
                              <p:par>
                                <p:cTn id="378" presetID="1" presetClass="emph" presetSubtype="2" fill="hold" nodeType="withEffect">
                                  <p:stCondLst>
                                    <p:cond delay="0"/>
                                  </p:stCondLst>
                                  <p:childTnLst>
                                    <p:animClr clrSpc="rgb" dir="cw">
                                      <p:cBhvr>
                                        <p:cTn id="379" dur="500" fill="hold"/>
                                        <p:tgtEl>
                                          <p:spTgt spid="2217"/>
                                        </p:tgtEl>
                                        <p:attrNameLst>
                                          <p:attrName>fillcolor</p:attrName>
                                        </p:attrNameLst>
                                      </p:cBhvr>
                                      <p:to>
                                        <a:srgbClr val="757070"/>
                                      </p:to>
                                    </p:animClr>
                                    <p:set>
                                      <p:cBhvr>
                                        <p:cTn id="380" dur="500" fill="hold"/>
                                        <p:tgtEl>
                                          <p:spTgt spid="2217"/>
                                        </p:tgtEl>
                                        <p:attrNameLst>
                                          <p:attrName>fill.type</p:attrName>
                                        </p:attrNameLst>
                                      </p:cBhvr>
                                      <p:to>
                                        <p:strVal val="solid"/>
                                      </p:to>
                                    </p:set>
                                    <p:set>
                                      <p:cBhvr>
                                        <p:cTn id="381" dur="500" fill="hold"/>
                                        <p:tgtEl>
                                          <p:spTgt spid="2217"/>
                                        </p:tgtEl>
                                        <p:attrNameLst>
                                          <p:attrName>fill.on</p:attrName>
                                        </p:attrNameLst>
                                      </p:cBhvr>
                                      <p:to>
                                        <p:strVal val="true"/>
                                      </p:to>
                                    </p:set>
                                  </p:childTnLst>
                                </p:cTn>
                              </p:par>
                              <p:par>
                                <p:cTn id="382" presetID="1" presetClass="emph" presetSubtype="2" fill="hold" nodeType="withEffect">
                                  <p:stCondLst>
                                    <p:cond delay="0"/>
                                  </p:stCondLst>
                                  <p:childTnLst>
                                    <p:animClr clrSpc="rgb" dir="cw">
                                      <p:cBhvr>
                                        <p:cTn id="383" dur="500" fill="hold"/>
                                        <p:tgtEl>
                                          <p:spTgt spid="2218"/>
                                        </p:tgtEl>
                                        <p:attrNameLst>
                                          <p:attrName>fillcolor</p:attrName>
                                        </p:attrNameLst>
                                      </p:cBhvr>
                                      <p:to>
                                        <a:srgbClr val="757070"/>
                                      </p:to>
                                    </p:animClr>
                                    <p:set>
                                      <p:cBhvr>
                                        <p:cTn id="384" dur="500" fill="hold"/>
                                        <p:tgtEl>
                                          <p:spTgt spid="2218"/>
                                        </p:tgtEl>
                                        <p:attrNameLst>
                                          <p:attrName>fill.type</p:attrName>
                                        </p:attrNameLst>
                                      </p:cBhvr>
                                      <p:to>
                                        <p:strVal val="solid"/>
                                      </p:to>
                                    </p:set>
                                    <p:set>
                                      <p:cBhvr>
                                        <p:cTn id="385" dur="500" fill="hold"/>
                                        <p:tgtEl>
                                          <p:spTgt spid="2218"/>
                                        </p:tgtEl>
                                        <p:attrNameLst>
                                          <p:attrName>fill.on</p:attrName>
                                        </p:attrNameLst>
                                      </p:cBhvr>
                                      <p:to>
                                        <p:strVal val="true"/>
                                      </p:to>
                                    </p:set>
                                  </p:childTnLst>
                                </p:cTn>
                              </p:par>
                              <p:par>
                                <p:cTn id="386" presetID="1" presetClass="emph" presetSubtype="2" fill="hold" nodeType="withEffect">
                                  <p:stCondLst>
                                    <p:cond delay="0"/>
                                  </p:stCondLst>
                                  <p:childTnLst>
                                    <p:animClr clrSpc="rgb" dir="cw">
                                      <p:cBhvr>
                                        <p:cTn id="387" dur="500" fill="hold"/>
                                        <p:tgtEl>
                                          <p:spTgt spid="2219"/>
                                        </p:tgtEl>
                                        <p:attrNameLst>
                                          <p:attrName>fillcolor</p:attrName>
                                        </p:attrNameLst>
                                      </p:cBhvr>
                                      <p:to>
                                        <a:srgbClr val="757070"/>
                                      </p:to>
                                    </p:animClr>
                                    <p:set>
                                      <p:cBhvr>
                                        <p:cTn id="388" dur="500" fill="hold"/>
                                        <p:tgtEl>
                                          <p:spTgt spid="2219"/>
                                        </p:tgtEl>
                                        <p:attrNameLst>
                                          <p:attrName>fill.type</p:attrName>
                                        </p:attrNameLst>
                                      </p:cBhvr>
                                      <p:to>
                                        <p:strVal val="solid"/>
                                      </p:to>
                                    </p:set>
                                    <p:set>
                                      <p:cBhvr>
                                        <p:cTn id="389" dur="500" fill="hold"/>
                                        <p:tgtEl>
                                          <p:spTgt spid="2219"/>
                                        </p:tgtEl>
                                        <p:attrNameLst>
                                          <p:attrName>fill.on</p:attrName>
                                        </p:attrNameLst>
                                      </p:cBhvr>
                                      <p:to>
                                        <p:strVal val="true"/>
                                      </p:to>
                                    </p:set>
                                  </p:childTnLst>
                                </p:cTn>
                              </p:par>
                              <p:par>
                                <p:cTn id="390" presetID="1" presetClass="emph" presetSubtype="2" fill="hold" nodeType="withEffect">
                                  <p:stCondLst>
                                    <p:cond delay="0"/>
                                  </p:stCondLst>
                                  <p:childTnLst>
                                    <p:animClr clrSpc="rgb" dir="cw">
                                      <p:cBhvr>
                                        <p:cTn id="391" dur="500" fill="hold"/>
                                        <p:tgtEl>
                                          <p:spTgt spid="2222"/>
                                        </p:tgtEl>
                                        <p:attrNameLst>
                                          <p:attrName>fillcolor</p:attrName>
                                        </p:attrNameLst>
                                      </p:cBhvr>
                                      <p:to>
                                        <a:srgbClr val="757070"/>
                                      </p:to>
                                    </p:animClr>
                                    <p:set>
                                      <p:cBhvr>
                                        <p:cTn id="392" dur="500" fill="hold"/>
                                        <p:tgtEl>
                                          <p:spTgt spid="2222"/>
                                        </p:tgtEl>
                                        <p:attrNameLst>
                                          <p:attrName>fill.type</p:attrName>
                                        </p:attrNameLst>
                                      </p:cBhvr>
                                      <p:to>
                                        <p:strVal val="solid"/>
                                      </p:to>
                                    </p:set>
                                    <p:set>
                                      <p:cBhvr>
                                        <p:cTn id="393" dur="500" fill="hold"/>
                                        <p:tgtEl>
                                          <p:spTgt spid="2222"/>
                                        </p:tgtEl>
                                        <p:attrNameLst>
                                          <p:attrName>fill.on</p:attrName>
                                        </p:attrNameLst>
                                      </p:cBhvr>
                                      <p:to>
                                        <p:strVal val="true"/>
                                      </p:to>
                                    </p:set>
                                  </p:childTnLst>
                                </p:cTn>
                              </p:par>
                              <p:par>
                                <p:cTn id="394" presetID="1" presetClass="emph" presetSubtype="2" fill="hold" nodeType="withEffect">
                                  <p:stCondLst>
                                    <p:cond delay="0"/>
                                  </p:stCondLst>
                                  <p:childTnLst>
                                    <p:animClr clrSpc="rgb" dir="cw">
                                      <p:cBhvr>
                                        <p:cTn id="395" dur="500" fill="hold"/>
                                        <p:tgtEl>
                                          <p:spTgt spid="2223"/>
                                        </p:tgtEl>
                                        <p:attrNameLst>
                                          <p:attrName>fillcolor</p:attrName>
                                        </p:attrNameLst>
                                      </p:cBhvr>
                                      <p:to>
                                        <a:srgbClr val="757070"/>
                                      </p:to>
                                    </p:animClr>
                                    <p:set>
                                      <p:cBhvr>
                                        <p:cTn id="396" dur="500" fill="hold"/>
                                        <p:tgtEl>
                                          <p:spTgt spid="2223"/>
                                        </p:tgtEl>
                                        <p:attrNameLst>
                                          <p:attrName>fill.type</p:attrName>
                                        </p:attrNameLst>
                                      </p:cBhvr>
                                      <p:to>
                                        <p:strVal val="solid"/>
                                      </p:to>
                                    </p:set>
                                    <p:set>
                                      <p:cBhvr>
                                        <p:cTn id="397" dur="500" fill="hold"/>
                                        <p:tgtEl>
                                          <p:spTgt spid="2223"/>
                                        </p:tgtEl>
                                        <p:attrNameLst>
                                          <p:attrName>fill.on</p:attrName>
                                        </p:attrNameLst>
                                      </p:cBhvr>
                                      <p:to>
                                        <p:strVal val="true"/>
                                      </p:to>
                                    </p:set>
                                  </p:childTnLst>
                                </p:cTn>
                              </p:par>
                              <p:par>
                                <p:cTn id="398" presetID="1" presetClass="emph" presetSubtype="2" fill="hold" nodeType="withEffect">
                                  <p:stCondLst>
                                    <p:cond delay="0"/>
                                  </p:stCondLst>
                                  <p:childTnLst>
                                    <p:animClr clrSpc="rgb" dir="cw">
                                      <p:cBhvr>
                                        <p:cTn id="399" dur="500" fill="hold"/>
                                        <p:tgtEl>
                                          <p:spTgt spid="2224"/>
                                        </p:tgtEl>
                                        <p:attrNameLst>
                                          <p:attrName>fillcolor</p:attrName>
                                        </p:attrNameLst>
                                      </p:cBhvr>
                                      <p:to>
                                        <a:srgbClr val="757070"/>
                                      </p:to>
                                    </p:animClr>
                                    <p:set>
                                      <p:cBhvr>
                                        <p:cTn id="400" dur="500" fill="hold"/>
                                        <p:tgtEl>
                                          <p:spTgt spid="2224"/>
                                        </p:tgtEl>
                                        <p:attrNameLst>
                                          <p:attrName>fill.type</p:attrName>
                                        </p:attrNameLst>
                                      </p:cBhvr>
                                      <p:to>
                                        <p:strVal val="solid"/>
                                      </p:to>
                                    </p:set>
                                    <p:set>
                                      <p:cBhvr>
                                        <p:cTn id="401" dur="500" fill="hold"/>
                                        <p:tgtEl>
                                          <p:spTgt spid="2224"/>
                                        </p:tgtEl>
                                        <p:attrNameLst>
                                          <p:attrName>fill.on</p:attrName>
                                        </p:attrNameLst>
                                      </p:cBhvr>
                                      <p:to>
                                        <p:strVal val="true"/>
                                      </p:to>
                                    </p:set>
                                  </p:childTnLst>
                                </p:cTn>
                              </p:par>
                              <p:par>
                                <p:cTn id="402" presetID="1" presetClass="emph" presetSubtype="2" fill="hold" nodeType="withEffect">
                                  <p:stCondLst>
                                    <p:cond delay="0"/>
                                  </p:stCondLst>
                                  <p:childTnLst>
                                    <p:animClr clrSpc="rgb" dir="cw">
                                      <p:cBhvr>
                                        <p:cTn id="403" dur="500" fill="hold"/>
                                        <p:tgtEl>
                                          <p:spTgt spid="2288"/>
                                        </p:tgtEl>
                                        <p:attrNameLst>
                                          <p:attrName>fillcolor</p:attrName>
                                        </p:attrNameLst>
                                      </p:cBhvr>
                                      <p:to>
                                        <a:srgbClr val="757070"/>
                                      </p:to>
                                    </p:animClr>
                                    <p:set>
                                      <p:cBhvr>
                                        <p:cTn id="404" dur="500" fill="hold"/>
                                        <p:tgtEl>
                                          <p:spTgt spid="2288"/>
                                        </p:tgtEl>
                                        <p:attrNameLst>
                                          <p:attrName>fill.type</p:attrName>
                                        </p:attrNameLst>
                                      </p:cBhvr>
                                      <p:to>
                                        <p:strVal val="solid"/>
                                      </p:to>
                                    </p:set>
                                    <p:set>
                                      <p:cBhvr>
                                        <p:cTn id="405" dur="500" fill="hold"/>
                                        <p:tgtEl>
                                          <p:spTgt spid="2288"/>
                                        </p:tgtEl>
                                        <p:attrNameLst>
                                          <p:attrName>fill.on</p:attrName>
                                        </p:attrNameLst>
                                      </p:cBhvr>
                                      <p:to>
                                        <p:strVal val="true"/>
                                      </p:to>
                                    </p:set>
                                  </p:childTnLst>
                                </p:cTn>
                              </p:par>
                              <p:par>
                                <p:cTn id="406" presetID="1" presetClass="emph" presetSubtype="2" fill="hold" nodeType="withEffect">
                                  <p:stCondLst>
                                    <p:cond delay="0"/>
                                  </p:stCondLst>
                                  <p:childTnLst>
                                    <p:animClr clrSpc="rgb" dir="cw">
                                      <p:cBhvr>
                                        <p:cTn id="407" dur="500" fill="hold"/>
                                        <p:tgtEl>
                                          <p:spTgt spid="2289"/>
                                        </p:tgtEl>
                                        <p:attrNameLst>
                                          <p:attrName>fillcolor</p:attrName>
                                        </p:attrNameLst>
                                      </p:cBhvr>
                                      <p:to>
                                        <a:srgbClr val="757070"/>
                                      </p:to>
                                    </p:animClr>
                                    <p:set>
                                      <p:cBhvr>
                                        <p:cTn id="408" dur="500" fill="hold"/>
                                        <p:tgtEl>
                                          <p:spTgt spid="2289"/>
                                        </p:tgtEl>
                                        <p:attrNameLst>
                                          <p:attrName>fill.type</p:attrName>
                                        </p:attrNameLst>
                                      </p:cBhvr>
                                      <p:to>
                                        <p:strVal val="solid"/>
                                      </p:to>
                                    </p:set>
                                    <p:set>
                                      <p:cBhvr>
                                        <p:cTn id="409" dur="500" fill="hold"/>
                                        <p:tgtEl>
                                          <p:spTgt spid="2289"/>
                                        </p:tgtEl>
                                        <p:attrNameLst>
                                          <p:attrName>fill.on</p:attrName>
                                        </p:attrNameLst>
                                      </p:cBhvr>
                                      <p:to>
                                        <p:strVal val="true"/>
                                      </p:to>
                                    </p:set>
                                  </p:childTnLst>
                                </p:cTn>
                              </p:par>
                              <p:par>
                                <p:cTn id="410" presetID="1" presetClass="emph" presetSubtype="2" fill="hold" nodeType="withEffect">
                                  <p:stCondLst>
                                    <p:cond delay="0"/>
                                  </p:stCondLst>
                                  <p:childTnLst>
                                    <p:animClr clrSpc="rgb" dir="cw">
                                      <p:cBhvr>
                                        <p:cTn id="411" dur="500" fill="hold"/>
                                        <p:tgtEl>
                                          <p:spTgt spid="2290"/>
                                        </p:tgtEl>
                                        <p:attrNameLst>
                                          <p:attrName>fillcolor</p:attrName>
                                        </p:attrNameLst>
                                      </p:cBhvr>
                                      <p:to>
                                        <a:srgbClr val="757070"/>
                                      </p:to>
                                    </p:animClr>
                                    <p:set>
                                      <p:cBhvr>
                                        <p:cTn id="412" dur="500" fill="hold"/>
                                        <p:tgtEl>
                                          <p:spTgt spid="2290"/>
                                        </p:tgtEl>
                                        <p:attrNameLst>
                                          <p:attrName>fill.type</p:attrName>
                                        </p:attrNameLst>
                                      </p:cBhvr>
                                      <p:to>
                                        <p:strVal val="solid"/>
                                      </p:to>
                                    </p:set>
                                    <p:set>
                                      <p:cBhvr>
                                        <p:cTn id="413" dur="500" fill="hold"/>
                                        <p:tgtEl>
                                          <p:spTgt spid="2290"/>
                                        </p:tgtEl>
                                        <p:attrNameLst>
                                          <p:attrName>fill.on</p:attrName>
                                        </p:attrNameLst>
                                      </p:cBhvr>
                                      <p:to>
                                        <p:strVal val="true"/>
                                      </p:to>
                                    </p:set>
                                  </p:childTnLst>
                                </p:cTn>
                              </p:par>
                              <p:par>
                                <p:cTn id="414" presetID="1" presetClass="emph" presetSubtype="2" fill="hold" nodeType="withEffect">
                                  <p:stCondLst>
                                    <p:cond delay="0"/>
                                  </p:stCondLst>
                                  <p:childTnLst>
                                    <p:animClr clrSpc="rgb" dir="cw">
                                      <p:cBhvr>
                                        <p:cTn id="415" dur="500" fill="hold"/>
                                        <p:tgtEl>
                                          <p:spTgt spid="2293"/>
                                        </p:tgtEl>
                                        <p:attrNameLst>
                                          <p:attrName>fillcolor</p:attrName>
                                        </p:attrNameLst>
                                      </p:cBhvr>
                                      <p:to>
                                        <a:srgbClr val="757070"/>
                                      </p:to>
                                    </p:animClr>
                                    <p:set>
                                      <p:cBhvr>
                                        <p:cTn id="416" dur="500" fill="hold"/>
                                        <p:tgtEl>
                                          <p:spTgt spid="2293"/>
                                        </p:tgtEl>
                                        <p:attrNameLst>
                                          <p:attrName>fill.type</p:attrName>
                                        </p:attrNameLst>
                                      </p:cBhvr>
                                      <p:to>
                                        <p:strVal val="solid"/>
                                      </p:to>
                                    </p:set>
                                    <p:set>
                                      <p:cBhvr>
                                        <p:cTn id="417" dur="500" fill="hold"/>
                                        <p:tgtEl>
                                          <p:spTgt spid="2293"/>
                                        </p:tgtEl>
                                        <p:attrNameLst>
                                          <p:attrName>fill.on</p:attrName>
                                        </p:attrNameLst>
                                      </p:cBhvr>
                                      <p:to>
                                        <p:strVal val="true"/>
                                      </p:to>
                                    </p:set>
                                  </p:childTnLst>
                                </p:cTn>
                              </p:par>
                              <p:par>
                                <p:cTn id="418" presetID="1" presetClass="emph" presetSubtype="2" fill="hold" nodeType="withEffect">
                                  <p:stCondLst>
                                    <p:cond delay="0"/>
                                  </p:stCondLst>
                                  <p:childTnLst>
                                    <p:animClr clrSpc="rgb" dir="cw">
                                      <p:cBhvr>
                                        <p:cTn id="419" dur="500" fill="hold"/>
                                        <p:tgtEl>
                                          <p:spTgt spid="2294"/>
                                        </p:tgtEl>
                                        <p:attrNameLst>
                                          <p:attrName>fillcolor</p:attrName>
                                        </p:attrNameLst>
                                      </p:cBhvr>
                                      <p:to>
                                        <a:srgbClr val="757070"/>
                                      </p:to>
                                    </p:animClr>
                                    <p:set>
                                      <p:cBhvr>
                                        <p:cTn id="420" dur="500" fill="hold"/>
                                        <p:tgtEl>
                                          <p:spTgt spid="2294"/>
                                        </p:tgtEl>
                                        <p:attrNameLst>
                                          <p:attrName>fill.type</p:attrName>
                                        </p:attrNameLst>
                                      </p:cBhvr>
                                      <p:to>
                                        <p:strVal val="solid"/>
                                      </p:to>
                                    </p:set>
                                    <p:set>
                                      <p:cBhvr>
                                        <p:cTn id="421" dur="500" fill="hold"/>
                                        <p:tgtEl>
                                          <p:spTgt spid="2294"/>
                                        </p:tgtEl>
                                        <p:attrNameLst>
                                          <p:attrName>fill.on</p:attrName>
                                        </p:attrNameLst>
                                      </p:cBhvr>
                                      <p:to>
                                        <p:strVal val="true"/>
                                      </p:to>
                                    </p:set>
                                  </p:childTnLst>
                                </p:cTn>
                              </p:par>
                              <p:par>
                                <p:cTn id="422" presetID="1" presetClass="emph" presetSubtype="2" fill="hold" nodeType="withEffect">
                                  <p:stCondLst>
                                    <p:cond delay="0"/>
                                  </p:stCondLst>
                                  <p:childTnLst>
                                    <p:animClr clrSpc="rgb" dir="cw">
                                      <p:cBhvr>
                                        <p:cTn id="423" dur="500" fill="hold"/>
                                        <p:tgtEl>
                                          <p:spTgt spid="2295"/>
                                        </p:tgtEl>
                                        <p:attrNameLst>
                                          <p:attrName>fillcolor</p:attrName>
                                        </p:attrNameLst>
                                      </p:cBhvr>
                                      <p:to>
                                        <a:srgbClr val="757070"/>
                                      </p:to>
                                    </p:animClr>
                                    <p:set>
                                      <p:cBhvr>
                                        <p:cTn id="424" dur="500" fill="hold"/>
                                        <p:tgtEl>
                                          <p:spTgt spid="2295"/>
                                        </p:tgtEl>
                                        <p:attrNameLst>
                                          <p:attrName>fill.type</p:attrName>
                                        </p:attrNameLst>
                                      </p:cBhvr>
                                      <p:to>
                                        <p:strVal val="solid"/>
                                      </p:to>
                                    </p:set>
                                    <p:set>
                                      <p:cBhvr>
                                        <p:cTn id="425" dur="500" fill="hold"/>
                                        <p:tgtEl>
                                          <p:spTgt spid="2295"/>
                                        </p:tgtEl>
                                        <p:attrNameLst>
                                          <p:attrName>fill.on</p:attrName>
                                        </p:attrNameLst>
                                      </p:cBhvr>
                                      <p:to>
                                        <p:strVal val="true"/>
                                      </p:to>
                                    </p:set>
                                  </p:childTnLst>
                                </p:cTn>
                              </p:par>
                              <p:par>
                                <p:cTn id="426" presetID="1" presetClass="emph" presetSubtype="2" fill="hold" nodeType="withEffect">
                                  <p:stCondLst>
                                    <p:cond delay="0"/>
                                  </p:stCondLst>
                                  <p:childTnLst>
                                    <p:animClr clrSpc="rgb" dir="cw">
                                      <p:cBhvr>
                                        <p:cTn id="427" dur="500" fill="hold"/>
                                        <p:tgtEl>
                                          <p:spTgt spid="2359"/>
                                        </p:tgtEl>
                                        <p:attrNameLst>
                                          <p:attrName>fillcolor</p:attrName>
                                        </p:attrNameLst>
                                      </p:cBhvr>
                                      <p:to>
                                        <a:srgbClr val="757070"/>
                                      </p:to>
                                    </p:animClr>
                                    <p:set>
                                      <p:cBhvr>
                                        <p:cTn id="428" dur="500" fill="hold"/>
                                        <p:tgtEl>
                                          <p:spTgt spid="2359"/>
                                        </p:tgtEl>
                                        <p:attrNameLst>
                                          <p:attrName>fill.type</p:attrName>
                                        </p:attrNameLst>
                                      </p:cBhvr>
                                      <p:to>
                                        <p:strVal val="solid"/>
                                      </p:to>
                                    </p:set>
                                    <p:set>
                                      <p:cBhvr>
                                        <p:cTn id="429" dur="500" fill="hold"/>
                                        <p:tgtEl>
                                          <p:spTgt spid="2359"/>
                                        </p:tgtEl>
                                        <p:attrNameLst>
                                          <p:attrName>fill.on</p:attrName>
                                        </p:attrNameLst>
                                      </p:cBhvr>
                                      <p:to>
                                        <p:strVal val="true"/>
                                      </p:to>
                                    </p:set>
                                  </p:childTnLst>
                                </p:cTn>
                              </p:par>
                              <p:par>
                                <p:cTn id="430" presetID="1" presetClass="emph" presetSubtype="2" fill="hold" nodeType="withEffect">
                                  <p:stCondLst>
                                    <p:cond delay="0"/>
                                  </p:stCondLst>
                                  <p:childTnLst>
                                    <p:animClr clrSpc="rgb" dir="cw">
                                      <p:cBhvr>
                                        <p:cTn id="431" dur="500" fill="hold"/>
                                        <p:tgtEl>
                                          <p:spTgt spid="2360"/>
                                        </p:tgtEl>
                                        <p:attrNameLst>
                                          <p:attrName>fillcolor</p:attrName>
                                        </p:attrNameLst>
                                      </p:cBhvr>
                                      <p:to>
                                        <a:srgbClr val="757070"/>
                                      </p:to>
                                    </p:animClr>
                                    <p:set>
                                      <p:cBhvr>
                                        <p:cTn id="432" dur="500" fill="hold"/>
                                        <p:tgtEl>
                                          <p:spTgt spid="2360"/>
                                        </p:tgtEl>
                                        <p:attrNameLst>
                                          <p:attrName>fill.type</p:attrName>
                                        </p:attrNameLst>
                                      </p:cBhvr>
                                      <p:to>
                                        <p:strVal val="solid"/>
                                      </p:to>
                                    </p:set>
                                    <p:set>
                                      <p:cBhvr>
                                        <p:cTn id="433" dur="500" fill="hold"/>
                                        <p:tgtEl>
                                          <p:spTgt spid="2360"/>
                                        </p:tgtEl>
                                        <p:attrNameLst>
                                          <p:attrName>fill.on</p:attrName>
                                        </p:attrNameLst>
                                      </p:cBhvr>
                                      <p:to>
                                        <p:strVal val="true"/>
                                      </p:to>
                                    </p:set>
                                  </p:childTnLst>
                                </p:cTn>
                              </p:par>
                              <p:par>
                                <p:cTn id="434" presetID="1" presetClass="emph" presetSubtype="2" fill="hold" nodeType="withEffect">
                                  <p:stCondLst>
                                    <p:cond delay="0"/>
                                  </p:stCondLst>
                                  <p:childTnLst>
                                    <p:animClr clrSpc="rgb" dir="cw">
                                      <p:cBhvr>
                                        <p:cTn id="435" dur="500" fill="hold"/>
                                        <p:tgtEl>
                                          <p:spTgt spid="2361"/>
                                        </p:tgtEl>
                                        <p:attrNameLst>
                                          <p:attrName>fillcolor</p:attrName>
                                        </p:attrNameLst>
                                      </p:cBhvr>
                                      <p:to>
                                        <a:srgbClr val="757070"/>
                                      </p:to>
                                    </p:animClr>
                                    <p:set>
                                      <p:cBhvr>
                                        <p:cTn id="436" dur="500" fill="hold"/>
                                        <p:tgtEl>
                                          <p:spTgt spid="2361"/>
                                        </p:tgtEl>
                                        <p:attrNameLst>
                                          <p:attrName>fill.type</p:attrName>
                                        </p:attrNameLst>
                                      </p:cBhvr>
                                      <p:to>
                                        <p:strVal val="solid"/>
                                      </p:to>
                                    </p:set>
                                    <p:set>
                                      <p:cBhvr>
                                        <p:cTn id="437" dur="500" fill="hold"/>
                                        <p:tgtEl>
                                          <p:spTgt spid="2361"/>
                                        </p:tgtEl>
                                        <p:attrNameLst>
                                          <p:attrName>fill.on</p:attrName>
                                        </p:attrNameLst>
                                      </p:cBhvr>
                                      <p:to>
                                        <p:strVal val="true"/>
                                      </p:to>
                                    </p:set>
                                  </p:childTnLst>
                                </p:cTn>
                              </p:par>
                              <p:par>
                                <p:cTn id="438" presetID="1" presetClass="emph" presetSubtype="2" fill="hold" nodeType="withEffect">
                                  <p:stCondLst>
                                    <p:cond delay="0"/>
                                  </p:stCondLst>
                                  <p:childTnLst>
                                    <p:animClr clrSpc="rgb" dir="cw">
                                      <p:cBhvr>
                                        <p:cTn id="439" dur="500" fill="hold"/>
                                        <p:tgtEl>
                                          <p:spTgt spid="2364"/>
                                        </p:tgtEl>
                                        <p:attrNameLst>
                                          <p:attrName>fillcolor</p:attrName>
                                        </p:attrNameLst>
                                      </p:cBhvr>
                                      <p:to>
                                        <a:srgbClr val="757070"/>
                                      </p:to>
                                    </p:animClr>
                                    <p:set>
                                      <p:cBhvr>
                                        <p:cTn id="440" dur="500" fill="hold"/>
                                        <p:tgtEl>
                                          <p:spTgt spid="2364"/>
                                        </p:tgtEl>
                                        <p:attrNameLst>
                                          <p:attrName>fill.type</p:attrName>
                                        </p:attrNameLst>
                                      </p:cBhvr>
                                      <p:to>
                                        <p:strVal val="solid"/>
                                      </p:to>
                                    </p:set>
                                    <p:set>
                                      <p:cBhvr>
                                        <p:cTn id="441" dur="500" fill="hold"/>
                                        <p:tgtEl>
                                          <p:spTgt spid="2364"/>
                                        </p:tgtEl>
                                        <p:attrNameLst>
                                          <p:attrName>fill.on</p:attrName>
                                        </p:attrNameLst>
                                      </p:cBhvr>
                                      <p:to>
                                        <p:strVal val="true"/>
                                      </p:to>
                                    </p:set>
                                  </p:childTnLst>
                                </p:cTn>
                              </p:par>
                              <p:par>
                                <p:cTn id="442" presetID="1" presetClass="emph" presetSubtype="2" fill="hold" nodeType="withEffect">
                                  <p:stCondLst>
                                    <p:cond delay="0"/>
                                  </p:stCondLst>
                                  <p:childTnLst>
                                    <p:animClr clrSpc="rgb" dir="cw">
                                      <p:cBhvr>
                                        <p:cTn id="443" dur="500" fill="hold"/>
                                        <p:tgtEl>
                                          <p:spTgt spid="2365"/>
                                        </p:tgtEl>
                                        <p:attrNameLst>
                                          <p:attrName>fillcolor</p:attrName>
                                        </p:attrNameLst>
                                      </p:cBhvr>
                                      <p:to>
                                        <a:srgbClr val="757070"/>
                                      </p:to>
                                    </p:animClr>
                                    <p:set>
                                      <p:cBhvr>
                                        <p:cTn id="444" dur="500" fill="hold"/>
                                        <p:tgtEl>
                                          <p:spTgt spid="2365"/>
                                        </p:tgtEl>
                                        <p:attrNameLst>
                                          <p:attrName>fill.type</p:attrName>
                                        </p:attrNameLst>
                                      </p:cBhvr>
                                      <p:to>
                                        <p:strVal val="solid"/>
                                      </p:to>
                                    </p:set>
                                    <p:set>
                                      <p:cBhvr>
                                        <p:cTn id="445" dur="500" fill="hold"/>
                                        <p:tgtEl>
                                          <p:spTgt spid="2365"/>
                                        </p:tgtEl>
                                        <p:attrNameLst>
                                          <p:attrName>fill.on</p:attrName>
                                        </p:attrNameLst>
                                      </p:cBhvr>
                                      <p:to>
                                        <p:strVal val="true"/>
                                      </p:to>
                                    </p:set>
                                  </p:childTnLst>
                                </p:cTn>
                              </p:par>
                              <p:par>
                                <p:cTn id="446" presetID="1" presetClass="emph" presetSubtype="2" fill="hold" nodeType="withEffect">
                                  <p:stCondLst>
                                    <p:cond delay="0"/>
                                  </p:stCondLst>
                                  <p:childTnLst>
                                    <p:animClr clrSpc="rgb" dir="cw">
                                      <p:cBhvr>
                                        <p:cTn id="447" dur="500" fill="hold"/>
                                        <p:tgtEl>
                                          <p:spTgt spid="2366"/>
                                        </p:tgtEl>
                                        <p:attrNameLst>
                                          <p:attrName>fillcolor</p:attrName>
                                        </p:attrNameLst>
                                      </p:cBhvr>
                                      <p:to>
                                        <a:srgbClr val="757070"/>
                                      </p:to>
                                    </p:animClr>
                                    <p:set>
                                      <p:cBhvr>
                                        <p:cTn id="448" dur="500" fill="hold"/>
                                        <p:tgtEl>
                                          <p:spTgt spid="2366"/>
                                        </p:tgtEl>
                                        <p:attrNameLst>
                                          <p:attrName>fill.type</p:attrName>
                                        </p:attrNameLst>
                                      </p:cBhvr>
                                      <p:to>
                                        <p:strVal val="solid"/>
                                      </p:to>
                                    </p:set>
                                    <p:set>
                                      <p:cBhvr>
                                        <p:cTn id="449" dur="500" fill="hold"/>
                                        <p:tgtEl>
                                          <p:spTgt spid="2366"/>
                                        </p:tgtEl>
                                        <p:attrNameLst>
                                          <p:attrName>fill.on</p:attrName>
                                        </p:attrNameLst>
                                      </p:cBhvr>
                                      <p:to>
                                        <p:strVal val="true"/>
                                      </p:to>
                                    </p:set>
                                  </p:childTnLst>
                                </p:cTn>
                              </p:par>
                              <p:par>
                                <p:cTn id="450" presetID="1" presetClass="emph" presetSubtype="2" fill="hold" nodeType="withEffect">
                                  <p:stCondLst>
                                    <p:cond delay="0"/>
                                  </p:stCondLst>
                                  <p:childTnLst>
                                    <p:animClr clrSpc="rgb" dir="cw">
                                      <p:cBhvr>
                                        <p:cTn id="451" dur="500" fill="hold"/>
                                        <p:tgtEl>
                                          <p:spTgt spid="2430"/>
                                        </p:tgtEl>
                                        <p:attrNameLst>
                                          <p:attrName>fillcolor</p:attrName>
                                        </p:attrNameLst>
                                      </p:cBhvr>
                                      <p:to>
                                        <a:srgbClr val="757070"/>
                                      </p:to>
                                    </p:animClr>
                                    <p:set>
                                      <p:cBhvr>
                                        <p:cTn id="452" dur="500" fill="hold"/>
                                        <p:tgtEl>
                                          <p:spTgt spid="2430"/>
                                        </p:tgtEl>
                                        <p:attrNameLst>
                                          <p:attrName>fill.type</p:attrName>
                                        </p:attrNameLst>
                                      </p:cBhvr>
                                      <p:to>
                                        <p:strVal val="solid"/>
                                      </p:to>
                                    </p:set>
                                    <p:set>
                                      <p:cBhvr>
                                        <p:cTn id="453" dur="500" fill="hold"/>
                                        <p:tgtEl>
                                          <p:spTgt spid="2430"/>
                                        </p:tgtEl>
                                        <p:attrNameLst>
                                          <p:attrName>fill.on</p:attrName>
                                        </p:attrNameLst>
                                      </p:cBhvr>
                                      <p:to>
                                        <p:strVal val="true"/>
                                      </p:to>
                                    </p:set>
                                  </p:childTnLst>
                                </p:cTn>
                              </p:par>
                              <p:par>
                                <p:cTn id="454" presetID="1" presetClass="emph" presetSubtype="2" fill="hold" nodeType="withEffect">
                                  <p:stCondLst>
                                    <p:cond delay="0"/>
                                  </p:stCondLst>
                                  <p:childTnLst>
                                    <p:animClr clrSpc="rgb" dir="cw">
                                      <p:cBhvr>
                                        <p:cTn id="455" dur="500" fill="hold"/>
                                        <p:tgtEl>
                                          <p:spTgt spid="2431"/>
                                        </p:tgtEl>
                                        <p:attrNameLst>
                                          <p:attrName>fillcolor</p:attrName>
                                        </p:attrNameLst>
                                      </p:cBhvr>
                                      <p:to>
                                        <a:srgbClr val="757070"/>
                                      </p:to>
                                    </p:animClr>
                                    <p:set>
                                      <p:cBhvr>
                                        <p:cTn id="456" dur="500" fill="hold"/>
                                        <p:tgtEl>
                                          <p:spTgt spid="2431"/>
                                        </p:tgtEl>
                                        <p:attrNameLst>
                                          <p:attrName>fill.type</p:attrName>
                                        </p:attrNameLst>
                                      </p:cBhvr>
                                      <p:to>
                                        <p:strVal val="solid"/>
                                      </p:to>
                                    </p:set>
                                    <p:set>
                                      <p:cBhvr>
                                        <p:cTn id="457" dur="500" fill="hold"/>
                                        <p:tgtEl>
                                          <p:spTgt spid="2431"/>
                                        </p:tgtEl>
                                        <p:attrNameLst>
                                          <p:attrName>fill.on</p:attrName>
                                        </p:attrNameLst>
                                      </p:cBhvr>
                                      <p:to>
                                        <p:strVal val="true"/>
                                      </p:to>
                                    </p:set>
                                  </p:childTnLst>
                                </p:cTn>
                              </p:par>
                              <p:par>
                                <p:cTn id="458" presetID="1" presetClass="emph" presetSubtype="2" fill="hold" nodeType="withEffect">
                                  <p:stCondLst>
                                    <p:cond delay="0"/>
                                  </p:stCondLst>
                                  <p:childTnLst>
                                    <p:animClr clrSpc="rgb" dir="cw">
                                      <p:cBhvr>
                                        <p:cTn id="459" dur="500" fill="hold"/>
                                        <p:tgtEl>
                                          <p:spTgt spid="2432"/>
                                        </p:tgtEl>
                                        <p:attrNameLst>
                                          <p:attrName>fillcolor</p:attrName>
                                        </p:attrNameLst>
                                      </p:cBhvr>
                                      <p:to>
                                        <a:srgbClr val="757070"/>
                                      </p:to>
                                    </p:animClr>
                                    <p:set>
                                      <p:cBhvr>
                                        <p:cTn id="460" dur="500" fill="hold"/>
                                        <p:tgtEl>
                                          <p:spTgt spid="2432"/>
                                        </p:tgtEl>
                                        <p:attrNameLst>
                                          <p:attrName>fill.type</p:attrName>
                                        </p:attrNameLst>
                                      </p:cBhvr>
                                      <p:to>
                                        <p:strVal val="solid"/>
                                      </p:to>
                                    </p:set>
                                    <p:set>
                                      <p:cBhvr>
                                        <p:cTn id="461" dur="500" fill="hold"/>
                                        <p:tgtEl>
                                          <p:spTgt spid="2432"/>
                                        </p:tgtEl>
                                        <p:attrNameLst>
                                          <p:attrName>fill.on</p:attrName>
                                        </p:attrNameLst>
                                      </p:cBhvr>
                                      <p:to>
                                        <p:strVal val="true"/>
                                      </p:to>
                                    </p:set>
                                  </p:childTnLst>
                                </p:cTn>
                              </p:par>
                              <p:par>
                                <p:cTn id="462" presetID="1" presetClass="emph" presetSubtype="2" fill="hold" nodeType="withEffect">
                                  <p:stCondLst>
                                    <p:cond delay="0"/>
                                  </p:stCondLst>
                                  <p:childTnLst>
                                    <p:animClr clrSpc="rgb" dir="cw">
                                      <p:cBhvr>
                                        <p:cTn id="463" dur="500" fill="hold"/>
                                        <p:tgtEl>
                                          <p:spTgt spid="2435"/>
                                        </p:tgtEl>
                                        <p:attrNameLst>
                                          <p:attrName>fillcolor</p:attrName>
                                        </p:attrNameLst>
                                      </p:cBhvr>
                                      <p:to>
                                        <a:srgbClr val="757070"/>
                                      </p:to>
                                    </p:animClr>
                                    <p:set>
                                      <p:cBhvr>
                                        <p:cTn id="464" dur="500" fill="hold"/>
                                        <p:tgtEl>
                                          <p:spTgt spid="2435"/>
                                        </p:tgtEl>
                                        <p:attrNameLst>
                                          <p:attrName>fill.type</p:attrName>
                                        </p:attrNameLst>
                                      </p:cBhvr>
                                      <p:to>
                                        <p:strVal val="solid"/>
                                      </p:to>
                                    </p:set>
                                    <p:set>
                                      <p:cBhvr>
                                        <p:cTn id="465" dur="500" fill="hold"/>
                                        <p:tgtEl>
                                          <p:spTgt spid="2435"/>
                                        </p:tgtEl>
                                        <p:attrNameLst>
                                          <p:attrName>fill.on</p:attrName>
                                        </p:attrNameLst>
                                      </p:cBhvr>
                                      <p:to>
                                        <p:strVal val="true"/>
                                      </p:to>
                                    </p:set>
                                  </p:childTnLst>
                                </p:cTn>
                              </p:par>
                              <p:par>
                                <p:cTn id="466" presetID="1" presetClass="emph" presetSubtype="2" fill="hold" nodeType="withEffect">
                                  <p:stCondLst>
                                    <p:cond delay="0"/>
                                  </p:stCondLst>
                                  <p:childTnLst>
                                    <p:animClr clrSpc="rgb" dir="cw">
                                      <p:cBhvr>
                                        <p:cTn id="467" dur="500" fill="hold"/>
                                        <p:tgtEl>
                                          <p:spTgt spid="2436"/>
                                        </p:tgtEl>
                                        <p:attrNameLst>
                                          <p:attrName>fillcolor</p:attrName>
                                        </p:attrNameLst>
                                      </p:cBhvr>
                                      <p:to>
                                        <a:srgbClr val="757070"/>
                                      </p:to>
                                    </p:animClr>
                                    <p:set>
                                      <p:cBhvr>
                                        <p:cTn id="468" dur="500" fill="hold"/>
                                        <p:tgtEl>
                                          <p:spTgt spid="2436"/>
                                        </p:tgtEl>
                                        <p:attrNameLst>
                                          <p:attrName>fill.type</p:attrName>
                                        </p:attrNameLst>
                                      </p:cBhvr>
                                      <p:to>
                                        <p:strVal val="solid"/>
                                      </p:to>
                                    </p:set>
                                    <p:set>
                                      <p:cBhvr>
                                        <p:cTn id="469" dur="500" fill="hold"/>
                                        <p:tgtEl>
                                          <p:spTgt spid="2436"/>
                                        </p:tgtEl>
                                        <p:attrNameLst>
                                          <p:attrName>fill.on</p:attrName>
                                        </p:attrNameLst>
                                      </p:cBhvr>
                                      <p:to>
                                        <p:strVal val="true"/>
                                      </p:to>
                                    </p:set>
                                  </p:childTnLst>
                                </p:cTn>
                              </p:par>
                              <p:par>
                                <p:cTn id="470" presetID="1" presetClass="emph" presetSubtype="2" fill="hold" nodeType="withEffect">
                                  <p:stCondLst>
                                    <p:cond delay="0"/>
                                  </p:stCondLst>
                                  <p:childTnLst>
                                    <p:animClr clrSpc="rgb" dir="cw">
                                      <p:cBhvr>
                                        <p:cTn id="471" dur="500" fill="hold"/>
                                        <p:tgtEl>
                                          <p:spTgt spid="2437"/>
                                        </p:tgtEl>
                                        <p:attrNameLst>
                                          <p:attrName>fillcolor</p:attrName>
                                        </p:attrNameLst>
                                      </p:cBhvr>
                                      <p:to>
                                        <a:srgbClr val="757070"/>
                                      </p:to>
                                    </p:animClr>
                                    <p:set>
                                      <p:cBhvr>
                                        <p:cTn id="472" dur="500" fill="hold"/>
                                        <p:tgtEl>
                                          <p:spTgt spid="2437"/>
                                        </p:tgtEl>
                                        <p:attrNameLst>
                                          <p:attrName>fill.type</p:attrName>
                                        </p:attrNameLst>
                                      </p:cBhvr>
                                      <p:to>
                                        <p:strVal val="solid"/>
                                      </p:to>
                                    </p:set>
                                    <p:set>
                                      <p:cBhvr>
                                        <p:cTn id="473" dur="500" fill="hold"/>
                                        <p:tgtEl>
                                          <p:spTgt spid="2437"/>
                                        </p:tgtEl>
                                        <p:attrNameLst>
                                          <p:attrName>fill.on</p:attrName>
                                        </p:attrNameLst>
                                      </p:cBhvr>
                                      <p:to>
                                        <p:strVal val="true"/>
                                      </p:to>
                                    </p:set>
                                  </p:childTnLst>
                                </p:cTn>
                              </p:par>
                              <p:par>
                                <p:cTn id="474" presetID="1" presetClass="emph" presetSubtype="2" fill="hold" nodeType="withEffect">
                                  <p:stCondLst>
                                    <p:cond delay="0"/>
                                  </p:stCondLst>
                                  <p:childTnLst>
                                    <p:animClr clrSpc="rgb" dir="cw">
                                      <p:cBhvr>
                                        <p:cTn id="475" dur="500" fill="hold"/>
                                        <p:tgtEl>
                                          <p:spTgt spid="2501"/>
                                        </p:tgtEl>
                                        <p:attrNameLst>
                                          <p:attrName>fillcolor</p:attrName>
                                        </p:attrNameLst>
                                      </p:cBhvr>
                                      <p:to>
                                        <a:srgbClr val="757070"/>
                                      </p:to>
                                    </p:animClr>
                                    <p:set>
                                      <p:cBhvr>
                                        <p:cTn id="476" dur="500" fill="hold"/>
                                        <p:tgtEl>
                                          <p:spTgt spid="2501"/>
                                        </p:tgtEl>
                                        <p:attrNameLst>
                                          <p:attrName>fill.type</p:attrName>
                                        </p:attrNameLst>
                                      </p:cBhvr>
                                      <p:to>
                                        <p:strVal val="solid"/>
                                      </p:to>
                                    </p:set>
                                    <p:set>
                                      <p:cBhvr>
                                        <p:cTn id="477" dur="500" fill="hold"/>
                                        <p:tgtEl>
                                          <p:spTgt spid="2501"/>
                                        </p:tgtEl>
                                        <p:attrNameLst>
                                          <p:attrName>fill.on</p:attrName>
                                        </p:attrNameLst>
                                      </p:cBhvr>
                                      <p:to>
                                        <p:strVal val="true"/>
                                      </p:to>
                                    </p:set>
                                  </p:childTnLst>
                                </p:cTn>
                              </p:par>
                              <p:par>
                                <p:cTn id="478" presetID="1" presetClass="emph" presetSubtype="2" fill="hold" nodeType="withEffect">
                                  <p:stCondLst>
                                    <p:cond delay="0"/>
                                  </p:stCondLst>
                                  <p:childTnLst>
                                    <p:animClr clrSpc="rgb" dir="cw">
                                      <p:cBhvr>
                                        <p:cTn id="479" dur="500" fill="hold"/>
                                        <p:tgtEl>
                                          <p:spTgt spid="2502"/>
                                        </p:tgtEl>
                                        <p:attrNameLst>
                                          <p:attrName>fillcolor</p:attrName>
                                        </p:attrNameLst>
                                      </p:cBhvr>
                                      <p:to>
                                        <a:srgbClr val="757070"/>
                                      </p:to>
                                    </p:animClr>
                                    <p:set>
                                      <p:cBhvr>
                                        <p:cTn id="480" dur="500" fill="hold"/>
                                        <p:tgtEl>
                                          <p:spTgt spid="2502"/>
                                        </p:tgtEl>
                                        <p:attrNameLst>
                                          <p:attrName>fill.type</p:attrName>
                                        </p:attrNameLst>
                                      </p:cBhvr>
                                      <p:to>
                                        <p:strVal val="solid"/>
                                      </p:to>
                                    </p:set>
                                    <p:set>
                                      <p:cBhvr>
                                        <p:cTn id="481" dur="500" fill="hold"/>
                                        <p:tgtEl>
                                          <p:spTgt spid="2502"/>
                                        </p:tgtEl>
                                        <p:attrNameLst>
                                          <p:attrName>fill.on</p:attrName>
                                        </p:attrNameLst>
                                      </p:cBhvr>
                                      <p:to>
                                        <p:strVal val="true"/>
                                      </p:to>
                                    </p:set>
                                  </p:childTnLst>
                                </p:cTn>
                              </p:par>
                              <p:par>
                                <p:cTn id="482" presetID="1" presetClass="emph" presetSubtype="2" fill="hold" nodeType="withEffect">
                                  <p:stCondLst>
                                    <p:cond delay="0"/>
                                  </p:stCondLst>
                                  <p:childTnLst>
                                    <p:animClr clrSpc="rgb" dir="cw">
                                      <p:cBhvr>
                                        <p:cTn id="483" dur="500" fill="hold"/>
                                        <p:tgtEl>
                                          <p:spTgt spid="2503"/>
                                        </p:tgtEl>
                                        <p:attrNameLst>
                                          <p:attrName>fillcolor</p:attrName>
                                        </p:attrNameLst>
                                      </p:cBhvr>
                                      <p:to>
                                        <a:srgbClr val="757070"/>
                                      </p:to>
                                    </p:animClr>
                                    <p:set>
                                      <p:cBhvr>
                                        <p:cTn id="484" dur="500" fill="hold"/>
                                        <p:tgtEl>
                                          <p:spTgt spid="2503"/>
                                        </p:tgtEl>
                                        <p:attrNameLst>
                                          <p:attrName>fill.type</p:attrName>
                                        </p:attrNameLst>
                                      </p:cBhvr>
                                      <p:to>
                                        <p:strVal val="solid"/>
                                      </p:to>
                                    </p:set>
                                    <p:set>
                                      <p:cBhvr>
                                        <p:cTn id="485" dur="500" fill="hold"/>
                                        <p:tgtEl>
                                          <p:spTgt spid="2503"/>
                                        </p:tgtEl>
                                        <p:attrNameLst>
                                          <p:attrName>fill.on</p:attrName>
                                        </p:attrNameLst>
                                      </p:cBhvr>
                                      <p:to>
                                        <p:strVal val="true"/>
                                      </p:to>
                                    </p:set>
                                  </p:childTnLst>
                                </p:cTn>
                              </p:par>
                              <p:par>
                                <p:cTn id="486" presetID="1" presetClass="emph" presetSubtype="2" fill="hold" nodeType="withEffect">
                                  <p:stCondLst>
                                    <p:cond delay="0"/>
                                  </p:stCondLst>
                                  <p:childTnLst>
                                    <p:animClr clrSpc="rgb" dir="cw">
                                      <p:cBhvr>
                                        <p:cTn id="487" dur="500" fill="hold"/>
                                        <p:tgtEl>
                                          <p:spTgt spid="2506"/>
                                        </p:tgtEl>
                                        <p:attrNameLst>
                                          <p:attrName>fillcolor</p:attrName>
                                        </p:attrNameLst>
                                      </p:cBhvr>
                                      <p:to>
                                        <a:srgbClr val="757070"/>
                                      </p:to>
                                    </p:animClr>
                                    <p:set>
                                      <p:cBhvr>
                                        <p:cTn id="488" dur="500" fill="hold"/>
                                        <p:tgtEl>
                                          <p:spTgt spid="2506"/>
                                        </p:tgtEl>
                                        <p:attrNameLst>
                                          <p:attrName>fill.type</p:attrName>
                                        </p:attrNameLst>
                                      </p:cBhvr>
                                      <p:to>
                                        <p:strVal val="solid"/>
                                      </p:to>
                                    </p:set>
                                    <p:set>
                                      <p:cBhvr>
                                        <p:cTn id="489" dur="500" fill="hold"/>
                                        <p:tgtEl>
                                          <p:spTgt spid="2506"/>
                                        </p:tgtEl>
                                        <p:attrNameLst>
                                          <p:attrName>fill.on</p:attrName>
                                        </p:attrNameLst>
                                      </p:cBhvr>
                                      <p:to>
                                        <p:strVal val="true"/>
                                      </p:to>
                                    </p:set>
                                  </p:childTnLst>
                                </p:cTn>
                              </p:par>
                              <p:par>
                                <p:cTn id="490" presetID="1" presetClass="emph" presetSubtype="2" fill="hold" nodeType="withEffect">
                                  <p:stCondLst>
                                    <p:cond delay="0"/>
                                  </p:stCondLst>
                                  <p:childTnLst>
                                    <p:animClr clrSpc="rgb" dir="cw">
                                      <p:cBhvr>
                                        <p:cTn id="491" dur="500" fill="hold"/>
                                        <p:tgtEl>
                                          <p:spTgt spid="2507"/>
                                        </p:tgtEl>
                                        <p:attrNameLst>
                                          <p:attrName>fillcolor</p:attrName>
                                        </p:attrNameLst>
                                      </p:cBhvr>
                                      <p:to>
                                        <a:srgbClr val="757070"/>
                                      </p:to>
                                    </p:animClr>
                                    <p:set>
                                      <p:cBhvr>
                                        <p:cTn id="492" dur="500" fill="hold"/>
                                        <p:tgtEl>
                                          <p:spTgt spid="2507"/>
                                        </p:tgtEl>
                                        <p:attrNameLst>
                                          <p:attrName>fill.type</p:attrName>
                                        </p:attrNameLst>
                                      </p:cBhvr>
                                      <p:to>
                                        <p:strVal val="solid"/>
                                      </p:to>
                                    </p:set>
                                    <p:set>
                                      <p:cBhvr>
                                        <p:cTn id="493" dur="500" fill="hold"/>
                                        <p:tgtEl>
                                          <p:spTgt spid="2507"/>
                                        </p:tgtEl>
                                        <p:attrNameLst>
                                          <p:attrName>fill.on</p:attrName>
                                        </p:attrNameLst>
                                      </p:cBhvr>
                                      <p:to>
                                        <p:strVal val="true"/>
                                      </p:to>
                                    </p:set>
                                  </p:childTnLst>
                                </p:cTn>
                              </p:par>
                              <p:par>
                                <p:cTn id="494" presetID="1" presetClass="emph" presetSubtype="2" fill="hold" nodeType="withEffect">
                                  <p:stCondLst>
                                    <p:cond delay="0"/>
                                  </p:stCondLst>
                                  <p:childTnLst>
                                    <p:animClr clrSpc="rgb" dir="cw">
                                      <p:cBhvr>
                                        <p:cTn id="495" dur="500" fill="hold"/>
                                        <p:tgtEl>
                                          <p:spTgt spid="2508"/>
                                        </p:tgtEl>
                                        <p:attrNameLst>
                                          <p:attrName>fillcolor</p:attrName>
                                        </p:attrNameLst>
                                      </p:cBhvr>
                                      <p:to>
                                        <a:srgbClr val="757070"/>
                                      </p:to>
                                    </p:animClr>
                                    <p:set>
                                      <p:cBhvr>
                                        <p:cTn id="496" dur="500" fill="hold"/>
                                        <p:tgtEl>
                                          <p:spTgt spid="2508"/>
                                        </p:tgtEl>
                                        <p:attrNameLst>
                                          <p:attrName>fill.type</p:attrName>
                                        </p:attrNameLst>
                                      </p:cBhvr>
                                      <p:to>
                                        <p:strVal val="solid"/>
                                      </p:to>
                                    </p:set>
                                    <p:set>
                                      <p:cBhvr>
                                        <p:cTn id="497" dur="500" fill="hold"/>
                                        <p:tgtEl>
                                          <p:spTgt spid="2508"/>
                                        </p:tgtEl>
                                        <p:attrNameLst>
                                          <p:attrName>fill.on</p:attrName>
                                        </p:attrNameLst>
                                      </p:cBhvr>
                                      <p:to>
                                        <p:strVal val="true"/>
                                      </p:to>
                                    </p:set>
                                  </p:childTnLst>
                                </p:cTn>
                              </p:par>
                              <p:par>
                                <p:cTn id="498" presetID="1" presetClass="emph" presetSubtype="2" fill="hold" nodeType="withEffect">
                                  <p:stCondLst>
                                    <p:cond delay="0"/>
                                  </p:stCondLst>
                                  <p:childTnLst>
                                    <p:animClr clrSpc="rgb" dir="cw">
                                      <p:cBhvr>
                                        <p:cTn id="499" dur="500" fill="hold"/>
                                        <p:tgtEl>
                                          <p:spTgt spid="2572"/>
                                        </p:tgtEl>
                                        <p:attrNameLst>
                                          <p:attrName>fillcolor</p:attrName>
                                        </p:attrNameLst>
                                      </p:cBhvr>
                                      <p:to>
                                        <a:srgbClr val="757070"/>
                                      </p:to>
                                    </p:animClr>
                                    <p:set>
                                      <p:cBhvr>
                                        <p:cTn id="500" dur="500" fill="hold"/>
                                        <p:tgtEl>
                                          <p:spTgt spid="2572"/>
                                        </p:tgtEl>
                                        <p:attrNameLst>
                                          <p:attrName>fill.type</p:attrName>
                                        </p:attrNameLst>
                                      </p:cBhvr>
                                      <p:to>
                                        <p:strVal val="solid"/>
                                      </p:to>
                                    </p:set>
                                    <p:set>
                                      <p:cBhvr>
                                        <p:cTn id="501" dur="500" fill="hold"/>
                                        <p:tgtEl>
                                          <p:spTgt spid="2572"/>
                                        </p:tgtEl>
                                        <p:attrNameLst>
                                          <p:attrName>fill.on</p:attrName>
                                        </p:attrNameLst>
                                      </p:cBhvr>
                                      <p:to>
                                        <p:strVal val="true"/>
                                      </p:to>
                                    </p:set>
                                  </p:childTnLst>
                                </p:cTn>
                              </p:par>
                              <p:par>
                                <p:cTn id="502" presetID="1" presetClass="emph" presetSubtype="2" fill="hold" nodeType="withEffect">
                                  <p:stCondLst>
                                    <p:cond delay="0"/>
                                  </p:stCondLst>
                                  <p:childTnLst>
                                    <p:animClr clrSpc="rgb" dir="cw">
                                      <p:cBhvr>
                                        <p:cTn id="503" dur="500" fill="hold"/>
                                        <p:tgtEl>
                                          <p:spTgt spid="2573"/>
                                        </p:tgtEl>
                                        <p:attrNameLst>
                                          <p:attrName>fillcolor</p:attrName>
                                        </p:attrNameLst>
                                      </p:cBhvr>
                                      <p:to>
                                        <a:srgbClr val="757070"/>
                                      </p:to>
                                    </p:animClr>
                                    <p:set>
                                      <p:cBhvr>
                                        <p:cTn id="504" dur="500" fill="hold"/>
                                        <p:tgtEl>
                                          <p:spTgt spid="2573"/>
                                        </p:tgtEl>
                                        <p:attrNameLst>
                                          <p:attrName>fill.type</p:attrName>
                                        </p:attrNameLst>
                                      </p:cBhvr>
                                      <p:to>
                                        <p:strVal val="solid"/>
                                      </p:to>
                                    </p:set>
                                    <p:set>
                                      <p:cBhvr>
                                        <p:cTn id="505" dur="500" fill="hold"/>
                                        <p:tgtEl>
                                          <p:spTgt spid="2573"/>
                                        </p:tgtEl>
                                        <p:attrNameLst>
                                          <p:attrName>fill.on</p:attrName>
                                        </p:attrNameLst>
                                      </p:cBhvr>
                                      <p:to>
                                        <p:strVal val="true"/>
                                      </p:to>
                                    </p:set>
                                  </p:childTnLst>
                                </p:cTn>
                              </p:par>
                              <p:par>
                                <p:cTn id="506" presetID="1" presetClass="emph" presetSubtype="2" fill="hold" nodeType="withEffect">
                                  <p:stCondLst>
                                    <p:cond delay="0"/>
                                  </p:stCondLst>
                                  <p:childTnLst>
                                    <p:animClr clrSpc="rgb" dir="cw">
                                      <p:cBhvr>
                                        <p:cTn id="507" dur="500" fill="hold"/>
                                        <p:tgtEl>
                                          <p:spTgt spid="2574"/>
                                        </p:tgtEl>
                                        <p:attrNameLst>
                                          <p:attrName>fillcolor</p:attrName>
                                        </p:attrNameLst>
                                      </p:cBhvr>
                                      <p:to>
                                        <a:srgbClr val="757070"/>
                                      </p:to>
                                    </p:animClr>
                                    <p:set>
                                      <p:cBhvr>
                                        <p:cTn id="508" dur="500" fill="hold"/>
                                        <p:tgtEl>
                                          <p:spTgt spid="2574"/>
                                        </p:tgtEl>
                                        <p:attrNameLst>
                                          <p:attrName>fill.type</p:attrName>
                                        </p:attrNameLst>
                                      </p:cBhvr>
                                      <p:to>
                                        <p:strVal val="solid"/>
                                      </p:to>
                                    </p:set>
                                    <p:set>
                                      <p:cBhvr>
                                        <p:cTn id="509" dur="500" fill="hold"/>
                                        <p:tgtEl>
                                          <p:spTgt spid="2574"/>
                                        </p:tgtEl>
                                        <p:attrNameLst>
                                          <p:attrName>fill.on</p:attrName>
                                        </p:attrNameLst>
                                      </p:cBhvr>
                                      <p:to>
                                        <p:strVal val="true"/>
                                      </p:to>
                                    </p:set>
                                  </p:childTnLst>
                                </p:cTn>
                              </p:par>
                              <p:par>
                                <p:cTn id="510" presetID="1" presetClass="emph" presetSubtype="2" fill="hold" nodeType="withEffect">
                                  <p:stCondLst>
                                    <p:cond delay="0"/>
                                  </p:stCondLst>
                                  <p:childTnLst>
                                    <p:animClr clrSpc="rgb" dir="cw">
                                      <p:cBhvr>
                                        <p:cTn id="511" dur="500" fill="hold"/>
                                        <p:tgtEl>
                                          <p:spTgt spid="2577"/>
                                        </p:tgtEl>
                                        <p:attrNameLst>
                                          <p:attrName>fillcolor</p:attrName>
                                        </p:attrNameLst>
                                      </p:cBhvr>
                                      <p:to>
                                        <a:srgbClr val="757070"/>
                                      </p:to>
                                    </p:animClr>
                                    <p:set>
                                      <p:cBhvr>
                                        <p:cTn id="512" dur="500" fill="hold"/>
                                        <p:tgtEl>
                                          <p:spTgt spid="2577"/>
                                        </p:tgtEl>
                                        <p:attrNameLst>
                                          <p:attrName>fill.type</p:attrName>
                                        </p:attrNameLst>
                                      </p:cBhvr>
                                      <p:to>
                                        <p:strVal val="solid"/>
                                      </p:to>
                                    </p:set>
                                    <p:set>
                                      <p:cBhvr>
                                        <p:cTn id="513" dur="500" fill="hold"/>
                                        <p:tgtEl>
                                          <p:spTgt spid="2577"/>
                                        </p:tgtEl>
                                        <p:attrNameLst>
                                          <p:attrName>fill.on</p:attrName>
                                        </p:attrNameLst>
                                      </p:cBhvr>
                                      <p:to>
                                        <p:strVal val="true"/>
                                      </p:to>
                                    </p:set>
                                  </p:childTnLst>
                                </p:cTn>
                              </p:par>
                              <p:par>
                                <p:cTn id="514" presetID="1" presetClass="emph" presetSubtype="2" fill="hold" nodeType="withEffect">
                                  <p:stCondLst>
                                    <p:cond delay="0"/>
                                  </p:stCondLst>
                                  <p:childTnLst>
                                    <p:animClr clrSpc="rgb" dir="cw">
                                      <p:cBhvr>
                                        <p:cTn id="515" dur="500" fill="hold"/>
                                        <p:tgtEl>
                                          <p:spTgt spid="2578"/>
                                        </p:tgtEl>
                                        <p:attrNameLst>
                                          <p:attrName>fillcolor</p:attrName>
                                        </p:attrNameLst>
                                      </p:cBhvr>
                                      <p:to>
                                        <a:srgbClr val="757070"/>
                                      </p:to>
                                    </p:animClr>
                                    <p:set>
                                      <p:cBhvr>
                                        <p:cTn id="516" dur="500" fill="hold"/>
                                        <p:tgtEl>
                                          <p:spTgt spid="2578"/>
                                        </p:tgtEl>
                                        <p:attrNameLst>
                                          <p:attrName>fill.type</p:attrName>
                                        </p:attrNameLst>
                                      </p:cBhvr>
                                      <p:to>
                                        <p:strVal val="solid"/>
                                      </p:to>
                                    </p:set>
                                    <p:set>
                                      <p:cBhvr>
                                        <p:cTn id="517" dur="500" fill="hold"/>
                                        <p:tgtEl>
                                          <p:spTgt spid="2578"/>
                                        </p:tgtEl>
                                        <p:attrNameLst>
                                          <p:attrName>fill.on</p:attrName>
                                        </p:attrNameLst>
                                      </p:cBhvr>
                                      <p:to>
                                        <p:strVal val="true"/>
                                      </p:to>
                                    </p:set>
                                  </p:childTnLst>
                                </p:cTn>
                              </p:par>
                              <p:par>
                                <p:cTn id="518" presetID="1" presetClass="emph" presetSubtype="2" fill="hold" nodeType="withEffect">
                                  <p:stCondLst>
                                    <p:cond delay="0"/>
                                  </p:stCondLst>
                                  <p:childTnLst>
                                    <p:animClr clrSpc="rgb" dir="cw">
                                      <p:cBhvr>
                                        <p:cTn id="519" dur="500" fill="hold"/>
                                        <p:tgtEl>
                                          <p:spTgt spid="2579"/>
                                        </p:tgtEl>
                                        <p:attrNameLst>
                                          <p:attrName>fillcolor</p:attrName>
                                        </p:attrNameLst>
                                      </p:cBhvr>
                                      <p:to>
                                        <a:srgbClr val="757070"/>
                                      </p:to>
                                    </p:animClr>
                                    <p:set>
                                      <p:cBhvr>
                                        <p:cTn id="520" dur="500" fill="hold"/>
                                        <p:tgtEl>
                                          <p:spTgt spid="2579"/>
                                        </p:tgtEl>
                                        <p:attrNameLst>
                                          <p:attrName>fill.type</p:attrName>
                                        </p:attrNameLst>
                                      </p:cBhvr>
                                      <p:to>
                                        <p:strVal val="solid"/>
                                      </p:to>
                                    </p:set>
                                    <p:set>
                                      <p:cBhvr>
                                        <p:cTn id="521" dur="500" fill="hold"/>
                                        <p:tgtEl>
                                          <p:spTgt spid="2579"/>
                                        </p:tgtEl>
                                        <p:attrNameLst>
                                          <p:attrName>fill.on</p:attrName>
                                        </p:attrNameLst>
                                      </p:cBhvr>
                                      <p:to>
                                        <p:strVal val="true"/>
                                      </p:to>
                                    </p:set>
                                  </p:childTnLst>
                                </p:cTn>
                              </p:par>
                              <p:par>
                                <p:cTn id="522" presetID="1" presetClass="emph" presetSubtype="2" fill="hold" nodeType="withEffect">
                                  <p:stCondLst>
                                    <p:cond delay="0"/>
                                  </p:stCondLst>
                                  <p:childTnLst>
                                    <p:animClr clrSpc="rgb" dir="cw">
                                      <p:cBhvr>
                                        <p:cTn id="523" dur="500" fill="hold"/>
                                        <p:tgtEl>
                                          <p:spTgt spid="2704"/>
                                        </p:tgtEl>
                                        <p:attrNameLst>
                                          <p:attrName>fillcolor</p:attrName>
                                        </p:attrNameLst>
                                      </p:cBhvr>
                                      <p:to>
                                        <a:srgbClr val="757070"/>
                                      </p:to>
                                    </p:animClr>
                                    <p:set>
                                      <p:cBhvr>
                                        <p:cTn id="524" dur="500" fill="hold"/>
                                        <p:tgtEl>
                                          <p:spTgt spid="2704"/>
                                        </p:tgtEl>
                                        <p:attrNameLst>
                                          <p:attrName>fill.type</p:attrName>
                                        </p:attrNameLst>
                                      </p:cBhvr>
                                      <p:to>
                                        <p:strVal val="solid"/>
                                      </p:to>
                                    </p:set>
                                    <p:set>
                                      <p:cBhvr>
                                        <p:cTn id="525" dur="500" fill="hold"/>
                                        <p:tgtEl>
                                          <p:spTgt spid="2704"/>
                                        </p:tgtEl>
                                        <p:attrNameLst>
                                          <p:attrName>fill.on</p:attrName>
                                        </p:attrNameLst>
                                      </p:cBhvr>
                                      <p:to>
                                        <p:strVal val="true"/>
                                      </p:to>
                                    </p:set>
                                  </p:childTnLst>
                                </p:cTn>
                              </p:par>
                              <p:par>
                                <p:cTn id="526" presetID="1" presetClass="emph" presetSubtype="2" fill="hold" nodeType="withEffect">
                                  <p:stCondLst>
                                    <p:cond delay="0"/>
                                  </p:stCondLst>
                                  <p:childTnLst>
                                    <p:animClr clrSpc="rgb" dir="cw">
                                      <p:cBhvr>
                                        <p:cTn id="527" dur="500" fill="hold"/>
                                        <p:tgtEl>
                                          <p:spTgt spid="2705"/>
                                        </p:tgtEl>
                                        <p:attrNameLst>
                                          <p:attrName>fillcolor</p:attrName>
                                        </p:attrNameLst>
                                      </p:cBhvr>
                                      <p:to>
                                        <a:srgbClr val="757070"/>
                                      </p:to>
                                    </p:animClr>
                                    <p:set>
                                      <p:cBhvr>
                                        <p:cTn id="528" dur="500" fill="hold"/>
                                        <p:tgtEl>
                                          <p:spTgt spid="2705"/>
                                        </p:tgtEl>
                                        <p:attrNameLst>
                                          <p:attrName>fill.type</p:attrName>
                                        </p:attrNameLst>
                                      </p:cBhvr>
                                      <p:to>
                                        <p:strVal val="solid"/>
                                      </p:to>
                                    </p:set>
                                    <p:set>
                                      <p:cBhvr>
                                        <p:cTn id="529" dur="500" fill="hold"/>
                                        <p:tgtEl>
                                          <p:spTgt spid="2705"/>
                                        </p:tgtEl>
                                        <p:attrNameLst>
                                          <p:attrName>fill.on</p:attrName>
                                        </p:attrNameLst>
                                      </p:cBhvr>
                                      <p:to>
                                        <p:strVal val="true"/>
                                      </p:to>
                                    </p:set>
                                  </p:childTnLst>
                                </p:cTn>
                              </p:par>
                              <p:par>
                                <p:cTn id="530" presetID="1" presetClass="emph" presetSubtype="2" fill="hold" nodeType="withEffect">
                                  <p:stCondLst>
                                    <p:cond delay="0"/>
                                  </p:stCondLst>
                                  <p:childTnLst>
                                    <p:animClr clrSpc="rgb" dir="cw">
                                      <p:cBhvr>
                                        <p:cTn id="531" dur="500" fill="hold"/>
                                        <p:tgtEl>
                                          <p:spTgt spid="2706"/>
                                        </p:tgtEl>
                                        <p:attrNameLst>
                                          <p:attrName>fillcolor</p:attrName>
                                        </p:attrNameLst>
                                      </p:cBhvr>
                                      <p:to>
                                        <a:srgbClr val="757070"/>
                                      </p:to>
                                    </p:animClr>
                                    <p:set>
                                      <p:cBhvr>
                                        <p:cTn id="532" dur="500" fill="hold"/>
                                        <p:tgtEl>
                                          <p:spTgt spid="2706"/>
                                        </p:tgtEl>
                                        <p:attrNameLst>
                                          <p:attrName>fill.type</p:attrName>
                                        </p:attrNameLst>
                                      </p:cBhvr>
                                      <p:to>
                                        <p:strVal val="solid"/>
                                      </p:to>
                                    </p:set>
                                    <p:set>
                                      <p:cBhvr>
                                        <p:cTn id="533" dur="500" fill="hold"/>
                                        <p:tgtEl>
                                          <p:spTgt spid="2706"/>
                                        </p:tgtEl>
                                        <p:attrNameLst>
                                          <p:attrName>fill.on</p:attrName>
                                        </p:attrNameLst>
                                      </p:cBhvr>
                                      <p:to>
                                        <p:strVal val="true"/>
                                      </p:to>
                                    </p:set>
                                  </p:childTnLst>
                                </p:cTn>
                              </p:par>
                              <p:par>
                                <p:cTn id="534" presetID="1" presetClass="emph" presetSubtype="2" fill="hold" nodeType="withEffect">
                                  <p:stCondLst>
                                    <p:cond delay="0"/>
                                  </p:stCondLst>
                                  <p:childTnLst>
                                    <p:animClr clrSpc="rgb" dir="cw">
                                      <p:cBhvr>
                                        <p:cTn id="535" dur="500" fill="hold"/>
                                        <p:tgtEl>
                                          <p:spTgt spid="2709"/>
                                        </p:tgtEl>
                                        <p:attrNameLst>
                                          <p:attrName>fillcolor</p:attrName>
                                        </p:attrNameLst>
                                      </p:cBhvr>
                                      <p:to>
                                        <a:srgbClr val="757070"/>
                                      </p:to>
                                    </p:animClr>
                                    <p:set>
                                      <p:cBhvr>
                                        <p:cTn id="536" dur="500" fill="hold"/>
                                        <p:tgtEl>
                                          <p:spTgt spid="2709"/>
                                        </p:tgtEl>
                                        <p:attrNameLst>
                                          <p:attrName>fill.type</p:attrName>
                                        </p:attrNameLst>
                                      </p:cBhvr>
                                      <p:to>
                                        <p:strVal val="solid"/>
                                      </p:to>
                                    </p:set>
                                    <p:set>
                                      <p:cBhvr>
                                        <p:cTn id="537" dur="500" fill="hold"/>
                                        <p:tgtEl>
                                          <p:spTgt spid="2709"/>
                                        </p:tgtEl>
                                        <p:attrNameLst>
                                          <p:attrName>fill.on</p:attrName>
                                        </p:attrNameLst>
                                      </p:cBhvr>
                                      <p:to>
                                        <p:strVal val="true"/>
                                      </p:to>
                                    </p:set>
                                  </p:childTnLst>
                                </p:cTn>
                              </p:par>
                              <p:par>
                                <p:cTn id="538" presetID="1" presetClass="emph" presetSubtype="2" fill="hold" nodeType="withEffect">
                                  <p:stCondLst>
                                    <p:cond delay="0"/>
                                  </p:stCondLst>
                                  <p:childTnLst>
                                    <p:animClr clrSpc="rgb" dir="cw">
                                      <p:cBhvr>
                                        <p:cTn id="539" dur="500" fill="hold"/>
                                        <p:tgtEl>
                                          <p:spTgt spid="2710"/>
                                        </p:tgtEl>
                                        <p:attrNameLst>
                                          <p:attrName>fillcolor</p:attrName>
                                        </p:attrNameLst>
                                      </p:cBhvr>
                                      <p:to>
                                        <a:srgbClr val="757070"/>
                                      </p:to>
                                    </p:animClr>
                                    <p:set>
                                      <p:cBhvr>
                                        <p:cTn id="540" dur="500" fill="hold"/>
                                        <p:tgtEl>
                                          <p:spTgt spid="2710"/>
                                        </p:tgtEl>
                                        <p:attrNameLst>
                                          <p:attrName>fill.type</p:attrName>
                                        </p:attrNameLst>
                                      </p:cBhvr>
                                      <p:to>
                                        <p:strVal val="solid"/>
                                      </p:to>
                                    </p:set>
                                    <p:set>
                                      <p:cBhvr>
                                        <p:cTn id="541" dur="500" fill="hold"/>
                                        <p:tgtEl>
                                          <p:spTgt spid="2710"/>
                                        </p:tgtEl>
                                        <p:attrNameLst>
                                          <p:attrName>fill.on</p:attrName>
                                        </p:attrNameLst>
                                      </p:cBhvr>
                                      <p:to>
                                        <p:strVal val="true"/>
                                      </p:to>
                                    </p:set>
                                  </p:childTnLst>
                                </p:cTn>
                              </p:par>
                              <p:par>
                                <p:cTn id="542" presetID="1" presetClass="emph" presetSubtype="2" fill="hold" nodeType="withEffect">
                                  <p:stCondLst>
                                    <p:cond delay="0"/>
                                  </p:stCondLst>
                                  <p:childTnLst>
                                    <p:animClr clrSpc="rgb" dir="cw">
                                      <p:cBhvr>
                                        <p:cTn id="543" dur="500" fill="hold"/>
                                        <p:tgtEl>
                                          <p:spTgt spid="2711"/>
                                        </p:tgtEl>
                                        <p:attrNameLst>
                                          <p:attrName>fillcolor</p:attrName>
                                        </p:attrNameLst>
                                      </p:cBhvr>
                                      <p:to>
                                        <a:srgbClr val="757070"/>
                                      </p:to>
                                    </p:animClr>
                                    <p:set>
                                      <p:cBhvr>
                                        <p:cTn id="544" dur="500" fill="hold"/>
                                        <p:tgtEl>
                                          <p:spTgt spid="2711"/>
                                        </p:tgtEl>
                                        <p:attrNameLst>
                                          <p:attrName>fill.type</p:attrName>
                                        </p:attrNameLst>
                                      </p:cBhvr>
                                      <p:to>
                                        <p:strVal val="solid"/>
                                      </p:to>
                                    </p:set>
                                    <p:set>
                                      <p:cBhvr>
                                        <p:cTn id="545" dur="500" fill="hold"/>
                                        <p:tgtEl>
                                          <p:spTgt spid="2711"/>
                                        </p:tgtEl>
                                        <p:attrNameLst>
                                          <p:attrName>fill.on</p:attrName>
                                        </p:attrNameLst>
                                      </p:cBhvr>
                                      <p:to>
                                        <p:strVal val="true"/>
                                      </p:to>
                                    </p:set>
                                  </p:childTnLst>
                                </p:cTn>
                              </p:par>
                            </p:childTnLst>
                          </p:cTn>
                        </p:par>
                        <p:par>
                          <p:cTn id="546" fill="hold">
                            <p:stCondLst>
                              <p:cond delay="500"/>
                            </p:stCondLst>
                            <p:childTnLst>
                              <p:par>
                                <p:cTn id="547" presetID="10" presetClass="entr" presetSubtype="0" fill="hold" grpId="0" nodeType="afterEffect">
                                  <p:stCondLst>
                                    <p:cond delay="0"/>
                                  </p:stCondLst>
                                  <p:childTnLst>
                                    <p:set>
                                      <p:cBhvr>
                                        <p:cTn id="548" dur="1" fill="hold">
                                          <p:stCondLst>
                                            <p:cond delay="0"/>
                                          </p:stCondLst>
                                        </p:cTn>
                                        <p:tgtEl>
                                          <p:spTgt spid="2715"/>
                                        </p:tgtEl>
                                        <p:attrNameLst>
                                          <p:attrName>style.visibility</p:attrName>
                                        </p:attrNameLst>
                                      </p:cBhvr>
                                      <p:to>
                                        <p:strVal val="visible"/>
                                      </p:to>
                                    </p:set>
                                    <p:animEffect transition="in" filter="fade">
                                      <p:cBhvr>
                                        <p:cTn id="549" dur="500"/>
                                        <p:tgtEl>
                                          <p:spTgt spid="2715"/>
                                        </p:tgtEl>
                                      </p:cBhvr>
                                    </p:animEffect>
                                  </p:childTnLst>
                                </p:cTn>
                              </p:par>
                              <p:par>
                                <p:cTn id="550" presetID="10" presetClass="entr" presetSubtype="0" fill="hold" nodeType="withEffect">
                                  <p:stCondLst>
                                    <p:cond delay="0"/>
                                  </p:stCondLst>
                                  <p:childTnLst>
                                    <p:set>
                                      <p:cBhvr>
                                        <p:cTn id="551" dur="1" fill="hold">
                                          <p:stCondLst>
                                            <p:cond delay="0"/>
                                          </p:stCondLst>
                                        </p:cTn>
                                        <p:tgtEl>
                                          <p:spTgt spid="1358"/>
                                        </p:tgtEl>
                                        <p:attrNameLst>
                                          <p:attrName>style.visibility</p:attrName>
                                        </p:attrNameLst>
                                      </p:cBhvr>
                                      <p:to>
                                        <p:strVal val="visible"/>
                                      </p:to>
                                    </p:set>
                                    <p:animEffect transition="in" filter="fade">
                                      <p:cBhvr>
                                        <p:cTn id="552" dur="500"/>
                                        <p:tgtEl>
                                          <p:spTgt spid="1358"/>
                                        </p:tgtEl>
                                      </p:cBhvr>
                                    </p:animEffect>
                                  </p:childTnLst>
                                </p:cTn>
                              </p:par>
                              <p:par>
                                <p:cTn id="553" presetID="10" presetClass="entr" presetSubtype="0" fill="hold" nodeType="withEffect">
                                  <p:stCondLst>
                                    <p:cond delay="0"/>
                                  </p:stCondLst>
                                  <p:childTnLst>
                                    <p:set>
                                      <p:cBhvr>
                                        <p:cTn id="554" dur="1" fill="hold">
                                          <p:stCondLst>
                                            <p:cond delay="0"/>
                                          </p:stCondLst>
                                        </p:cTn>
                                        <p:tgtEl>
                                          <p:spTgt spid="1362"/>
                                        </p:tgtEl>
                                        <p:attrNameLst>
                                          <p:attrName>style.visibility</p:attrName>
                                        </p:attrNameLst>
                                      </p:cBhvr>
                                      <p:to>
                                        <p:strVal val="visible"/>
                                      </p:to>
                                    </p:set>
                                    <p:animEffect transition="in" filter="fade">
                                      <p:cBhvr>
                                        <p:cTn id="555" dur="500"/>
                                        <p:tgtEl>
                                          <p:spTgt spid="1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 grpId="0" animBg="1"/>
      <p:bldP spid="203" grpId="0" animBg="1"/>
      <p:bldP spid="204" grpId="0" animBg="1"/>
      <p:bldP spid="187" grpId="0" animBg="1"/>
      <p:bldP spid="188" grpId="0" animBg="1"/>
      <p:bldP spid="189" grpId="0" animBg="1"/>
      <p:bldP spid="127" grpId="0" animBg="1"/>
      <p:bldP spid="128" grpId="0" animBg="1"/>
      <p:bldP spid="129" grpId="0" animBg="1"/>
      <p:bldP spid="142" grpId="0" animBg="1"/>
      <p:bldP spid="143" grpId="0" animBg="1"/>
      <p:bldP spid="144" grpId="0" animBg="1"/>
      <p:bldP spid="1466" grpId="0"/>
      <p:bldP spid="1820" grpId="0" animBg="1"/>
      <p:bldP spid="1821" grpId="0" animBg="1"/>
      <p:bldP spid="1822" grpId="0" animBg="1"/>
      <p:bldP spid="1825" grpId="0" animBg="1"/>
      <p:bldP spid="1826" grpId="0" animBg="1"/>
      <p:bldP spid="1827" grpId="0" animBg="1"/>
      <p:bldP spid="1829" grpId="0" animBg="1"/>
      <p:bldP spid="1830" grpId="0" animBg="1"/>
      <p:bldP spid="1831" grpId="0" animBg="1"/>
      <p:bldP spid="1834" grpId="0" animBg="1"/>
      <p:bldP spid="1835" grpId="0" animBg="1"/>
      <p:bldP spid="1836" grpId="0" animBg="1"/>
      <p:bldP spid="1839" grpId="0" animBg="1"/>
      <p:bldP spid="1840" grpId="0" animBg="1"/>
      <p:bldP spid="1841" grpId="0" animBg="1"/>
      <p:bldP spid="1844" grpId="0" animBg="1"/>
      <p:bldP spid="1845" grpId="0" animBg="1"/>
      <p:bldP spid="1846" grpId="0" animBg="1"/>
      <p:bldP spid="1849" grpId="0" animBg="1"/>
      <p:bldP spid="1850" grpId="0" animBg="1"/>
      <p:bldP spid="1851" grpId="0" animBg="1"/>
      <p:bldP spid="1854" grpId="0" animBg="1"/>
      <p:bldP spid="1855" grpId="0" animBg="1"/>
      <p:bldP spid="1856" grpId="0" animBg="1"/>
      <p:bldP spid="1859" grpId="0"/>
      <p:bldP spid="27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lstStyle/>
          <a:p>
            <a:r>
              <a:rPr lang="en-US" altLang="zh-TW" dirty="0" smtClean="0"/>
              <a:t>Several redundant TSV architectures have been proposed</a:t>
            </a:r>
            <a:endParaRPr lang="zh-TW" altLang="en-US" dirty="0"/>
          </a:p>
        </p:txBody>
      </p:sp>
      <p:sp>
        <p:nvSpPr>
          <p:cNvPr id="3" name="標題 2"/>
          <p:cNvSpPr>
            <a:spLocks noGrp="1"/>
          </p:cNvSpPr>
          <p:nvPr>
            <p:ph type="title"/>
          </p:nvPr>
        </p:nvSpPr>
        <p:spPr/>
        <p:txBody>
          <a:bodyPr/>
          <a:lstStyle/>
          <a:p>
            <a:r>
              <a:rPr lang="en-US" altLang="zh-TW" dirty="0" smtClean="0"/>
              <a:t>Redundant TSV Architectures</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6</a:t>
            </a:fld>
            <a:endParaRPr lang="en-US" noProof="1"/>
          </a:p>
        </p:txBody>
      </p:sp>
      <p:grpSp>
        <p:nvGrpSpPr>
          <p:cNvPr id="7" name="群組 6"/>
          <p:cNvGrpSpPr/>
          <p:nvPr/>
        </p:nvGrpSpPr>
        <p:grpSpPr>
          <a:xfrm>
            <a:off x="2008555" y="1833830"/>
            <a:ext cx="1262818" cy="957336"/>
            <a:chOff x="1696227" y="1156734"/>
            <a:chExt cx="1262818" cy="957336"/>
          </a:xfrm>
        </p:grpSpPr>
        <p:cxnSp>
          <p:nvCxnSpPr>
            <p:cNvPr id="8" name="直線單箭頭接點 7"/>
            <p:cNvCxnSpPr>
              <a:stCxn id="40" idx="6"/>
              <a:endCxn id="20" idx="2"/>
            </p:cNvCxnSpPr>
            <p:nvPr/>
          </p:nvCxnSpPr>
          <p:spPr>
            <a:xfrm>
              <a:off x="210179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a:stCxn id="20" idx="6"/>
              <a:endCxn id="21" idx="2"/>
            </p:cNvCxnSpPr>
            <p:nvPr/>
          </p:nvCxnSpPr>
          <p:spPr>
            <a:xfrm>
              <a:off x="238754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21" idx="6"/>
              <a:endCxn id="22" idx="2"/>
            </p:cNvCxnSpPr>
            <p:nvPr/>
          </p:nvCxnSpPr>
          <p:spPr>
            <a:xfrm>
              <a:off x="267329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41" idx="6"/>
              <a:endCxn id="23" idx="2"/>
            </p:cNvCxnSpPr>
            <p:nvPr/>
          </p:nvCxnSpPr>
          <p:spPr>
            <a:xfrm>
              <a:off x="210179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23" idx="6"/>
              <a:endCxn id="24" idx="2"/>
            </p:cNvCxnSpPr>
            <p:nvPr/>
          </p:nvCxnSpPr>
          <p:spPr>
            <a:xfrm>
              <a:off x="238754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24" idx="6"/>
              <a:endCxn id="25" idx="2"/>
            </p:cNvCxnSpPr>
            <p:nvPr/>
          </p:nvCxnSpPr>
          <p:spPr>
            <a:xfrm>
              <a:off x="267329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42" idx="6"/>
              <a:endCxn id="26" idx="2"/>
            </p:cNvCxnSpPr>
            <p:nvPr/>
          </p:nvCxnSpPr>
          <p:spPr>
            <a:xfrm>
              <a:off x="210179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26" idx="6"/>
              <a:endCxn id="27" idx="2"/>
            </p:cNvCxnSpPr>
            <p:nvPr/>
          </p:nvCxnSpPr>
          <p:spPr>
            <a:xfrm>
              <a:off x="238754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27" idx="6"/>
              <a:endCxn id="28" idx="2"/>
            </p:cNvCxnSpPr>
            <p:nvPr/>
          </p:nvCxnSpPr>
          <p:spPr>
            <a:xfrm>
              <a:off x="267329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43" idx="6"/>
              <a:endCxn id="29" idx="2"/>
            </p:cNvCxnSpPr>
            <p:nvPr/>
          </p:nvCxnSpPr>
          <p:spPr>
            <a:xfrm>
              <a:off x="210179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29" idx="6"/>
              <a:endCxn id="30" idx="2"/>
            </p:cNvCxnSpPr>
            <p:nvPr/>
          </p:nvCxnSpPr>
          <p:spPr>
            <a:xfrm>
              <a:off x="238754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30" idx="6"/>
              <a:endCxn id="31" idx="2"/>
            </p:cNvCxnSpPr>
            <p:nvPr/>
          </p:nvCxnSpPr>
          <p:spPr>
            <a:xfrm>
              <a:off x="267329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226772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255347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2839227"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226772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255347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2839227"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226772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255347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2839227"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226772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255347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2839227"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直線單箭頭接點 31"/>
            <p:cNvCxnSpPr>
              <a:stCxn id="36" idx="6"/>
              <a:endCxn id="40" idx="2"/>
            </p:cNvCxnSpPr>
            <p:nvPr/>
          </p:nvCxnSpPr>
          <p:spPr>
            <a:xfrm>
              <a:off x="181604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stCxn id="37" idx="6"/>
              <a:endCxn id="41" idx="2"/>
            </p:cNvCxnSpPr>
            <p:nvPr/>
          </p:nvCxnSpPr>
          <p:spPr>
            <a:xfrm>
              <a:off x="181604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38" idx="6"/>
              <a:endCxn id="42" idx="2"/>
            </p:cNvCxnSpPr>
            <p:nvPr/>
          </p:nvCxnSpPr>
          <p:spPr>
            <a:xfrm>
              <a:off x="181604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39" idx="6"/>
              <a:endCxn id="43" idx="2"/>
            </p:cNvCxnSpPr>
            <p:nvPr/>
          </p:nvCxnSpPr>
          <p:spPr>
            <a:xfrm>
              <a:off x="181604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36" name="橢圓 35"/>
            <p:cNvSpPr/>
            <p:nvPr/>
          </p:nvSpPr>
          <p:spPr>
            <a:xfrm>
              <a:off x="169622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169622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169622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169622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198197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198197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198197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198197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44" name="群組 43"/>
          <p:cNvGrpSpPr/>
          <p:nvPr/>
        </p:nvGrpSpPr>
        <p:grpSpPr>
          <a:xfrm>
            <a:off x="1858647" y="3543111"/>
            <a:ext cx="1548568" cy="957336"/>
            <a:chOff x="5597799" y="1156734"/>
            <a:chExt cx="1548568" cy="957336"/>
          </a:xfrm>
        </p:grpSpPr>
        <p:cxnSp>
          <p:nvCxnSpPr>
            <p:cNvPr id="45" name="直線單箭頭接點 44"/>
            <p:cNvCxnSpPr>
              <a:stCxn id="73" idx="6"/>
              <a:endCxn id="57" idx="2"/>
            </p:cNvCxnSpPr>
            <p:nvPr/>
          </p:nvCxnSpPr>
          <p:spPr>
            <a:xfrm>
              <a:off x="628911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57" idx="6"/>
              <a:endCxn id="58" idx="2"/>
            </p:cNvCxnSpPr>
            <p:nvPr/>
          </p:nvCxnSpPr>
          <p:spPr>
            <a:xfrm>
              <a:off x="657486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58" idx="6"/>
              <a:endCxn id="59" idx="2"/>
            </p:cNvCxnSpPr>
            <p:nvPr/>
          </p:nvCxnSpPr>
          <p:spPr>
            <a:xfrm>
              <a:off x="6860617"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74" idx="6"/>
              <a:endCxn id="60" idx="2"/>
            </p:cNvCxnSpPr>
            <p:nvPr/>
          </p:nvCxnSpPr>
          <p:spPr>
            <a:xfrm>
              <a:off x="628911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60" idx="6"/>
              <a:endCxn id="61" idx="2"/>
            </p:cNvCxnSpPr>
            <p:nvPr/>
          </p:nvCxnSpPr>
          <p:spPr>
            <a:xfrm>
              <a:off x="657486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stCxn id="61" idx="6"/>
              <a:endCxn id="62" idx="2"/>
            </p:cNvCxnSpPr>
            <p:nvPr/>
          </p:nvCxnSpPr>
          <p:spPr>
            <a:xfrm>
              <a:off x="6860617"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75" idx="6"/>
              <a:endCxn id="63" idx="2"/>
            </p:cNvCxnSpPr>
            <p:nvPr/>
          </p:nvCxnSpPr>
          <p:spPr>
            <a:xfrm>
              <a:off x="628911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63" idx="6"/>
              <a:endCxn id="64" idx="2"/>
            </p:cNvCxnSpPr>
            <p:nvPr/>
          </p:nvCxnSpPr>
          <p:spPr>
            <a:xfrm>
              <a:off x="657486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64" idx="6"/>
              <a:endCxn id="65" idx="2"/>
            </p:cNvCxnSpPr>
            <p:nvPr/>
          </p:nvCxnSpPr>
          <p:spPr>
            <a:xfrm>
              <a:off x="6860617"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stCxn id="76" idx="6"/>
              <a:endCxn id="66" idx="2"/>
            </p:cNvCxnSpPr>
            <p:nvPr/>
          </p:nvCxnSpPr>
          <p:spPr>
            <a:xfrm>
              <a:off x="628911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a:stCxn id="66" idx="6"/>
              <a:endCxn id="67" idx="2"/>
            </p:cNvCxnSpPr>
            <p:nvPr/>
          </p:nvCxnSpPr>
          <p:spPr>
            <a:xfrm>
              <a:off x="657486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stCxn id="67" idx="6"/>
              <a:endCxn id="68" idx="2"/>
            </p:cNvCxnSpPr>
            <p:nvPr/>
          </p:nvCxnSpPr>
          <p:spPr>
            <a:xfrm>
              <a:off x="6860617"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57" name="橢圓 56"/>
            <p:cNvSpPr/>
            <p:nvPr/>
          </p:nvSpPr>
          <p:spPr>
            <a:xfrm>
              <a:off x="645504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p:cNvSpPr/>
            <p:nvPr/>
          </p:nvSpPr>
          <p:spPr>
            <a:xfrm>
              <a:off x="674079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p:cNvSpPr/>
            <p:nvPr/>
          </p:nvSpPr>
          <p:spPr>
            <a:xfrm>
              <a:off x="7026549"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p:cNvSpPr/>
            <p:nvPr/>
          </p:nvSpPr>
          <p:spPr>
            <a:xfrm>
              <a:off x="645504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60"/>
            <p:cNvSpPr/>
            <p:nvPr/>
          </p:nvSpPr>
          <p:spPr>
            <a:xfrm>
              <a:off x="674079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橢圓 61"/>
            <p:cNvSpPr/>
            <p:nvPr/>
          </p:nvSpPr>
          <p:spPr>
            <a:xfrm>
              <a:off x="7026549"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p:cNvSpPr/>
            <p:nvPr/>
          </p:nvSpPr>
          <p:spPr>
            <a:xfrm>
              <a:off x="645504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p:cNvSpPr/>
            <p:nvPr/>
          </p:nvSpPr>
          <p:spPr>
            <a:xfrm>
              <a:off x="674079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橢圓 64"/>
            <p:cNvSpPr/>
            <p:nvPr/>
          </p:nvSpPr>
          <p:spPr>
            <a:xfrm>
              <a:off x="7026549"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橢圓 65"/>
            <p:cNvSpPr/>
            <p:nvPr/>
          </p:nvSpPr>
          <p:spPr>
            <a:xfrm>
              <a:off x="645504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橢圓 66"/>
            <p:cNvSpPr/>
            <p:nvPr/>
          </p:nvSpPr>
          <p:spPr>
            <a:xfrm>
              <a:off x="674079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橢圓 67"/>
            <p:cNvSpPr/>
            <p:nvPr/>
          </p:nvSpPr>
          <p:spPr>
            <a:xfrm>
              <a:off x="7026549"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 name="直線單箭頭接點 68"/>
            <p:cNvCxnSpPr>
              <a:stCxn id="85" idx="6"/>
              <a:endCxn id="73" idx="2"/>
            </p:cNvCxnSpPr>
            <p:nvPr/>
          </p:nvCxnSpPr>
          <p:spPr>
            <a:xfrm>
              <a:off x="600336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86" idx="6"/>
              <a:endCxn id="74" idx="2"/>
            </p:cNvCxnSpPr>
            <p:nvPr/>
          </p:nvCxnSpPr>
          <p:spPr>
            <a:xfrm>
              <a:off x="600336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stCxn id="87" idx="6"/>
              <a:endCxn id="75" idx="2"/>
            </p:cNvCxnSpPr>
            <p:nvPr/>
          </p:nvCxnSpPr>
          <p:spPr>
            <a:xfrm>
              <a:off x="600336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stCxn id="88" idx="6"/>
              <a:endCxn id="76" idx="2"/>
            </p:cNvCxnSpPr>
            <p:nvPr/>
          </p:nvCxnSpPr>
          <p:spPr>
            <a:xfrm>
              <a:off x="600336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3" name="橢圓 72"/>
            <p:cNvSpPr/>
            <p:nvPr/>
          </p:nvSpPr>
          <p:spPr>
            <a:xfrm>
              <a:off x="616929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橢圓 73"/>
            <p:cNvSpPr/>
            <p:nvPr/>
          </p:nvSpPr>
          <p:spPr>
            <a:xfrm>
              <a:off x="616929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橢圓 74"/>
            <p:cNvSpPr/>
            <p:nvPr/>
          </p:nvSpPr>
          <p:spPr>
            <a:xfrm>
              <a:off x="616929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橢圓 75"/>
            <p:cNvSpPr/>
            <p:nvPr/>
          </p:nvSpPr>
          <p:spPr>
            <a:xfrm>
              <a:off x="616929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 name="直線單箭頭接點 76"/>
            <p:cNvCxnSpPr>
              <a:stCxn id="81" idx="6"/>
              <a:endCxn id="85" idx="2"/>
            </p:cNvCxnSpPr>
            <p:nvPr/>
          </p:nvCxnSpPr>
          <p:spPr>
            <a:xfrm>
              <a:off x="5717617" y="1216643"/>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82" idx="6"/>
              <a:endCxn id="86" idx="2"/>
            </p:cNvCxnSpPr>
            <p:nvPr/>
          </p:nvCxnSpPr>
          <p:spPr>
            <a:xfrm>
              <a:off x="5717617" y="1495816"/>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83" idx="6"/>
              <a:endCxn id="87" idx="2"/>
            </p:cNvCxnSpPr>
            <p:nvPr/>
          </p:nvCxnSpPr>
          <p:spPr>
            <a:xfrm>
              <a:off x="5717617" y="1774989"/>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stCxn id="84" idx="6"/>
              <a:endCxn id="88" idx="2"/>
            </p:cNvCxnSpPr>
            <p:nvPr/>
          </p:nvCxnSpPr>
          <p:spPr>
            <a:xfrm>
              <a:off x="5717617" y="2054161"/>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81" name="橢圓 80"/>
            <p:cNvSpPr/>
            <p:nvPr/>
          </p:nvSpPr>
          <p:spPr>
            <a:xfrm>
              <a:off x="5597799"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橢圓 81"/>
            <p:cNvSpPr/>
            <p:nvPr/>
          </p:nvSpPr>
          <p:spPr>
            <a:xfrm>
              <a:off x="5597799"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橢圓 82"/>
            <p:cNvSpPr/>
            <p:nvPr/>
          </p:nvSpPr>
          <p:spPr>
            <a:xfrm>
              <a:off x="5597799"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橢圓 83"/>
            <p:cNvSpPr/>
            <p:nvPr/>
          </p:nvSpPr>
          <p:spPr>
            <a:xfrm>
              <a:off x="5597799"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橢圓 84"/>
            <p:cNvSpPr/>
            <p:nvPr/>
          </p:nvSpPr>
          <p:spPr>
            <a:xfrm>
              <a:off x="588354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橢圓 85"/>
            <p:cNvSpPr/>
            <p:nvPr/>
          </p:nvSpPr>
          <p:spPr>
            <a:xfrm>
              <a:off x="588354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橢圓 86"/>
            <p:cNvSpPr/>
            <p:nvPr/>
          </p:nvSpPr>
          <p:spPr>
            <a:xfrm>
              <a:off x="588354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橢圓 87"/>
            <p:cNvSpPr/>
            <p:nvPr/>
          </p:nvSpPr>
          <p:spPr>
            <a:xfrm>
              <a:off x="588354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146" name="群組 145"/>
          <p:cNvGrpSpPr/>
          <p:nvPr/>
        </p:nvGrpSpPr>
        <p:grpSpPr>
          <a:xfrm>
            <a:off x="6697793" y="2172048"/>
            <a:ext cx="2120065" cy="2074026"/>
            <a:chOff x="5883549" y="2827821"/>
            <a:chExt cx="2120065" cy="2074026"/>
          </a:xfrm>
        </p:grpSpPr>
        <p:cxnSp>
          <p:nvCxnSpPr>
            <p:cNvPr id="147" name="直線單箭頭接點 146"/>
            <p:cNvCxnSpPr>
              <a:stCxn id="177" idx="6"/>
              <a:endCxn id="171" idx="2"/>
            </p:cNvCxnSpPr>
            <p:nvPr/>
          </p:nvCxnSpPr>
          <p:spPr>
            <a:xfrm>
              <a:off x="628911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8" name="直線單箭頭接點 147"/>
            <p:cNvCxnSpPr>
              <a:stCxn id="171" idx="6"/>
              <a:endCxn id="291" idx="2"/>
            </p:cNvCxnSpPr>
            <p:nvPr/>
          </p:nvCxnSpPr>
          <p:spPr>
            <a:xfrm>
              <a:off x="657486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a:stCxn id="178" idx="6"/>
              <a:endCxn id="172" idx="2"/>
            </p:cNvCxnSpPr>
            <p:nvPr/>
          </p:nvCxnSpPr>
          <p:spPr>
            <a:xfrm>
              <a:off x="6289117"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0" name="直線單箭頭接點 149"/>
            <p:cNvCxnSpPr>
              <a:stCxn id="172" idx="6"/>
              <a:endCxn id="292" idx="2"/>
            </p:cNvCxnSpPr>
            <p:nvPr/>
          </p:nvCxnSpPr>
          <p:spPr>
            <a:xfrm>
              <a:off x="6574867"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1" name="直線單箭頭接點 150"/>
            <p:cNvCxnSpPr>
              <a:stCxn id="179" idx="6"/>
              <a:endCxn id="173" idx="2"/>
            </p:cNvCxnSpPr>
            <p:nvPr/>
          </p:nvCxnSpPr>
          <p:spPr>
            <a:xfrm>
              <a:off x="6289117"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2" name="直線單箭頭接點 151"/>
            <p:cNvCxnSpPr>
              <a:stCxn id="173" idx="6"/>
              <a:endCxn id="293" idx="2"/>
            </p:cNvCxnSpPr>
            <p:nvPr/>
          </p:nvCxnSpPr>
          <p:spPr>
            <a:xfrm>
              <a:off x="6574867"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3" name="直線單箭頭接點 152"/>
            <p:cNvCxnSpPr>
              <a:stCxn id="305" idx="6"/>
              <a:endCxn id="303" idx="2"/>
            </p:cNvCxnSpPr>
            <p:nvPr/>
          </p:nvCxnSpPr>
          <p:spPr>
            <a:xfrm>
              <a:off x="6289117" y="3725248"/>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4" name="直線單箭頭接點 153"/>
            <p:cNvCxnSpPr>
              <a:stCxn id="303" idx="6"/>
              <a:endCxn id="318" idx="2"/>
            </p:cNvCxnSpPr>
            <p:nvPr/>
          </p:nvCxnSpPr>
          <p:spPr>
            <a:xfrm>
              <a:off x="6574867" y="3725248"/>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55" name="直線單箭頭接點 154"/>
            <p:cNvCxnSpPr>
              <a:stCxn id="174" idx="6"/>
              <a:endCxn id="177" idx="2"/>
            </p:cNvCxnSpPr>
            <p:nvPr/>
          </p:nvCxnSpPr>
          <p:spPr>
            <a:xfrm>
              <a:off x="6003367"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6" name="直線單箭頭接點 155"/>
            <p:cNvCxnSpPr>
              <a:stCxn id="175" idx="6"/>
              <a:endCxn id="178" idx="2"/>
            </p:cNvCxnSpPr>
            <p:nvPr/>
          </p:nvCxnSpPr>
          <p:spPr>
            <a:xfrm>
              <a:off x="6003367" y="316690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7" name="直線單箭頭接點 156"/>
            <p:cNvCxnSpPr>
              <a:stCxn id="176" idx="6"/>
              <a:endCxn id="179" idx="2"/>
            </p:cNvCxnSpPr>
            <p:nvPr/>
          </p:nvCxnSpPr>
          <p:spPr>
            <a:xfrm>
              <a:off x="6003367" y="344607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8" name="直線單箭頭接點 157"/>
            <p:cNvCxnSpPr>
              <a:stCxn id="304" idx="6"/>
              <a:endCxn id="305" idx="2"/>
            </p:cNvCxnSpPr>
            <p:nvPr/>
          </p:nvCxnSpPr>
          <p:spPr>
            <a:xfrm>
              <a:off x="6003367" y="372524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59" name="直線單箭頭接點 158"/>
            <p:cNvCxnSpPr>
              <a:stCxn id="174" idx="4"/>
              <a:endCxn id="175" idx="0"/>
            </p:cNvCxnSpPr>
            <p:nvPr/>
          </p:nvCxnSpPr>
          <p:spPr>
            <a:xfrm>
              <a:off x="594345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0" name="直線單箭頭接點 159"/>
            <p:cNvCxnSpPr>
              <a:stCxn id="177" idx="4"/>
              <a:endCxn id="178" idx="0"/>
            </p:cNvCxnSpPr>
            <p:nvPr/>
          </p:nvCxnSpPr>
          <p:spPr>
            <a:xfrm>
              <a:off x="622920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1" name="直線單箭頭接點 160"/>
            <p:cNvCxnSpPr>
              <a:stCxn id="171" idx="4"/>
              <a:endCxn id="172" idx="0"/>
            </p:cNvCxnSpPr>
            <p:nvPr/>
          </p:nvCxnSpPr>
          <p:spPr>
            <a:xfrm>
              <a:off x="651495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2" name="直線單箭頭接點 161"/>
            <p:cNvCxnSpPr>
              <a:stCxn id="291" idx="4"/>
              <a:endCxn id="292" idx="0"/>
            </p:cNvCxnSpPr>
            <p:nvPr/>
          </p:nvCxnSpPr>
          <p:spPr>
            <a:xfrm>
              <a:off x="6800708"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3" name="直線單箭頭接點 162"/>
            <p:cNvCxnSpPr>
              <a:stCxn id="175" idx="4"/>
              <a:endCxn id="176" idx="0"/>
            </p:cNvCxnSpPr>
            <p:nvPr/>
          </p:nvCxnSpPr>
          <p:spPr>
            <a:xfrm>
              <a:off x="5943458" y="322681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4" name="直線單箭頭接點 163"/>
            <p:cNvCxnSpPr>
              <a:stCxn id="178" idx="4"/>
              <a:endCxn id="179" idx="0"/>
            </p:cNvCxnSpPr>
            <p:nvPr/>
          </p:nvCxnSpPr>
          <p:spPr>
            <a:xfrm>
              <a:off x="622920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5" name="直線單箭頭接點 164"/>
            <p:cNvCxnSpPr>
              <a:stCxn id="172" idx="4"/>
              <a:endCxn id="173" idx="0"/>
            </p:cNvCxnSpPr>
            <p:nvPr/>
          </p:nvCxnSpPr>
          <p:spPr>
            <a:xfrm>
              <a:off x="651495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6" name="直線單箭頭接點 165"/>
            <p:cNvCxnSpPr>
              <a:stCxn id="292" idx="4"/>
              <a:endCxn id="293" idx="0"/>
            </p:cNvCxnSpPr>
            <p:nvPr/>
          </p:nvCxnSpPr>
          <p:spPr>
            <a:xfrm>
              <a:off x="6800708"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7" name="直線單箭頭接點 166"/>
            <p:cNvCxnSpPr>
              <a:stCxn id="176" idx="4"/>
              <a:endCxn id="304" idx="0"/>
            </p:cNvCxnSpPr>
            <p:nvPr/>
          </p:nvCxnSpPr>
          <p:spPr>
            <a:xfrm>
              <a:off x="5943458" y="350598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68" name="直線單箭頭接點 167"/>
            <p:cNvCxnSpPr>
              <a:stCxn id="179" idx="4"/>
              <a:endCxn id="305" idx="0"/>
            </p:cNvCxnSpPr>
            <p:nvPr/>
          </p:nvCxnSpPr>
          <p:spPr>
            <a:xfrm>
              <a:off x="6229208"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69" name="直線單箭頭接點 168"/>
            <p:cNvCxnSpPr>
              <a:stCxn id="173" idx="4"/>
              <a:endCxn id="303" idx="0"/>
            </p:cNvCxnSpPr>
            <p:nvPr/>
          </p:nvCxnSpPr>
          <p:spPr>
            <a:xfrm>
              <a:off x="6514958" y="3505985"/>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70" name="直線單箭頭接點 169"/>
            <p:cNvCxnSpPr>
              <a:stCxn id="293" idx="4"/>
              <a:endCxn id="318" idx="0"/>
            </p:cNvCxnSpPr>
            <p:nvPr/>
          </p:nvCxnSpPr>
          <p:spPr>
            <a:xfrm>
              <a:off x="6800708"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71" name="橢圓 170"/>
            <p:cNvSpPr/>
            <p:nvPr/>
          </p:nvSpPr>
          <p:spPr>
            <a:xfrm>
              <a:off x="645504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2" name="橢圓 171"/>
            <p:cNvSpPr/>
            <p:nvPr/>
          </p:nvSpPr>
          <p:spPr>
            <a:xfrm>
              <a:off x="645504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3" name="橢圓 172"/>
            <p:cNvSpPr/>
            <p:nvPr/>
          </p:nvSpPr>
          <p:spPr>
            <a:xfrm>
              <a:off x="645504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4" name="橢圓 173"/>
            <p:cNvSpPr/>
            <p:nvPr/>
          </p:nvSpPr>
          <p:spPr>
            <a:xfrm>
              <a:off x="5883549" y="28278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5" name="橢圓 174"/>
            <p:cNvSpPr/>
            <p:nvPr/>
          </p:nvSpPr>
          <p:spPr>
            <a:xfrm>
              <a:off x="588354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6" name="橢圓 175"/>
            <p:cNvSpPr/>
            <p:nvPr/>
          </p:nvSpPr>
          <p:spPr>
            <a:xfrm>
              <a:off x="588354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7" name="橢圓 176"/>
            <p:cNvSpPr/>
            <p:nvPr/>
          </p:nvSpPr>
          <p:spPr>
            <a:xfrm>
              <a:off x="616929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8" name="橢圓 177"/>
            <p:cNvSpPr/>
            <p:nvPr/>
          </p:nvSpPr>
          <p:spPr>
            <a:xfrm>
              <a:off x="616929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79" name="橢圓 178"/>
            <p:cNvSpPr/>
            <p:nvPr/>
          </p:nvSpPr>
          <p:spPr>
            <a:xfrm>
              <a:off x="616929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80" name="直線單箭頭接點 179"/>
            <p:cNvCxnSpPr>
              <a:stCxn id="291" idx="6"/>
              <a:endCxn id="194" idx="2"/>
            </p:cNvCxnSpPr>
            <p:nvPr/>
          </p:nvCxnSpPr>
          <p:spPr>
            <a:xfrm>
              <a:off x="6860617" y="2887730"/>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1" name="直線單箭頭接點 180"/>
            <p:cNvCxnSpPr>
              <a:stCxn id="194" idx="6"/>
              <a:endCxn id="297" idx="2"/>
            </p:cNvCxnSpPr>
            <p:nvPr/>
          </p:nvCxnSpPr>
          <p:spPr>
            <a:xfrm>
              <a:off x="7146366"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2" name="直線單箭頭接點 181"/>
            <p:cNvCxnSpPr>
              <a:stCxn id="292" idx="6"/>
              <a:endCxn id="195" idx="2"/>
            </p:cNvCxnSpPr>
            <p:nvPr/>
          </p:nvCxnSpPr>
          <p:spPr>
            <a:xfrm>
              <a:off x="6860617" y="3166903"/>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3" name="直線單箭頭接點 182"/>
            <p:cNvCxnSpPr>
              <a:stCxn id="195" idx="6"/>
              <a:endCxn id="298" idx="2"/>
            </p:cNvCxnSpPr>
            <p:nvPr/>
          </p:nvCxnSpPr>
          <p:spPr>
            <a:xfrm>
              <a:off x="7146366" y="316690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4" name="直線單箭頭接點 183"/>
            <p:cNvCxnSpPr>
              <a:stCxn id="293" idx="6"/>
              <a:endCxn id="196" idx="2"/>
            </p:cNvCxnSpPr>
            <p:nvPr/>
          </p:nvCxnSpPr>
          <p:spPr>
            <a:xfrm>
              <a:off x="6860617" y="3446076"/>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85" name="直線單箭頭接點 184"/>
            <p:cNvCxnSpPr>
              <a:stCxn id="196" idx="6"/>
              <a:endCxn id="299" idx="2"/>
            </p:cNvCxnSpPr>
            <p:nvPr/>
          </p:nvCxnSpPr>
          <p:spPr>
            <a:xfrm>
              <a:off x="7146366" y="344607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86" name="直線單箭頭接點 185"/>
            <p:cNvCxnSpPr>
              <a:stCxn id="318" idx="6"/>
              <a:endCxn id="306" idx="2"/>
            </p:cNvCxnSpPr>
            <p:nvPr/>
          </p:nvCxnSpPr>
          <p:spPr>
            <a:xfrm>
              <a:off x="6860617" y="3725248"/>
              <a:ext cx="165931"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7" name="直線單箭頭接點 186"/>
            <p:cNvCxnSpPr>
              <a:stCxn id="306" idx="6"/>
              <a:endCxn id="321" idx="2"/>
            </p:cNvCxnSpPr>
            <p:nvPr/>
          </p:nvCxnSpPr>
          <p:spPr>
            <a:xfrm>
              <a:off x="7146366" y="3725248"/>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8" name="直線單箭頭接點 187"/>
            <p:cNvCxnSpPr>
              <a:stCxn id="194" idx="4"/>
              <a:endCxn id="195" idx="0"/>
            </p:cNvCxnSpPr>
            <p:nvPr/>
          </p:nvCxnSpPr>
          <p:spPr>
            <a:xfrm>
              <a:off x="7086457"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89" name="直線單箭頭接點 188"/>
            <p:cNvCxnSpPr>
              <a:stCxn id="297" idx="4"/>
              <a:endCxn id="298" idx="0"/>
            </p:cNvCxnSpPr>
            <p:nvPr/>
          </p:nvCxnSpPr>
          <p:spPr>
            <a:xfrm>
              <a:off x="7372207"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0" name="直線單箭頭接點 189"/>
            <p:cNvCxnSpPr>
              <a:stCxn id="195" idx="4"/>
              <a:endCxn id="196" idx="0"/>
            </p:cNvCxnSpPr>
            <p:nvPr/>
          </p:nvCxnSpPr>
          <p:spPr>
            <a:xfrm>
              <a:off x="7086457"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1" name="直線單箭頭接點 190"/>
            <p:cNvCxnSpPr>
              <a:stCxn id="298" idx="4"/>
              <a:endCxn id="299" idx="0"/>
            </p:cNvCxnSpPr>
            <p:nvPr/>
          </p:nvCxnSpPr>
          <p:spPr>
            <a:xfrm>
              <a:off x="7372207" y="322681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2" name="直線單箭頭接點 191"/>
            <p:cNvCxnSpPr>
              <a:stCxn id="196" idx="4"/>
              <a:endCxn id="306" idx="0"/>
            </p:cNvCxnSpPr>
            <p:nvPr/>
          </p:nvCxnSpPr>
          <p:spPr>
            <a:xfrm>
              <a:off x="7086457"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193" name="直線單箭頭接點 192"/>
            <p:cNvCxnSpPr>
              <a:stCxn id="299" idx="4"/>
              <a:endCxn id="321" idx="0"/>
            </p:cNvCxnSpPr>
            <p:nvPr/>
          </p:nvCxnSpPr>
          <p:spPr>
            <a:xfrm>
              <a:off x="7372207" y="3505985"/>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194" name="橢圓 193"/>
            <p:cNvSpPr/>
            <p:nvPr/>
          </p:nvSpPr>
          <p:spPr>
            <a:xfrm>
              <a:off x="7026548"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5" name="橢圓 194"/>
            <p:cNvSpPr/>
            <p:nvPr/>
          </p:nvSpPr>
          <p:spPr>
            <a:xfrm>
              <a:off x="7026548"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196" name="橢圓 195"/>
            <p:cNvSpPr/>
            <p:nvPr/>
          </p:nvSpPr>
          <p:spPr>
            <a:xfrm>
              <a:off x="7026548"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197" name="直線單箭頭接點 196"/>
            <p:cNvCxnSpPr>
              <a:stCxn id="297" idx="6"/>
              <a:endCxn id="307" idx="2"/>
            </p:cNvCxnSpPr>
            <p:nvPr/>
          </p:nvCxnSpPr>
          <p:spPr>
            <a:xfrm>
              <a:off x="7432116" y="2887730"/>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8" name="直線單箭頭接點 197"/>
            <p:cNvCxnSpPr>
              <a:stCxn id="307" idx="6"/>
              <a:endCxn id="211" idx="2"/>
            </p:cNvCxnSpPr>
            <p:nvPr/>
          </p:nvCxnSpPr>
          <p:spPr>
            <a:xfrm>
              <a:off x="7717864" y="2887730"/>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199" name="直線單箭頭接點 198"/>
            <p:cNvCxnSpPr>
              <a:stCxn id="298" idx="6"/>
              <a:endCxn id="308" idx="2"/>
            </p:cNvCxnSpPr>
            <p:nvPr/>
          </p:nvCxnSpPr>
          <p:spPr>
            <a:xfrm>
              <a:off x="7432116" y="3166903"/>
              <a:ext cx="165930"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0" name="直線單箭頭接點 199"/>
            <p:cNvCxnSpPr>
              <a:stCxn id="308" idx="6"/>
              <a:endCxn id="212" idx="2"/>
            </p:cNvCxnSpPr>
            <p:nvPr/>
          </p:nvCxnSpPr>
          <p:spPr>
            <a:xfrm>
              <a:off x="7717864" y="316690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1" name="直線單箭頭接點 200"/>
            <p:cNvCxnSpPr>
              <a:stCxn id="299" idx="6"/>
              <a:endCxn id="309" idx="2"/>
            </p:cNvCxnSpPr>
            <p:nvPr/>
          </p:nvCxnSpPr>
          <p:spPr>
            <a:xfrm>
              <a:off x="7432116" y="3446076"/>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2" name="直線單箭頭接點 201"/>
            <p:cNvCxnSpPr>
              <a:stCxn id="309" idx="6"/>
              <a:endCxn id="213" idx="2"/>
            </p:cNvCxnSpPr>
            <p:nvPr/>
          </p:nvCxnSpPr>
          <p:spPr>
            <a:xfrm>
              <a:off x="7717864" y="344607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3" name="直線單箭頭接點 202"/>
            <p:cNvCxnSpPr>
              <a:stCxn id="321" idx="6"/>
              <a:endCxn id="310" idx="2"/>
            </p:cNvCxnSpPr>
            <p:nvPr/>
          </p:nvCxnSpPr>
          <p:spPr>
            <a:xfrm>
              <a:off x="7432116" y="3725248"/>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4" name="直線單箭頭接點 203"/>
            <p:cNvCxnSpPr>
              <a:stCxn id="310" idx="6"/>
              <a:endCxn id="214" idx="2"/>
            </p:cNvCxnSpPr>
            <p:nvPr/>
          </p:nvCxnSpPr>
          <p:spPr>
            <a:xfrm>
              <a:off x="7717864" y="372524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5" name="直線單箭頭接點 204"/>
            <p:cNvCxnSpPr>
              <a:stCxn id="307" idx="4"/>
              <a:endCxn id="308" idx="0"/>
            </p:cNvCxnSpPr>
            <p:nvPr/>
          </p:nvCxnSpPr>
          <p:spPr>
            <a:xfrm>
              <a:off x="7657955"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6" name="直線單箭頭接點 205"/>
            <p:cNvCxnSpPr>
              <a:stCxn id="211" idx="4"/>
              <a:endCxn id="212" idx="0"/>
            </p:cNvCxnSpPr>
            <p:nvPr/>
          </p:nvCxnSpPr>
          <p:spPr>
            <a:xfrm>
              <a:off x="7943705" y="2947639"/>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7" name="直線單箭頭接點 206"/>
            <p:cNvCxnSpPr>
              <a:stCxn id="308" idx="4"/>
              <a:endCxn id="309" idx="0"/>
            </p:cNvCxnSpPr>
            <p:nvPr/>
          </p:nvCxnSpPr>
          <p:spPr>
            <a:xfrm>
              <a:off x="7657955" y="3226812"/>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8" name="直線單箭頭接點 207"/>
            <p:cNvCxnSpPr>
              <a:stCxn id="212" idx="4"/>
              <a:endCxn id="213" idx="0"/>
            </p:cNvCxnSpPr>
            <p:nvPr/>
          </p:nvCxnSpPr>
          <p:spPr>
            <a:xfrm>
              <a:off x="7943705" y="322681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09" name="直線單箭頭接點 208"/>
            <p:cNvCxnSpPr>
              <a:stCxn id="309" idx="4"/>
              <a:endCxn id="310" idx="0"/>
            </p:cNvCxnSpPr>
            <p:nvPr/>
          </p:nvCxnSpPr>
          <p:spPr>
            <a:xfrm>
              <a:off x="7657955" y="3505985"/>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0" name="直線單箭頭接點 209"/>
            <p:cNvCxnSpPr>
              <a:stCxn id="213" idx="4"/>
              <a:endCxn id="214" idx="0"/>
            </p:cNvCxnSpPr>
            <p:nvPr/>
          </p:nvCxnSpPr>
          <p:spPr>
            <a:xfrm>
              <a:off x="7943705" y="350598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11" name="橢圓 210"/>
            <p:cNvSpPr/>
            <p:nvPr/>
          </p:nvSpPr>
          <p:spPr>
            <a:xfrm>
              <a:off x="7883796" y="28278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2" name="橢圓 211"/>
            <p:cNvSpPr/>
            <p:nvPr/>
          </p:nvSpPr>
          <p:spPr>
            <a:xfrm>
              <a:off x="7883796"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3" name="橢圓 212"/>
            <p:cNvSpPr/>
            <p:nvPr/>
          </p:nvSpPr>
          <p:spPr>
            <a:xfrm>
              <a:off x="7883796"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4" name="橢圓 213"/>
            <p:cNvSpPr/>
            <p:nvPr/>
          </p:nvSpPr>
          <p:spPr>
            <a:xfrm>
              <a:off x="7883796"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15" name="直線單箭頭接點 214"/>
            <p:cNvCxnSpPr>
              <a:stCxn id="231" idx="6"/>
              <a:endCxn id="229" idx="2"/>
            </p:cNvCxnSpPr>
            <p:nvPr/>
          </p:nvCxnSpPr>
          <p:spPr>
            <a:xfrm>
              <a:off x="6289117" y="4004421"/>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6" name="直線單箭頭接點 215"/>
            <p:cNvCxnSpPr>
              <a:stCxn id="229" idx="6"/>
              <a:endCxn id="294" idx="2"/>
            </p:cNvCxnSpPr>
            <p:nvPr/>
          </p:nvCxnSpPr>
          <p:spPr>
            <a:xfrm>
              <a:off x="6574867" y="4004421"/>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7" name="直線單箭頭接點 216"/>
            <p:cNvCxnSpPr>
              <a:stCxn id="313" idx="6"/>
              <a:endCxn id="311" idx="2"/>
            </p:cNvCxnSpPr>
            <p:nvPr/>
          </p:nvCxnSpPr>
          <p:spPr>
            <a:xfrm>
              <a:off x="6289117" y="4283593"/>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18" name="直線單箭頭接點 217"/>
            <p:cNvCxnSpPr>
              <a:stCxn id="311" idx="6"/>
              <a:endCxn id="319" idx="2"/>
            </p:cNvCxnSpPr>
            <p:nvPr/>
          </p:nvCxnSpPr>
          <p:spPr>
            <a:xfrm>
              <a:off x="6574867" y="428359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19" name="直線單箭頭接點 218"/>
            <p:cNvCxnSpPr>
              <a:stCxn id="230" idx="6"/>
              <a:endCxn id="231" idx="2"/>
            </p:cNvCxnSpPr>
            <p:nvPr/>
          </p:nvCxnSpPr>
          <p:spPr>
            <a:xfrm>
              <a:off x="6003367" y="400442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0" name="直線單箭頭接點 219"/>
            <p:cNvCxnSpPr>
              <a:stCxn id="312" idx="6"/>
              <a:endCxn id="313" idx="2"/>
            </p:cNvCxnSpPr>
            <p:nvPr/>
          </p:nvCxnSpPr>
          <p:spPr>
            <a:xfrm>
              <a:off x="6003367" y="428359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1" name="直線單箭頭接點 220"/>
            <p:cNvCxnSpPr>
              <a:endCxn id="230" idx="0"/>
            </p:cNvCxnSpPr>
            <p:nvPr/>
          </p:nvCxnSpPr>
          <p:spPr>
            <a:xfrm>
              <a:off x="5943458" y="3785157"/>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2" name="直線單箭頭接點 221"/>
            <p:cNvCxnSpPr>
              <a:stCxn id="305" idx="4"/>
              <a:endCxn id="231" idx="0"/>
            </p:cNvCxnSpPr>
            <p:nvPr/>
          </p:nvCxnSpPr>
          <p:spPr>
            <a:xfrm>
              <a:off x="6229208"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3" name="直線單箭頭接點 222"/>
            <p:cNvCxnSpPr>
              <a:stCxn id="303" idx="4"/>
              <a:endCxn id="229" idx="0"/>
            </p:cNvCxnSpPr>
            <p:nvPr/>
          </p:nvCxnSpPr>
          <p:spPr>
            <a:xfrm>
              <a:off x="6514958"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4" name="直線單箭頭接點 223"/>
            <p:cNvCxnSpPr>
              <a:stCxn id="318" idx="4"/>
              <a:endCxn id="294" idx="0"/>
            </p:cNvCxnSpPr>
            <p:nvPr/>
          </p:nvCxnSpPr>
          <p:spPr>
            <a:xfrm>
              <a:off x="6800708"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5" name="直線單箭頭接點 224"/>
            <p:cNvCxnSpPr>
              <a:stCxn id="230" idx="4"/>
              <a:endCxn id="312" idx="0"/>
            </p:cNvCxnSpPr>
            <p:nvPr/>
          </p:nvCxnSpPr>
          <p:spPr>
            <a:xfrm>
              <a:off x="5943458" y="4064330"/>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6" name="直線單箭頭接點 225"/>
            <p:cNvCxnSpPr>
              <a:stCxn id="231" idx="4"/>
              <a:endCxn id="313" idx="0"/>
            </p:cNvCxnSpPr>
            <p:nvPr/>
          </p:nvCxnSpPr>
          <p:spPr>
            <a:xfrm>
              <a:off x="6229208" y="4064330"/>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27" name="直線單箭頭接點 226"/>
            <p:cNvCxnSpPr>
              <a:stCxn id="229" idx="4"/>
              <a:endCxn id="311" idx="0"/>
            </p:cNvCxnSpPr>
            <p:nvPr/>
          </p:nvCxnSpPr>
          <p:spPr>
            <a:xfrm>
              <a:off x="6514958" y="4064330"/>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28" name="直線單箭頭接點 227"/>
            <p:cNvCxnSpPr>
              <a:stCxn id="294" idx="4"/>
              <a:endCxn id="319" idx="0"/>
            </p:cNvCxnSpPr>
            <p:nvPr/>
          </p:nvCxnSpPr>
          <p:spPr>
            <a:xfrm>
              <a:off x="6800708" y="4064330"/>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29" name="橢圓 228"/>
            <p:cNvSpPr/>
            <p:nvPr/>
          </p:nvSpPr>
          <p:spPr>
            <a:xfrm>
              <a:off x="645504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0" name="橢圓 229"/>
            <p:cNvSpPr/>
            <p:nvPr/>
          </p:nvSpPr>
          <p:spPr>
            <a:xfrm>
              <a:off x="588354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1" name="橢圓 230"/>
            <p:cNvSpPr/>
            <p:nvPr/>
          </p:nvSpPr>
          <p:spPr>
            <a:xfrm>
              <a:off x="616929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32" name="直線單箭頭接點 231"/>
            <p:cNvCxnSpPr>
              <a:stCxn id="294" idx="6"/>
              <a:endCxn id="240" idx="2"/>
            </p:cNvCxnSpPr>
            <p:nvPr/>
          </p:nvCxnSpPr>
          <p:spPr>
            <a:xfrm>
              <a:off x="6860617" y="4004421"/>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33" name="直線單箭頭接點 232"/>
            <p:cNvCxnSpPr>
              <a:stCxn id="240" idx="6"/>
              <a:endCxn id="300" idx="2"/>
            </p:cNvCxnSpPr>
            <p:nvPr/>
          </p:nvCxnSpPr>
          <p:spPr>
            <a:xfrm>
              <a:off x="7146366" y="4004421"/>
              <a:ext cx="165932"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4" name="直線單箭頭接點 233"/>
            <p:cNvCxnSpPr>
              <a:stCxn id="319" idx="6"/>
              <a:endCxn id="320" idx="2"/>
            </p:cNvCxnSpPr>
            <p:nvPr/>
          </p:nvCxnSpPr>
          <p:spPr>
            <a:xfrm>
              <a:off x="6860617" y="4283593"/>
              <a:ext cx="165931"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5" name="直線單箭頭接點 234"/>
            <p:cNvCxnSpPr>
              <a:stCxn id="320" idx="6"/>
              <a:endCxn id="322" idx="2"/>
            </p:cNvCxnSpPr>
            <p:nvPr/>
          </p:nvCxnSpPr>
          <p:spPr>
            <a:xfrm>
              <a:off x="7146366" y="4283593"/>
              <a:ext cx="165932" cy="0"/>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6" name="直線單箭頭接點 235"/>
            <p:cNvCxnSpPr>
              <a:stCxn id="306" idx="4"/>
              <a:endCxn id="240" idx="0"/>
            </p:cNvCxnSpPr>
            <p:nvPr/>
          </p:nvCxnSpPr>
          <p:spPr>
            <a:xfrm>
              <a:off x="7086457"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7" name="直線單箭頭接點 236"/>
            <p:cNvCxnSpPr>
              <a:stCxn id="321" idx="4"/>
              <a:endCxn id="300" idx="0"/>
            </p:cNvCxnSpPr>
            <p:nvPr/>
          </p:nvCxnSpPr>
          <p:spPr>
            <a:xfrm>
              <a:off x="7372207" y="3785157"/>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38" name="直線單箭頭接點 237"/>
            <p:cNvCxnSpPr>
              <a:stCxn id="240" idx="4"/>
              <a:endCxn id="320" idx="0"/>
            </p:cNvCxnSpPr>
            <p:nvPr/>
          </p:nvCxnSpPr>
          <p:spPr>
            <a:xfrm>
              <a:off x="7086457" y="4064330"/>
              <a:ext cx="0" cy="159354"/>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39" name="直線單箭頭接點 238"/>
            <p:cNvCxnSpPr>
              <a:stCxn id="300" idx="4"/>
              <a:endCxn id="322" idx="0"/>
            </p:cNvCxnSpPr>
            <p:nvPr/>
          </p:nvCxnSpPr>
          <p:spPr>
            <a:xfrm>
              <a:off x="7372207" y="4064330"/>
              <a:ext cx="0" cy="159354"/>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40" name="橢圓 239"/>
            <p:cNvSpPr/>
            <p:nvPr/>
          </p:nvSpPr>
          <p:spPr>
            <a:xfrm>
              <a:off x="7026548"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41" name="直線單箭頭接點 240"/>
            <p:cNvCxnSpPr>
              <a:stCxn id="300" idx="6"/>
              <a:endCxn id="314" idx="2"/>
            </p:cNvCxnSpPr>
            <p:nvPr/>
          </p:nvCxnSpPr>
          <p:spPr>
            <a:xfrm>
              <a:off x="7432116" y="4004421"/>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2" name="直線單箭頭接點 241"/>
            <p:cNvCxnSpPr>
              <a:stCxn id="314" idx="6"/>
              <a:endCxn id="249" idx="2"/>
            </p:cNvCxnSpPr>
            <p:nvPr/>
          </p:nvCxnSpPr>
          <p:spPr>
            <a:xfrm>
              <a:off x="7717864" y="400442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3" name="直線單箭頭接點 242"/>
            <p:cNvCxnSpPr>
              <a:stCxn id="322" idx="6"/>
              <a:endCxn id="315" idx="2"/>
            </p:cNvCxnSpPr>
            <p:nvPr/>
          </p:nvCxnSpPr>
          <p:spPr>
            <a:xfrm>
              <a:off x="7432116" y="4283593"/>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4" name="直線單箭頭接點 243"/>
            <p:cNvCxnSpPr>
              <a:stCxn id="315" idx="6"/>
              <a:endCxn id="250" idx="2"/>
            </p:cNvCxnSpPr>
            <p:nvPr/>
          </p:nvCxnSpPr>
          <p:spPr>
            <a:xfrm>
              <a:off x="7717864" y="428359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5" name="直線單箭頭接點 244"/>
            <p:cNvCxnSpPr>
              <a:stCxn id="310" idx="4"/>
              <a:endCxn id="314" idx="0"/>
            </p:cNvCxnSpPr>
            <p:nvPr/>
          </p:nvCxnSpPr>
          <p:spPr>
            <a:xfrm>
              <a:off x="7657955" y="3785157"/>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6" name="直線單箭頭接點 245"/>
            <p:cNvCxnSpPr>
              <a:stCxn id="214" idx="4"/>
              <a:endCxn id="249" idx="0"/>
            </p:cNvCxnSpPr>
            <p:nvPr/>
          </p:nvCxnSpPr>
          <p:spPr>
            <a:xfrm>
              <a:off x="7943705" y="3785157"/>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7" name="直線單箭頭接點 246"/>
            <p:cNvCxnSpPr>
              <a:stCxn id="314" idx="4"/>
              <a:endCxn id="315" idx="0"/>
            </p:cNvCxnSpPr>
            <p:nvPr/>
          </p:nvCxnSpPr>
          <p:spPr>
            <a:xfrm>
              <a:off x="7657955" y="4064330"/>
              <a:ext cx="0" cy="159354"/>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48" name="直線單箭頭接點 247"/>
            <p:cNvCxnSpPr>
              <a:stCxn id="249" idx="4"/>
              <a:endCxn id="250" idx="0"/>
            </p:cNvCxnSpPr>
            <p:nvPr/>
          </p:nvCxnSpPr>
          <p:spPr>
            <a:xfrm>
              <a:off x="7943705" y="4064330"/>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49" name="橢圓 248"/>
            <p:cNvSpPr/>
            <p:nvPr/>
          </p:nvSpPr>
          <p:spPr>
            <a:xfrm>
              <a:off x="7883796"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0" name="橢圓 249"/>
            <p:cNvSpPr/>
            <p:nvPr/>
          </p:nvSpPr>
          <p:spPr>
            <a:xfrm>
              <a:off x="7883796"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51" name="直線單箭頭接點 250"/>
            <p:cNvCxnSpPr>
              <a:stCxn id="269" idx="6"/>
              <a:endCxn id="265" idx="2"/>
            </p:cNvCxnSpPr>
            <p:nvPr/>
          </p:nvCxnSpPr>
          <p:spPr>
            <a:xfrm>
              <a:off x="6289117"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2" name="直線單箭頭接點 251"/>
            <p:cNvCxnSpPr>
              <a:stCxn id="265" idx="6"/>
              <a:endCxn id="295" idx="2"/>
            </p:cNvCxnSpPr>
            <p:nvPr/>
          </p:nvCxnSpPr>
          <p:spPr>
            <a:xfrm>
              <a:off x="6574867"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3" name="直線單箭頭接點 252"/>
            <p:cNvCxnSpPr>
              <a:stCxn id="270" idx="6"/>
              <a:endCxn id="266" idx="2"/>
            </p:cNvCxnSpPr>
            <p:nvPr/>
          </p:nvCxnSpPr>
          <p:spPr>
            <a:xfrm>
              <a:off x="628911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4" name="直線單箭頭接點 253"/>
            <p:cNvCxnSpPr>
              <a:stCxn id="266" idx="6"/>
              <a:endCxn id="296" idx="2"/>
            </p:cNvCxnSpPr>
            <p:nvPr/>
          </p:nvCxnSpPr>
          <p:spPr>
            <a:xfrm>
              <a:off x="657486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5" name="直線單箭頭接點 254"/>
            <p:cNvCxnSpPr>
              <a:stCxn id="267" idx="6"/>
              <a:endCxn id="269" idx="2"/>
            </p:cNvCxnSpPr>
            <p:nvPr/>
          </p:nvCxnSpPr>
          <p:spPr>
            <a:xfrm>
              <a:off x="6003367" y="456276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6" name="直線單箭頭接點 255"/>
            <p:cNvCxnSpPr>
              <a:stCxn id="268" idx="6"/>
              <a:endCxn id="270" idx="2"/>
            </p:cNvCxnSpPr>
            <p:nvPr/>
          </p:nvCxnSpPr>
          <p:spPr>
            <a:xfrm>
              <a:off x="6003367"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7" name="直線單箭頭接點 256"/>
            <p:cNvCxnSpPr>
              <a:endCxn id="267" idx="0"/>
            </p:cNvCxnSpPr>
            <p:nvPr/>
          </p:nvCxnSpPr>
          <p:spPr>
            <a:xfrm>
              <a:off x="5943458" y="434350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58" name="直線單箭頭接點 257"/>
            <p:cNvCxnSpPr>
              <a:stCxn id="313" idx="4"/>
              <a:endCxn id="269" idx="0"/>
            </p:cNvCxnSpPr>
            <p:nvPr/>
          </p:nvCxnSpPr>
          <p:spPr>
            <a:xfrm>
              <a:off x="6229208" y="4343502"/>
              <a:ext cx="0" cy="159355"/>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59" name="直線單箭頭接點 258"/>
            <p:cNvCxnSpPr>
              <a:stCxn id="311" idx="4"/>
              <a:endCxn id="265" idx="0"/>
            </p:cNvCxnSpPr>
            <p:nvPr/>
          </p:nvCxnSpPr>
          <p:spPr>
            <a:xfrm>
              <a:off x="6514958"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0" name="直線單箭頭接點 259"/>
            <p:cNvCxnSpPr>
              <a:stCxn id="319" idx="4"/>
              <a:endCxn id="295" idx="0"/>
            </p:cNvCxnSpPr>
            <p:nvPr/>
          </p:nvCxnSpPr>
          <p:spPr>
            <a:xfrm>
              <a:off x="6800708"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1" name="直線單箭頭接點 260"/>
            <p:cNvCxnSpPr>
              <a:stCxn id="267" idx="4"/>
              <a:endCxn id="268" idx="0"/>
            </p:cNvCxnSpPr>
            <p:nvPr/>
          </p:nvCxnSpPr>
          <p:spPr>
            <a:xfrm>
              <a:off x="594345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2" name="直線單箭頭接點 261"/>
            <p:cNvCxnSpPr>
              <a:stCxn id="269" idx="4"/>
              <a:endCxn id="270" idx="0"/>
            </p:cNvCxnSpPr>
            <p:nvPr/>
          </p:nvCxnSpPr>
          <p:spPr>
            <a:xfrm>
              <a:off x="622920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3" name="直線單箭頭接點 262"/>
            <p:cNvCxnSpPr>
              <a:stCxn id="265" idx="4"/>
              <a:endCxn id="266" idx="0"/>
            </p:cNvCxnSpPr>
            <p:nvPr/>
          </p:nvCxnSpPr>
          <p:spPr>
            <a:xfrm>
              <a:off x="651495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64" name="直線單箭頭接點 263"/>
            <p:cNvCxnSpPr>
              <a:stCxn id="295" idx="4"/>
              <a:endCxn id="296" idx="0"/>
            </p:cNvCxnSpPr>
            <p:nvPr/>
          </p:nvCxnSpPr>
          <p:spPr>
            <a:xfrm>
              <a:off x="6800708"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65" name="橢圓 264"/>
            <p:cNvSpPr/>
            <p:nvPr/>
          </p:nvSpPr>
          <p:spPr>
            <a:xfrm>
              <a:off x="645504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6" name="橢圓 265"/>
            <p:cNvSpPr/>
            <p:nvPr/>
          </p:nvSpPr>
          <p:spPr>
            <a:xfrm>
              <a:off x="645504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7" name="橢圓 266"/>
            <p:cNvSpPr/>
            <p:nvPr/>
          </p:nvSpPr>
          <p:spPr>
            <a:xfrm>
              <a:off x="588354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8" name="橢圓 267"/>
            <p:cNvSpPr/>
            <p:nvPr/>
          </p:nvSpPr>
          <p:spPr>
            <a:xfrm>
              <a:off x="5883549" y="478202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9" name="橢圓 268"/>
            <p:cNvSpPr/>
            <p:nvPr/>
          </p:nvSpPr>
          <p:spPr>
            <a:xfrm>
              <a:off x="616929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0" name="橢圓 269"/>
            <p:cNvSpPr/>
            <p:nvPr/>
          </p:nvSpPr>
          <p:spPr>
            <a:xfrm>
              <a:off x="616929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71" name="直線單箭頭接點 270"/>
            <p:cNvCxnSpPr>
              <a:stCxn id="295" idx="6"/>
              <a:endCxn id="279" idx="2"/>
            </p:cNvCxnSpPr>
            <p:nvPr/>
          </p:nvCxnSpPr>
          <p:spPr>
            <a:xfrm>
              <a:off x="6860617" y="4562766"/>
              <a:ext cx="165931"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2" name="直線單箭頭接點 271"/>
            <p:cNvCxnSpPr>
              <a:stCxn id="279" idx="6"/>
              <a:endCxn id="301" idx="2"/>
            </p:cNvCxnSpPr>
            <p:nvPr/>
          </p:nvCxnSpPr>
          <p:spPr>
            <a:xfrm>
              <a:off x="7146366" y="4562766"/>
              <a:ext cx="165932"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73" name="直線單箭頭接點 272"/>
            <p:cNvCxnSpPr>
              <a:stCxn id="296" idx="6"/>
              <a:endCxn id="280" idx="2"/>
            </p:cNvCxnSpPr>
            <p:nvPr/>
          </p:nvCxnSpPr>
          <p:spPr>
            <a:xfrm>
              <a:off x="6860617" y="4841938"/>
              <a:ext cx="165931"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4" name="直線單箭頭接點 273"/>
            <p:cNvCxnSpPr>
              <a:stCxn id="280" idx="6"/>
              <a:endCxn id="302" idx="2"/>
            </p:cNvCxnSpPr>
            <p:nvPr/>
          </p:nvCxnSpPr>
          <p:spPr>
            <a:xfrm>
              <a:off x="7146366"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5" name="直線單箭頭接點 274"/>
            <p:cNvCxnSpPr>
              <a:stCxn id="320" idx="4"/>
              <a:endCxn id="279" idx="0"/>
            </p:cNvCxnSpPr>
            <p:nvPr/>
          </p:nvCxnSpPr>
          <p:spPr>
            <a:xfrm>
              <a:off x="7086457"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6" name="直線單箭頭接點 275"/>
            <p:cNvCxnSpPr>
              <a:stCxn id="322" idx="4"/>
              <a:endCxn id="301" idx="0"/>
            </p:cNvCxnSpPr>
            <p:nvPr/>
          </p:nvCxnSpPr>
          <p:spPr>
            <a:xfrm>
              <a:off x="7372207" y="4343502"/>
              <a:ext cx="0" cy="159355"/>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7" name="直線單箭頭接點 276"/>
            <p:cNvCxnSpPr>
              <a:stCxn id="279" idx="4"/>
              <a:endCxn id="280" idx="0"/>
            </p:cNvCxnSpPr>
            <p:nvPr/>
          </p:nvCxnSpPr>
          <p:spPr>
            <a:xfrm>
              <a:off x="7086457"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78" name="直線單箭頭接點 277"/>
            <p:cNvCxnSpPr>
              <a:stCxn id="301" idx="4"/>
              <a:endCxn id="302" idx="0"/>
            </p:cNvCxnSpPr>
            <p:nvPr/>
          </p:nvCxnSpPr>
          <p:spPr>
            <a:xfrm>
              <a:off x="7372207"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79" name="橢圓 278"/>
            <p:cNvSpPr/>
            <p:nvPr/>
          </p:nvSpPr>
          <p:spPr>
            <a:xfrm>
              <a:off x="7026548"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0" name="橢圓 279"/>
            <p:cNvSpPr/>
            <p:nvPr/>
          </p:nvSpPr>
          <p:spPr>
            <a:xfrm>
              <a:off x="7026548"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1" name="直線單箭頭接點 280"/>
            <p:cNvCxnSpPr>
              <a:stCxn id="301" idx="6"/>
              <a:endCxn id="316" idx="2"/>
            </p:cNvCxnSpPr>
            <p:nvPr/>
          </p:nvCxnSpPr>
          <p:spPr>
            <a:xfrm>
              <a:off x="7432116" y="4562766"/>
              <a:ext cx="165930" cy="0"/>
            </a:xfrm>
            <a:prstGeom prst="straightConnector1">
              <a:avLst/>
            </a:prstGeom>
            <a:ln>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2" name="直線單箭頭接點 281"/>
            <p:cNvCxnSpPr>
              <a:stCxn id="316" idx="6"/>
              <a:endCxn id="289" idx="2"/>
            </p:cNvCxnSpPr>
            <p:nvPr/>
          </p:nvCxnSpPr>
          <p:spPr>
            <a:xfrm>
              <a:off x="7717864" y="456276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3" name="直線單箭頭接點 282"/>
            <p:cNvCxnSpPr>
              <a:stCxn id="302" idx="6"/>
              <a:endCxn id="317" idx="2"/>
            </p:cNvCxnSpPr>
            <p:nvPr/>
          </p:nvCxnSpPr>
          <p:spPr>
            <a:xfrm>
              <a:off x="7432116" y="4841938"/>
              <a:ext cx="165930"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4" name="直線單箭頭接點 283"/>
            <p:cNvCxnSpPr>
              <a:stCxn id="317" idx="6"/>
              <a:endCxn id="290" idx="2"/>
            </p:cNvCxnSpPr>
            <p:nvPr/>
          </p:nvCxnSpPr>
          <p:spPr>
            <a:xfrm>
              <a:off x="7717864" y="4841938"/>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5" name="直線單箭頭接點 284"/>
            <p:cNvCxnSpPr>
              <a:stCxn id="315" idx="4"/>
              <a:endCxn id="316" idx="0"/>
            </p:cNvCxnSpPr>
            <p:nvPr/>
          </p:nvCxnSpPr>
          <p:spPr>
            <a:xfrm>
              <a:off x="7657955" y="4343502"/>
              <a:ext cx="0" cy="159355"/>
            </a:xfrm>
            <a:prstGeom prst="straightConnector1">
              <a:avLst/>
            </a:prstGeom>
            <a:ln>
              <a:solidFill>
                <a:schemeClr val="accent6">
                  <a:lumMod val="75000"/>
                </a:schemeClr>
              </a:solidFill>
              <a:headEnd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6" name="直線單箭頭接點 285"/>
            <p:cNvCxnSpPr>
              <a:stCxn id="250" idx="4"/>
              <a:endCxn id="289" idx="0"/>
            </p:cNvCxnSpPr>
            <p:nvPr/>
          </p:nvCxnSpPr>
          <p:spPr>
            <a:xfrm>
              <a:off x="7943705" y="4343502"/>
              <a:ext cx="0" cy="159355"/>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7" name="直線單箭頭接點 286"/>
            <p:cNvCxnSpPr>
              <a:stCxn id="316" idx="4"/>
              <a:endCxn id="317" idx="0"/>
            </p:cNvCxnSpPr>
            <p:nvPr/>
          </p:nvCxnSpPr>
          <p:spPr>
            <a:xfrm>
              <a:off x="7657955"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8" name="直線單箭頭接點 287"/>
            <p:cNvCxnSpPr>
              <a:stCxn id="289" idx="4"/>
              <a:endCxn id="290" idx="0"/>
            </p:cNvCxnSpPr>
            <p:nvPr/>
          </p:nvCxnSpPr>
          <p:spPr>
            <a:xfrm>
              <a:off x="7943705" y="4622675"/>
              <a:ext cx="0" cy="159354"/>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289" name="橢圓 288"/>
            <p:cNvSpPr/>
            <p:nvPr/>
          </p:nvSpPr>
          <p:spPr>
            <a:xfrm>
              <a:off x="7883796"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0" name="橢圓 289"/>
            <p:cNvSpPr/>
            <p:nvPr/>
          </p:nvSpPr>
          <p:spPr>
            <a:xfrm>
              <a:off x="7883796" y="478202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1" name="橢圓 290"/>
            <p:cNvSpPr/>
            <p:nvPr/>
          </p:nvSpPr>
          <p:spPr>
            <a:xfrm>
              <a:off x="6740799"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2" name="橢圓 291"/>
            <p:cNvSpPr/>
            <p:nvPr/>
          </p:nvSpPr>
          <p:spPr>
            <a:xfrm>
              <a:off x="6740799"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3" name="橢圓 292"/>
            <p:cNvSpPr/>
            <p:nvPr/>
          </p:nvSpPr>
          <p:spPr>
            <a:xfrm>
              <a:off x="6740799"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4" name="橢圓 293"/>
            <p:cNvSpPr/>
            <p:nvPr/>
          </p:nvSpPr>
          <p:spPr>
            <a:xfrm>
              <a:off x="6740799"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5" name="橢圓 294"/>
            <p:cNvSpPr/>
            <p:nvPr/>
          </p:nvSpPr>
          <p:spPr>
            <a:xfrm>
              <a:off x="6740799"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6" name="橢圓 295"/>
            <p:cNvSpPr/>
            <p:nvPr/>
          </p:nvSpPr>
          <p:spPr>
            <a:xfrm>
              <a:off x="6740799"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7" name="橢圓 296"/>
            <p:cNvSpPr/>
            <p:nvPr/>
          </p:nvSpPr>
          <p:spPr>
            <a:xfrm>
              <a:off x="7312298"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8" name="橢圓 297"/>
            <p:cNvSpPr/>
            <p:nvPr/>
          </p:nvSpPr>
          <p:spPr>
            <a:xfrm>
              <a:off x="7312298"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9" name="橢圓 298"/>
            <p:cNvSpPr/>
            <p:nvPr/>
          </p:nvSpPr>
          <p:spPr>
            <a:xfrm>
              <a:off x="7312298"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0" name="橢圓 299"/>
            <p:cNvSpPr/>
            <p:nvPr/>
          </p:nvSpPr>
          <p:spPr>
            <a:xfrm>
              <a:off x="7312298"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1" name="橢圓 300"/>
            <p:cNvSpPr/>
            <p:nvPr/>
          </p:nvSpPr>
          <p:spPr>
            <a:xfrm>
              <a:off x="7312298"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2" name="橢圓 301"/>
            <p:cNvSpPr/>
            <p:nvPr/>
          </p:nvSpPr>
          <p:spPr>
            <a:xfrm>
              <a:off x="7312298"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3" name="橢圓 302"/>
            <p:cNvSpPr/>
            <p:nvPr/>
          </p:nvSpPr>
          <p:spPr>
            <a:xfrm>
              <a:off x="645504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4" name="橢圓 303"/>
            <p:cNvSpPr/>
            <p:nvPr/>
          </p:nvSpPr>
          <p:spPr>
            <a:xfrm>
              <a:off x="588354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5" name="橢圓 304"/>
            <p:cNvSpPr/>
            <p:nvPr/>
          </p:nvSpPr>
          <p:spPr>
            <a:xfrm>
              <a:off x="616929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6" name="橢圓 305"/>
            <p:cNvSpPr/>
            <p:nvPr/>
          </p:nvSpPr>
          <p:spPr>
            <a:xfrm>
              <a:off x="7026548"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7" name="橢圓 306"/>
            <p:cNvSpPr/>
            <p:nvPr/>
          </p:nvSpPr>
          <p:spPr>
            <a:xfrm>
              <a:off x="7598046" y="28278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8" name="橢圓 307"/>
            <p:cNvSpPr/>
            <p:nvPr/>
          </p:nvSpPr>
          <p:spPr>
            <a:xfrm>
              <a:off x="7598046" y="31069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9" name="橢圓 308"/>
            <p:cNvSpPr/>
            <p:nvPr/>
          </p:nvSpPr>
          <p:spPr>
            <a:xfrm>
              <a:off x="7598046" y="338616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0" name="橢圓 309"/>
            <p:cNvSpPr/>
            <p:nvPr/>
          </p:nvSpPr>
          <p:spPr>
            <a:xfrm>
              <a:off x="7598046"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1" name="橢圓 310"/>
            <p:cNvSpPr/>
            <p:nvPr/>
          </p:nvSpPr>
          <p:spPr>
            <a:xfrm>
              <a:off x="645504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2" name="橢圓 311"/>
            <p:cNvSpPr/>
            <p:nvPr/>
          </p:nvSpPr>
          <p:spPr>
            <a:xfrm>
              <a:off x="588354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3" name="橢圓 312"/>
            <p:cNvSpPr/>
            <p:nvPr/>
          </p:nvSpPr>
          <p:spPr>
            <a:xfrm>
              <a:off x="616929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4" name="橢圓 313"/>
            <p:cNvSpPr/>
            <p:nvPr/>
          </p:nvSpPr>
          <p:spPr>
            <a:xfrm>
              <a:off x="7598046" y="394451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5" name="橢圓 314"/>
            <p:cNvSpPr/>
            <p:nvPr/>
          </p:nvSpPr>
          <p:spPr>
            <a:xfrm>
              <a:off x="7598046"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6" name="橢圓 315"/>
            <p:cNvSpPr/>
            <p:nvPr/>
          </p:nvSpPr>
          <p:spPr>
            <a:xfrm>
              <a:off x="7598046" y="450285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7" name="橢圓 316"/>
            <p:cNvSpPr/>
            <p:nvPr/>
          </p:nvSpPr>
          <p:spPr>
            <a:xfrm>
              <a:off x="7598046" y="478202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8" name="橢圓 317"/>
            <p:cNvSpPr/>
            <p:nvPr/>
          </p:nvSpPr>
          <p:spPr>
            <a:xfrm>
              <a:off x="6740799"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9" name="橢圓 318"/>
            <p:cNvSpPr/>
            <p:nvPr/>
          </p:nvSpPr>
          <p:spPr>
            <a:xfrm>
              <a:off x="6740799"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0" name="橢圓 319"/>
            <p:cNvSpPr/>
            <p:nvPr/>
          </p:nvSpPr>
          <p:spPr>
            <a:xfrm>
              <a:off x="7026548"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1" name="橢圓 320"/>
            <p:cNvSpPr/>
            <p:nvPr/>
          </p:nvSpPr>
          <p:spPr>
            <a:xfrm>
              <a:off x="7312298" y="36653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22" name="橢圓 321"/>
            <p:cNvSpPr/>
            <p:nvPr/>
          </p:nvSpPr>
          <p:spPr>
            <a:xfrm>
              <a:off x="7312298" y="42236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3" name="文字方塊 322"/>
          <p:cNvSpPr txBox="1"/>
          <p:nvPr/>
        </p:nvSpPr>
        <p:spPr>
          <a:xfrm>
            <a:off x="2061431" y="1449970"/>
            <a:ext cx="1140056" cy="369332"/>
          </a:xfrm>
          <a:prstGeom prst="rect">
            <a:avLst/>
          </a:prstGeom>
          <a:noFill/>
        </p:spPr>
        <p:txBody>
          <a:bodyPr wrap="none" rtlCol="0">
            <a:spAutoFit/>
          </a:bodyPr>
          <a:lstStyle/>
          <a:p>
            <a:r>
              <a:rPr lang="en-US" altLang="zh-TW" dirty="0" smtClean="0"/>
              <a:t>Shift (4x4)</a:t>
            </a:r>
            <a:endParaRPr lang="zh-TW" altLang="en-US" dirty="0"/>
          </a:p>
        </p:txBody>
      </p:sp>
      <p:sp>
        <p:nvSpPr>
          <p:cNvPr id="324" name="文字方塊 323"/>
          <p:cNvSpPr txBox="1"/>
          <p:nvPr/>
        </p:nvSpPr>
        <p:spPr>
          <a:xfrm>
            <a:off x="1981408" y="3173563"/>
            <a:ext cx="1327671" cy="369332"/>
          </a:xfrm>
          <a:prstGeom prst="rect">
            <a:avLst/>
          </a:prstGeom>
          <a:noFill/>
        </p:spPr>
        <p:txBody>
          <a:bodyPr wrap="none" rtlCol="0">
            <a:spAutoFit/>
          </a:bodyPr>
          <a:lstStyle/>
          <a:p>
            <a:r>
              <a:rPr lang="en-US" altLang="zh-TW" dirty="0" smtClean="0"/>
              <a:t>Switch (4x4)</a:t>
            </a:r>
            <a:endParaRPr lang="zh-TW" altLang="en-US" dirty="0"/>
          </a:p>
        </p:txBody>
      </p:sp>
      <p:sp>
        <p:nvSpPr>
          <p:cNvPr id="325" name="文字方塊 324"/>
          <p:cNvSpPr txBox="1"/>
          <p:nvPr/>
        </p:nvSpPr>
        <p:spPr>
          <a:xfrm>
            <a:off x="4370280" y="1594473"/>
            <a:ext cx="1346010" cy="369332"/>
          </a:xfrm>
          <a:prstGeom prst="rect">
            <a:avLst/>
          </a:prstGeom>
          <a:noFill/>
        </p:spPr>
        <p:txBody>
          <a:bodyPr wrap="none" rtlCol="0">
            <a:spAutoFit/>
          </a:bodyPr>
          <a:lstStyle/>
          <a:p>
            <a:r>
              <a:rPr lang="en-US" altLang="zh-TW" dirty="0" smtClean="0"/>
              <a:t>Router (8x8)</a:t>
            </a:r>
            <a:endParaRPr lang="zh-TW" altLang="en-US" dirty="0"/>
          </a:p>
        </p:txBody>
      </p:sp>
      <p:sp>
        <p:nvSpPr>
          <p:cNvPr id="326" name="文字方塊 325"/>
          <p:cNvSpPr txBox="1"/>
          <p:nvPr/>
        </p:nvSpPr>
        <p:spPr>
          <a:xfrm>
            <a:off x="7106304" y="1657197"/>
            <a:ext cx="1120820" cy="369332"/>
          </a:xfrm>
          <a:prstGeom prst="rect">
            <a:avLst/>
          </a:prstGeom>
          <a:noFill/>
        </p:spPr>
        <p:txBody>
          <a:bodyPr wrap="none" rtlCol="0">
            <a:spAutoFit/>
          </a:bodyPr>
          <a:lstStyle/>
          <a:p>
            <a:r>
              <a:rPr lang="en-US" altLang="zh-TW" dirty="0" smtClean="0"/>
              <a:t>Ring (8x8)</a:t>
            </a:r>
            <a:endParaRPr lang="zh-TW" altLang="en-US" dirty="0"/>
          </a:p>
        </p:txBody>
      </p:sp>
      <p:grpSp>
        <p:nvGrpSpPr>
          <p:cNvPr id="569" name="群組 568"/>
          <p:cNvGrpSpPr/>
          <p:nvPr/>
        </p:nvGrpSpPr>
        <p:grpSpPr>
          <a:xfrm>
            <a:off x="497230" y="1492646"/>
            <a:ext cx="1020484" cy="1516405"/>
            <a:chOff x="196220" y="1492646"/>
            <a:chExt cx="1020484" cy="1516405"/>
          </a:xfrm>
        </p:grpSpPr>
        <p:cxnSp>
          <p:nvCxnSpPr>
            <p:cNvPr id="328" name="直線接點 327"/>
            <p:cNvCxnSpPr>
              <a:stCxn id="372" idx="2"/>
              <a:endCxn id="370" idx="2"/>
            </p:cNvCxnSpPr>
            <p:nvPr/>
          </p:nvCxnSpPr>
          <p:spPr>
            <a:xfrm>
              <a:off x="278373" y="2677075"/>
              <a:ext cx="103583"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直線接點 328"/>
            <p:cNvCxnSpPr>
              <a:stCxn id="392" idx="2"/>
              <a:endCxn id="370" idx="2"/>
            </p:cNvCxnSpPr>
            <p:nvPr/>
          </p:nvCxnSpPr>
          <p:spPr>
            <a:xfrm flipH="1">
              <a:off x="381956" y="2677075"/>
              <a:ext cx="109657"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直線接點 329"/>
            <p:cNvCxnSpPr>
              <a:stCxn id="387" idx="2"/>
              <a:endCxn id="352" idx="2"/>
            </p:cNvCxnSpPr>
            <p:nvPr/>
          </p:nvCxnSpPr>
          <p:spPr>
            <a:xfrm flipH="1">
              <a:off x="596389" y="2677075"/>
              <a:ext cx="109537"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直線接點 330"/>
            <p:cNvCxnSpPr>
              <a:stCxn id="382" idx="2"/>
              <a:endCxn id="351" idx="2"/>
            </p:cNvCxnSpPr>
            <p:nvPr/>
          </p:nvCxnSpPr>
          <p:spPr>
            <a:xfrm>
              <a:off x="920238" y="2677075"/>
              <a:ext cx="104774"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直線接點 331"/>
            <p:cNvCxnSpPr>
              <a:stCxn id="382" idx="2"/>
              <a:endCxn id="350" idx="2"/>
            </p:cNvCxnSpPr>
            <p:nvPr/>
          </p:nvCxnSpPr>
          <p:spPr>
            <a:xfrm flipH="1">
              <a:off x="810702" y="2677075"/>
              <a:ext cx="109536"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直線接點 332"/>
            <p:cNvCxnSpPr>
              <a:stCxn id="377" idx="2"/>
              <a:endCxn id="351" idx="2"/>
            </p:cNvCxnSpPr>
            <p:nvPr/>
          </p:nvCxnSpPr>
          <p:spPr>
            <a:xfrm flipH="1">
              <a:off x="1025012" y="2677075"/>
              <a:ext cx="109539"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直線接點 333"/>
            <p:cNvCxnSpPr>
              <a:stCxn id="387" idx="2"/>
              <a:endCxn id="350" idx="2"/>
            </p:cNvCxnSpPr>
            <p:nvPr/>
          </p:nvCxnSpPr>
          <p:spPr>
            <a:xfrm>
              <a:off x="705926" y="2677075"/>
              <a:ext cx="104776"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直線接點 334"/>
            <p:cNvCxnSpPr>
              <a:stCxn id="392" idx="2"/>
              <a:endCxn id="352" idx="2"/>
            </p:cNvCxnSpPr>
            <p:nvPr/>
          </p:nvCxnSpPr>
          <p:spPr>
            <a:xfrm>
              <a:off x="491613" y="2677075"/>
              <a:ext cx="104776"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直線單箭頭接點 335"/>
            <p:cNvCxnSpPr/>
            <p:nvPr/>
          </p:nvCxnSpPr>
          <p:spPr>
            <a:xfrm>
              <a:off x="1025012" y="2842812"/>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直線單箭頭接點 336"/>
            <p:cNvCxnSpPr/>
            <p:nvPr/>
          </p:nvCxnSpPr>
          <p:spPr>
            <a:xfrm>
              <a:off x="810702" y="2842812"/>
              <a:ext cx="0" cy="166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直線單箭頭接點 337"/>
            <p:cNvCxnSpPr/>
            <p:nvPr/>
          </p:nvCxnSpPr>
          <p:spPr>
            <a:xfrm>
              <a:off x="596389" y="2842812"/>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9" name="橢圓 338"/>
            <p:cNvSpPr/>
            <p:nvPr/>
          </p:nvSpPr>
          <p:spPr>
            <a:xfrm>
              <a:off x="573764" y="1661274"/>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橢圓 339"/>
            <p:cNvSpPr/>
            <p:nvPr/>
          </p:nvSpPr>
          <p:spPr>
            <a:xfrm>
              <a:off x="789862" y="1661274"/>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1" name="橢圓 340"/>
            <p:cNvSpPr/>
            <p:nvPr/>
          </p:nvSpPr>
          <p:spPr>
            <a:xfrm>
              <a:off x="998816" y="1661274"/>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2" name="直線接點 341"/>
            <p:cNvCxnSpPr>
              <a:stCxn id="339" idx="4"/>
              <a:endCxn id="368" idx="2"/>
            </p:cNvCxnSpPr>
            <p:nvPr/>
          </p:nvCxnSpPr>
          <p:spPr>
            <a:xfrm flipH="1">
              <a:off x="489835" y="1710090"/>
              <a:ext cx="108337"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直線接點 342"/>
            <p:cNvCxnSpPr>
              <a:stCxn id="339" idx="4"/>
              <a:endCxn id="353" idx="2"/>
            </p:cNvCxnSpPr>
            <p:nvPr/>
          </p:nvCxnSpPr>
          <p:spPr>
            <a:xfrm>
              <a:off x="598172" y="1710090"/>
              <a:ext cx="107755"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直線接點 343"/>
            <p:cNvCxnSpPr>
              <a:stCxn id="340" idx="4"/>
              <a:endCxn id="353" idx="2"/>
            </p:cNvCxnSpPr>
            <p:nvPr/>
          </p:nvCxnSpPr>
          <p:spPr>
            <a:xfrm flipH="1">
              <a:off x="705927" y="1710090"/>
              <a:ext cx="108343"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線接點 344"/>
            <p:cNvCxnSpPr>
              <a:stCxn id="340" idx="4"/>
              <a:endCxn id="354" idx="2"/>
            </p:cNvCxnSpPr>
            <p:nvPr/>
          </p:nvCxnSpPr>
          <p:spPr>
            <a:xfrm>
              <a:off x="814270" y="1710090"/>
              <a:ext cx="105967"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直線接點 345"/>
            <p:cNvCxnSpPr>
              <a:stCxn id="341" idx="4"/>
              <a:endCxn id="354" idx="2"/>
            </p:cNvCxnSpPr>
            <p:nvPr/>
          </p:nvCxnSpPr>
          <p:spPr>
            <a:xfrm flipH="1">
              <a:off x="920237" y="1710090"/>
              <a:ext cx="102987"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線單箭頭接點 346"/>
            <p:cNvCxnSpPr/>
            <p:nvPr/>
          </p:nvCxnSpPr>
          <p:spPr>
            <a:xfrm>
              <a:off x="1025012" y="1492646"/>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直線單箭頭接點 347"/>
            <p:cNvCxnSpPr/>
            <p:nvPr/>
          </p:nvCxnSpPr>
          <p:spPr>
            <a:xfrm>
              <a:off x="815464" y="1492646"/>
              <a:ext cx="0" cy="166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直線單箭頭接點 348"/>
            <p:cNvCxnSpPr/>
            <p:nvPr/>
          </p:nvCxnSpPr>
          <p:spPr>
            <a:xfrm>
              <a:off x="598770" y="1492646"/>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0" name="流程圖: 人工作業 349"/>
            <p:cNvSpPr/>
            <p:nvPr/>
          </p:nvSpPr>
          <p:spPr>
            <a:xfrm>
              <a:off x="728548" y="2788334"/>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流程圖: 人工作業 350"/>
            <p:cNvSpPr/>
            <p:nvPr/>
          </p:nvSpPr>
          <p:spPr>
            <a:xfrm>
              <a:off x="942858" y="2788334"/>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2" name="流程圖: 人工作業 351"/>
            <p:cNvSpPr/>
            <p:nvPr/>
          </p:nvSpPr>
          <p:spPr>
            <a:xfrm>
              <a:off x="514235" y="2788334"/>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流程圖: 人工作業 352"/>
            <p:cNvSpPr/>
            <p:nvPr/>
          </p:nvSpPr>
          <p:spPr>
            <a:xfrm>
              <a:off x="623773" y="1811780"/>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流程圖: 人工作業 353"/>
            <p:cNvSpPr/>
            <p:nvPr/>
          </p:nvSpPr>
          <p:spPr>
            <a:xfrm>
              <a:off x="838083" y="1811780"/>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55" name="群組 354"/>
            <p:cNvGrpSpPr/>
            <p:nvPr/>
          </p:nvGrpSpPr>
          <p:grpSpPr>
            <a:xfrm>
              <a:off x="409460" y="1915075"/>
              <a:ext cx="164306" cy="797719"/>
              <a:chOff x="2950369" y="2778919"/>
              <a:chExt cx="164306" cy="797719"/>
            </a:xfrm>
          </p:grpSpPr>
          <p:sp>
            <p:nvSpPr>
              <p:cNvPr id="391" name="橢圓 39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2" name="矩形 39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3" name="橢圓 39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4" name="直線接點 393"/>
              <p:cNvCxnSpPr>
                <a:stCxn id="39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線接點 39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6" name="群組 355"/>
            <p:cNvGrpSpPr/>
            <p:nvPr/>
          </p:nvGrpSpPr>
          <p:grpSpPr>
            <a:xfrm>
              <a:off x="623773" y="1915075"/>
              <a:ext cx="164306" cy="797719"/>
              <a:chOff x="2950369" y="2778919"/>
              <a:chExt cx="164306" cy="797719"/>
            </a:xfrm>
          </p:grpSpPr>
          <p:sp>
            <p:nvSpPr>
              <p:cNvPr id="386" name="橢圓 38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矩形 38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橢圓 38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9" name="直線接點 388"/>
              <p:cNvCxnSpPr>
                <a:stCxn id="38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線接點 38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7" name="群組 356"/>
            <p:cNvGrpSpPr/>
            <p:nvPr/>
          </p:nvGrpSpPr>
          <p:grpSpPr>
            <a:xfrm>
              <a:off x="838085" y="1915075"/>
              <a:ext cx="164306" cy="797719"/>
              <a:chOff x="2950369" y="2778919"/>
              <a:chExt cx="164306" cy="797719"/>
            </a:xfrm>
          </p:grpSpPr>
          <p:sp>
            <p:nvSpPr>
              <p:cNvPr id="381" name="橢圓 38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2" name="矩形 38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3" name="橢圓 38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4" name="直線接點 383"/>
              <p:cNvCxnSpPr>
                <a:stCxn id="38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直線接點 38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8" name="群組 357"/>
            <p:cNvGrpSpPr/>
            <p:nvPr/>
          </p:nvGrpSpPr>
          <p:grpSpPr>
            <a:xfrm>
              <a:off x="1052398" y="1915075"/>
              <a:ext cx="164306" cy="797719"/>
              <a:chOff x="2950369" y="2778919"/>
              <a:chExt cx="164306" cy="797719"/>
            </a:xfrm>
            <a:solidFill>
              <a:schemeClr val="bg2">
                <a:lumMod val="50000"/>
              </a:schemeClr>
            </a:solidFill>
          </p:grpSpPr>
          <p:sp>
            <p:nvSpPr>
              <p:cNvPr id="376" name="橢圓 375"/>
              <p:cNvSpPr/>
              <p:nvPr/>
            </p:nvSpPr>
            <p:spPr>
              <a:xfrm>
                <a:off x="2950369" y="3490913"/>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7" name="矩形 376"/>
              <p:cNvSpPr/>
              <p:nvPr/>
            </p:nvSpPr>
            <p:spPr>
              <a:xfrm>
                <a:off x="2950369" y="2817019"/>
                <a:ext cx="164306"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8" name="橢圓 377"/>
              <p:cNvSpPr/>
              <p:nvPr/>
            </p:nvSpPr>
            <p:spPr>
              <a:xfrm>
                <a:off x="2950369" y="2778919"/>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9" name="直線接點 378"/>
              <p:cNvCxnSpPr>
                <a:stCxn id="378" idx="6"/>
              </p:cNvCxnSpPr>
              <p:nvPr/>
            </p:nvCxnSpPr>
            <p:spPr>
              <a:xfrm>
                <a:off x="3114675"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直線接點 379"/>
              <p:cNvCxnSpPr/>
              <p:nvPr/>
            </p:nvCxnSpPr>
            <p:spPr>
              <a:xfrm>
                <a:off x="2950369"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9" name="直線接點 358"/>
            <p:cNvCxnSpPr>
              <a:stCxn id="353" idx="2"/>
              <a:endCxn id="387" idx="0"/>
            </p:cNvCxnSpPr>
            <p:nvPr/>
          </p:nvCxnSpPr>
          <p:spPr>
            <a:xfrm flipH="1">
              <a:off x="705926" y="1875782"/>
              <a:ext cx="1" cy="77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直線接點 359"/>
            <p:cNvCxnSpPr>
              <a:stCxn id="354" idx="2"/>
              <a:endCxn id="382" idx="0"/>
            </p:cNvCxnSpPr>
            <p:nvPr/>
          </p:nvCxnSpPr>
          <p:spPr>
            <a:xfrm>
              <a:off x="920237" y="1875782"/>
              <a:ext cx="1" cy="77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直線單箭頭接點 360"/>
            <p:cNvCxnSpPr/>
            <p:nvPr/>
          </p:nvCxnSpPr>
          <p:spPr>
            <a:xfrm>
              <a:off x="381956" y="2842812"/>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2" name="群組 361"/>
            <p:cNvGrpSpPr/>
            <p:nvPr/>
          </p:nvGrpSpPr>
          <p:grpSpPr>
            <a:xfrm>
              <a:off x="196220" y="1915075"/>
              <a:ext cx="164306" cy="797719"/>
              <a:chOff x="2950369" y="2778919"/>
              <a:chExt cx="164306" cy="797719"/>
            </a:xfrm>
          </p:grpSpPr>
          <p:sp>
            <p:nvSpPr>
              <p:cNvPr id="371" name="橢圓 37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2" name="矩形 37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橢圓 37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4" name="直線接點 373"/>
              <p:cNvCxnSpPr>
                <a:stCxn id="37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直線接點 37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3" name="直線接點 362"/>
            <p:cNvCxnSpPr>
              <a:stCxn id="368" idx="2"/>
            </p:cNvCxnSpPr>
            <p:nvPr/>
          </p:nvCxnSpPr>
          <p:spPr>
            <a:xfrm flipH="1">
              <a:off x="489834" y="1875782"/>
              <a:ext cx="1" cy="67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橢圓 363"/>
            <p:cNvSpPr/>
            <p:nvPr/>
          </p:nvSpPr>
          <p:spPr>
            <a:xfrm>
              <a:off x="359455" y="1661274"/>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5" name="直線接點 364"/>
            <p:cNvCxnSpPr>
              <a:stCxn id="364" idx="4"/>
              <a:endCxn id="372" idx="0"/>
            </p:cNvCxnSpPr>
            <p:nvPr/>
          </p:nvCxnSpPr>
          <p:spPr>
            <a:xfrm flipH="1">
              <a:off x="278373" y="1710090"/>
              <a:ext cx="105490" cy="243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直線接點 365"/>
            <p:cNvCxnSpPr>
              <a:stCxn id="364" idx="4"/>
            </p:cNvCxnSpPr>
            <p:nvPr/>
          </p:nvCxnSpPr>
          <p:spPr>
            <a:xfrm>
              <a:off x="383863" y="1710090"/>
              <a:ext cx="107755" cy="175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直線單箭頭接點 366"/>
            <p:cNvCxnSpPr/>
            <p:nvPr/>
          </p:nvCxnSpPr>
          <p:spPr>
            <a:xfrm>
              <a:off x="384461" y="1492646"/>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8" name="流程圖: 人工作業 367"/>
            <p:cNvSpPr/>
            <p:nvPr/>
          </p:nvSpPr>
          <p:spPr>
            <a:xfrm>
              <a:off x="407681" y="1811780"/>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9" name="直線接點 368"/>
            <p:cNvCxnSpPr>
              <a:stCxn id="341" idx="4"/>
              <a:endCxn id="377" idx="0"/>
            </p:cNvCxnSpPr>
            <p:nvPr/>
          </p:nvCxnSpPr>
          <p:spPr>
            <a:xfrm>
              <a:off x="1023224" y="1710090"/>
              <a:ext cx="111327" cy="243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流程圖: 人工作業 369"/>
            <p:cNvSpPr/>
            <p:nvPr/>
          </p:nvSpPr>
          <p:spPr>
            <a:xfrm>
              <a:off x="299802" y="2788334"/>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570" name="群組 569"/>
          <p:cNvGrpSpPr/>
          <p:nvPr/>
        </p:nvGrpSpPr>
        <p:grpSpPr>
          <a:xfrm>
            <a:off x="380901" y="3155930"/>
            <a:ext cx="1235034" cy="1543972"/>
            <a:chOff x="-18330" y="3081924"/>
            <a:chExt cx="1235034" cy="1543972"/>
          </a:xfrm>
        </p:grpSpPr>
        <p:cxnSp>
          <p:nvCxnSpPr>
            <p:cNvPr id="405" name="直線單箭頭接點 404"/>
            <p:cNvCxnSpPr>
              <a:stCxn id="451" idx="2"/>
            </p:cNvCxnSpPr>
            <p:nvPr/>
          </p:nvCxnSpPr>
          <p:spPr>
            <a:xfrm flipH="1">
              <a:off x="919044" y="4293920"/>
              <a:ext cx="1194" cy="329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直線單箭頭接點 405"/>
            <p:cNvCxnSpPr>
              <a:stCxn id="456" idx="2"/>
            </p:cNvCxnSpPr>
            <p:nvPr/>
          </p:nvCxnSpPr>
          <p:spPr>
            <a:xfrm flipH="1">
              <a:off x="704734" y="4293920"/>
              <a:ext cx="1192" cy="331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直線單箭頭接點 406"/>
            <p:cNvCxnSpPr>
              <a:stCxn id="461" idx="2"/>
            </p:cNvCxnSpPr>
            <p:nvPr/>
          </p:nvCxnSpPr>
          <p:spPr>
            <a:xfrm flipH="1">
              <a:off x="490421" y="4293920"/>
              <a:ext cx="1192" cy="329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8" name="橢圓 407"/>
            <p:cNvSpPr/>
            <p:nvPr/>
          </p:nvSpPr>
          <p:spPr>
            <a:xfrm>
              <a:off x="465657" y="3250552"/>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橢圓 408"/>
            <p:cNvSpPr/>
            <p:nvPr/>
          </p:nvSpPr>
          <p:spPr>
            <a:xfrm>
              <a:off x="681755" y="3250552"/>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0" name="橢圓 409"/>
            <p:cNvSpPr/>
            <p:nvPr/>
          </p:nvSpPr>
          <p:spPr>
            <a:xfrm>
              <a:off x="890709" y="3250552"/>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6" name="直線單箭頭接點 415"/>
            <p:cNvCxnSpPr/>
            <p:nvPr/>
          </p:nvCxnSpPr>
          <p:spPr>
            <a:xfrm>
              <a:off x="916905" y="3081924"/>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直線單箭頭接點 416"/>
            <p:cNvCxnSpPr/>
            <p:nvPr/>
          </p:nvCxnSpPr>
          <p:spPr>
            <a:xfrm>
              <a:off x="707357" y="3081924"/>
              <a:ext cx="0" cy="166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直線單箭頭接點 417"/>
            <p:cNvCxnSpPr/>
            <p:nvPr/>
          </p:nvCxnSpPr>
          <p:spPr>
            <a:xfrm>
              <a:off x="490663" y="3081924"/>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8" name="直線接點 427"/>
            <p:cNvCxnSpPr>
              <a:stCxn id="409" idx="4"/>
              <a:endCxn id="456" idx="0"/>
            </p:cNvCxnSpPr>
            <p:nvPr/>
          </p:nvCxnSpPr>
          <p:spPr>
            <a:xfrm flipH="1">
              <a:off x="705926" y="3299368"/>
              <a:ext cx="237" cy="27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直線接點 428"/>
            <p:cNvCxnSpPr>
              <a:stCxn id="410" idx="4"/>
              <a:endCxn id="451" idx="0"/>
            </p:cNvCxnSpPr>
            <p:nvPr/>
          </p:nvCxnSpPr>
          <p:spPr>
            <a:xfrm>
              <a:off x="915117" y="3299368"/>
              <a:ext cx="5121" cy="27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直線單箭頭接點 429"/>
            <p:cNvCxnSpPr>
              <a:stCxn id="441" idx="2"/>
            </p:cNvCxnSpPr>
            <p:nvPr/>
          </p:nvCxnSpPr>
          <p:spPr>
            <a:xfrm flipH="1">
              <a:off x="275988" y="4293920"/>
              <a:ext cx="2385" cy="329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2" name="直線接點 431"/>
            <p:cNvCxnSpPr>
              <a:stCxn id="408" idx="4"/>
            </p:cNvCxnSpPr>
            <p:nvPr/>
          </p:nvCxnSpPr>
          <p:spPr>
            <a:xfrm flipH="1">
              <a:off x="489835" y="3299368"/>
              <a:ext cx="230" cy="242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3" name="橢圓 432"/>
            <p:cNvSpPr/>
            <p:nvPr/>
          </p:nvSpPr>
          <p:spPr>
            <a:xfrm>
              <a:off x="251348" y="3250552"/>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6" name="直線單箭頭接點 435"/>
            <p:cNvCxnSpPr/>
            <p:nvPr/>
          </p:nvCxnSpPr>
          <p:spPr>
            <a:xfrm>
              <a:off x="276354" y="3081924"/>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8" name="直線接點 437"/>
            <p:cNvCxnSpPr>
              <a:stCxn id="410" idx="5"/>
              <a:endCxn id="446" idx="0"/>
            </p:cNvCxnSpPr>
            <p:nvPr/>
          </p:nvCxnSpPr>
          <p:spPr>
            <a:xfrm>
              <a:off x="932376" y="3292219"/>
              <a:ext cx="202175" cy="277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直線接點 501"/>
            <p:cNvCxnSpPr>
              <a:stCxn id="433" idx="4"/>
            </p:cNvCxnSpPr>
            <p:nvPr/>
          </p:nvCxnSpPr>
          <p:spPr>
            <a:xfrm flipH="1">
              <a:off x="275285" y="3299368"/>
              <a:ext cx="471" cy="242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直線接點 503"/>
            <p:cNvCxnSpPr>
              <a:stCxn id="433" idx="3"/>
              <a:endCxn id="498" idx="0"/>
            </p:cNvCxnSpPr>
            <p:nvPr/>
          </p:nvCxnSpPr>
          <p:spPr>
            <a:xfrm flipH="1">
              <a:off x="63823" y="3292219"/>
              <a:ext cx="194674" cy="277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直線接點 516"/>
            <p:cNvCxnSpPr>
              <a:stCxn id="433" idx="5"/>
              <a:endCxn id="437" idx="2"/>
            </p:cNvCxnSpPr>
            <p:nvPr/>
          </p:nvCxnSpPr>
          <p:spPr>
            <a:xfrm>
              <a:off x="293015" y="3292219"/>
              <a:ext cx="196820"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直線接點 517"/>
            <p:cNvCxnSpPr>
              <a:stCxn id="409" idx="3"/>
              <a:endCxn id="437" idx="2"/>
            </p:cNvCxnSpPr>
            <p:nvPr/>
          </p:nvCxnSpPr>
          <p:spPr>
            <a:xfrm flipH="1">
              <a:off x="489835" y="3292219"/>
              <a:ext cx="199069"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直線接點 518"/>
            <p:cNvCxnSpPr>
              <a:stCxn id="410" idx="3"/>
              <a:endCxn id="422" idx="2"/>
            </p:cNvCxnSpPr>
            <p:nvPr/>
          </p:nvCxnSpPr>
          <p:spPr>
            <a:xfrm flipH="1">
              <a:off x="705927" y="3292219"/>
              <a:ext cx="191931"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直線接點 519"/>
            <p:cNvCxnSpPr>
              <a:stCxn id="409" idx="5"/>
              <a:endCxn id="423" idx="2"/>
            </p:cNvCxnSpPr>
            <p:nvPr/>
          </p:nvCxnSpPr>
          <p:spPr>
            <a:xfrm>
              <a:off x="723422" y="3292219"/>
              <a:ext cx="196815"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直線接點 520"/>
            <p:cNvCxnSpPr>
              <a:stCxn id="408" idx="5"/>
              <a:endCxn id="422" idx="2"/>
            </p:cNvCxnSpPr>
            <p:nvPr/>
          </p:nvCxnSpPr>
          <p:spPr>
            <a:xfrm>
              <a:off x="507324" y="3292219"/>
              <a:ext cx="198603"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直線接點 539"/>
            <p:cNvCxnSpPr>
              <a:stCxn id="408" idx="3"/>
              <a:endCxn id="507" idx="2"/>
            </p:cNvCxnSpPr>
            <p:nvPr/>
          </p:nvCxnSpPr>
          <p:spPr>
            <a:xfrm flipH="1">
              <a:off x="275285" y="3292219"/>
              <a:ext cx="197521"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流程圖: 人工作業 421"/>
            <p:cNvSpPr/>
            <p:nvPr/>
          </p:nvSpPr>
          <p:spPr>
            <a:xfrm>
              <a:off x="623773" y="3438149"/>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流程圖: 人工作業 422"/>
            <p:cNvSpPr/>
            <p:nvPr/>
          </p:nvSpPr>
          <p:spPr>
            <a:xfrm>
              <a:off x="838083" y="3438149"/>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7" name="流程圖: 人工作業 436"/>
            <p:cNvSpPr/>
            <p:nvPr/>
          </p:nvSpPr>
          <p:spPr>
            <a:xfrm>
              <a:off x="407681" y="3438149"/>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7" name="流程圖: 人工作業 506"/>
            <p:cNvSpPr/>
            <p:nvPr/>
          </p:nvSpPr>
          <p:spPr>
            <a:xfrm>
              <a:off x="193131" y="3438149"/>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7" name="直線接點 546"/>
            <p:cNvCxnSpPr>
              <a:stCxn id="439" idx="2"/>
              <a:endCxn id="498" idx="2"/>
            </p:cNvCxnSpPr>
            <p:nvPr/>
          </p:nvCxnSpPr>
          <p:spPr>
            <a:xfrm flipH="1" flipV="1">
              <a:off x="63823" y="4293920"/>
              <a:ext cx="212165"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直線接點 549"/>
            <p:cNvCxnSpPr>
              <a:stCxn id="421" idx="2"/>
              <a:endCxn id="441" idx="2"/>
            </p:cNvCxnSpPr>
            <p:nvPr/>
          </p:nvCxnSpPr>
          <p:spPr>
            <a:xfrm flipH="1" flipV="1">
              <a:off x="278373" y="4293920"/>
              <a:ext cx="212048"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直線接點 550"/>
            <p:cNvCxnSpPr>
              <a:stCxn id="439" idx="2"/>
              <a:endCxn id="461" idx="2"/>
            </p:cNvCxnSpPr>
            <p:nvPr/>
          </p:nvCxnSpPr>
          <p:spPr>
            <a:xfrm flipV="1">
              <a:off x="275988" y="4293920"/>
              <a:ext cx="215625"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直線接點 551"/>
            <p:cNvCxnSpPr>
              <a:stCxn id="419" idx="2"/>
              <a:endCxn id="461" idx="2"/>
            </p:cNvCxnSpPr>
            <p:nvPr/>
          </p:nvCxnSpPr>
          <p:spPr>
            <a:xfrm flipH="1" flipV="1">
              <a:off x="491613" y="4293920"/>
              <a:ext cx="213121"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直線接點 552"/>
            <p:cNvCxnSpPr>
              <a:stCxn id="421" idx="2"/>
              <a:endCxn id="456" idx="2"/>
            </p:cNvCxnSpPr>
            <p:nvPr/>
          </p:nvCxnSpPr>
          <p:spPr>
            <a:xfrm flipV="1">
              <a:off x="490421" y="4293920"/>
              <a:ext cx="215505"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直線接點 553"/>
            <p:cNvCxnSpPr>
              <a:stCxn id="420" idx="2"/>
              <a:endCxn id="456" idx="2"/>
            </p:cNvCxnSpPr>
            <p:nvPr/>
          </p:nvCxnSpPr>
          <p:spPr>
            <a:xfrm flipH="1" flipV="1">
              <a:off x="705926" y="4293920"/>
              <a:ext cx="213118"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直線接點 564"/>
            <p:cNvCxnSpPr>
              <a:stCxn id="420" idx="2"/>
              <a:endCxn id="446" idx="2"/>
            </p:cNvCxnSpPr>
            <p:nvPr/>
          </p:nvCxnSpPr>
          <p:spPr>
            <a:xfrm flipV="1">
              <a:off x="919044" y="4293920"/>
              <a:ext cx="215507"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9" name="流程圖: 人工作業 418"/>
            <p:cNvSpPr/>
            <p:nvPr/>
          </p:nvSpPr>
          <p:spPr>
            <a:xfrm>
              <a:off x="622580" y="4424231"/>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0" name="流程圖: 人工作業 419"/>
            <p:cNvSpPr/>
            <p:nvPr/>
          </p:nvSpPr>
          <p:spPr>
            <a:xfrm>
              <a:off x="836890" y="4424231"/>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流程圖: 人工作業 420"/>
            <p:cNvSpPr/>
            <p:nvPr/>
          </p:nvSpPr>
          <p:spPr>
            <a:xfrm>
              <a:off x="408267" y="4424231"/>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24" name="群組 423"/>
            <p:cNvGrpSpPr/>
            <p:nvPr/>
          </p:nvGrpSpPr>
          <p:grpSpPr>
            <a:xfrm>
              <a:off x="409460" y="3531920"/>
              <a:ext cx="164306" cy="797719"/>
              <a:chOff x="2950369" y="2778919"/>
              <a:chExt cx="164306" cy="797719"/>
            </a:xfrm>
          </p:grpSpPr>
          <p:sp>
            <p:nvSpPr>
              <p:cNvPr id="460" name="橢圓 4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1" name="矩形 4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2" name="橢圓 4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3" name="直線接點 462"/>
              <p:cNvCxnSpPr>
                <a:stCxn id="4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直線接點 4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群組 424"/>
            <p:cNvGrpSpPr/>
            <p:nvPr/>
          </p:nvGrpSpPr>
          <p:grpSpPr>
            <a:xfrm>
              <a:off x="623773" y="3531920"/>
              <a:ext cx="164306" cy="797719"/>
              <a:chOff x="2950369" y="2778919"/>
              <a:chExt cx="164306" cy="797719"/>
            </a:xfrm>
          </p:grpSpPr>
          <p:sp>
            <p:nvSpPr>
              <p:cNvPr id="455" name="橢圓 4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6" name="矩形 4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7" name="橢圓 4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8" name="直線接點 457"/>
              <p:cNvCxnSpPr>
                <a:stCxn id="4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直線接點 4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6" name="群組 425"/>
            <p:cNvGrpSpPr/>
            <p:nvPr/>
          </p:nvGrpSpPr>
          <p:grpSpPr>
            <a:xfrm>
              <a:off x="838085" y="3531920"/>
              <a:ext cx="164306" cy="797719"/>
              <a:chOff x="2950369" y="2778919"/>
              <a:chExt cx="164306" cy="797719"/>
            </a:xfrm>
          </p:grpSpPr>
          <p:sp>
            <p:nvSpPr>
              <p:cNvPr id="450" name="橢圓 4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1" name="矩形 4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2" name="橢圓 4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3" name="直線接點 452"/>
              <p:cNvCxnSpPr>
                <a:stCxn id="4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直線接點 4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7" name="群組 426"/>
            <p:cNvGrpSpPr/>
            <p:nvPr/>
          </p:nvGrpSpPr>
          <p:grpSpPr>
            <a:xfrm>
              <a:off x="1052398" y="3531920"/>
              <a:ext cx="164306" cy="797719"/>
              <a:chOff x="2950369" y="2778919"/>
              <a:chExt cx="164306" cy="797719"/>
            </a:xfrm>
            <a:solidFill>
              <a:schemeClr val="bg2">
                <a:lumMod val="50000"/>
              </a:schemeClr>
            </a:solidFill>
          </p:grpSpPr>
          <p:sp>
            <p:nvSpPr>
              <p:cNvPr id="445" name="橢圓 444"/>
              <p:cNvSpPr/>
              <p:nvPr/>
            </p:nvSpPr>
            <p:spPr>
              <a:xfrm>
                <a:off x="2950369" y="3490913"/>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6" name="矩形 445"/>
              <p:cNvSpPr/>
              <p:nvPr/>
            </p:nvSpPr>
            <p:spPr>
              <a:xfrm>
                <a:off x="2950369" y="2817019"/>
                <a:ext cx="164306"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橢圓 446"/>
              <p:cNvSpPr/>
              <p:nvPr/>
            </p:nvSpPr>
            <p:spPr>
              <a:xfrm>
                <a:off x="2950369" y="2778919"/>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8" name="直線接點 447"/>
              <p:cNvCxnSpPr>
                <a:stCxn id="447" idx="6"/>
              </p:cNvCxnSpPr>
              <p:nvPr/>
            </p:nvCxnSpPr>
            <p:spPr>
              <a:xfrm>
                <a:off x="3114675"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直線接點 448"/>
              <p:cNvCxnSpPr/>
              <p:nvPr/>
            </p:nvCxnSpPr>
            <p:spPr>
              <a:xfrm>
                <a:off x="2950369"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1" name="群組 430"/>
            <p:cNvGrpSpPr/>
            <p:nvPr/>
          </p:nvGrpSpPr>
          <p:grpSpPr>
            <a:xfrm>
              <a:off x="196220" y="3531920"/>
              <a:ext cx="164306" cy="797719"/>
              <a:chOff x="2950369" y="2778919"/>
              <a:chExt cx="164306" cy="797719"/>
            </a:xfrm>
          </p:grpSpPr>
          <p:sp>
            <p:nvSpPr>
              <p:cNvPr id="440" name="橢圓 4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1" name="矩形 4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2" name="橢圓 4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3" name="直線接點 442"/>
              <p:cNvCxnSpPr>
                <a:stCxn id="4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直線接點 4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9" name="流程圖: 人工作業 438"/>
            <p:cNvSpPr/>
            <p:nvPr/>
          </p:nvSpPr>
          <p:spPr>
            <a:xfrm>
              <a:off x="193834" y="4424231"/>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96" name="群組 495"/>
            <p:cNvGrpSpPr/>
            <p:nvPr/>
          </p:nvGrpSpPr>
          <p:grpSpPr>
            <a:xfrm>
              <a:off x="-18330" y="3531920"/>
              <a:ext cx="164306" cy="797719"/>
              <a:chOff x="2950369" y="2778919"/>
              <a:chExt cx="164306" cy="797719"/>
            </a:xfrm>
            <a:solidFill>
              <a:schemeClr val="bg2">
                <a:lumMod val="50000"/>
              </a:schemeClr>
            </a:solidFill>
          </p:grpSpPr>
          <p:sp>
            <p:nvSpPr>
              <p:cNvPr id="497" name="橢圓 496"/>
              <p:cNvSpPr/>
              <p:nvPr/>
            </p:nvSpPr>
            <p:spPr>
              <a:xfrm>
                <a:off x="2950369" y="3490913"/>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8" name="矩形 497"/>
              <p:cNvSpPr/>
              <p:nvPr/>
            </p:nvSpPr>
            <p:spPr>
              <a:xfrm>
                <a:off x="2950369" y="2817019"/>
                <a:ext cx="164306"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9" name="橢圓 498"/>
              <p:cNvSpPr/>
              <p:nvPr/>
            </p:nvSpPr>
            <p:spPr>
              <a:xfrm>
                <a:off x="2950369" y="2778919"/>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00" name="直線接點 499"/>
              <p:cNvCxnSpPr>
                <a:stCxn id="499" idx="6"/>
              </p:cNvCxnSpPr>
              <p:nvPr/>
            </p:nvCxnSpPr>
            <p:spPr>
              <a:xfrm>
                <a:off x="3114675"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直線接點 500"/>
              <p:cNvCxnSpPr/>
              <p:nvPr/>
            </p:nvCxnSpPr>
            <p:spPr>
              <a:xfrm>
                <a:off x="2950369"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400" name="群組 399"/>
          <p:cNvGrpSpPr/>
          <p:nvPr/>
        </p:nvGrpSpPr>
        <p:grpSpPr>
          <a:xfrm>
            <a:off x="3863033" y="2000800"/>
            <a:ext cx="2405813" cy="2355882"/>
            <a:chOff x="3798882" y="2172048"/>
            <a:chExt cx="2405813" cy="2355882"/>
          </a:xfrm>
        </p:grpSpPr>
        <p:cxnSp>
          <p:nvCxnSpPr>
            <p:cNvPr id="473" name="直線單箭頭接點 472"/>
            <p:cNvCxnSpPr>
              <a:stCxn id="512" idx="6"/>
              <a:endCxn id="505" idx="2"/>
            </p:cNvCxnSpPr>
            <p:nvPr/>
          </p:nvCxnSpPr>
          <p:spPr>
            <a:xfrm>
              <a:off x="4204450"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4" name="直線單箭頭接點 473"/>
            <p:cNvCxnSpPr>
              <a:stCxn id="505" idx="6"/>
              <a:endCxn id="641" idx="2"/>
            </p:cNvCxnSpPr>
            <p:nvPr/>
          </p:nvCxnSpPr>
          <p:spPr>
            <a:xfrm>
              <a:off x="4490200"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5" name="直線單箭頭接點 474"/>
            <p:cNvCxnSpPr>
              <a:stCxn id="513" idx="6"/>
              <a:endCxn id="506" idx="2"/>
            </p:cNvCxnSpPr>
            <p:nvPr/>
          </p:nvCxnSpPr>
          <p:spPr>
            <a:xfrm>
              <a:off x="4204450"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6" name="直線單箭頭接點 475"/>
            <p:cNvCxnSpPr>
              <a:stCxn id="506" idx="6"/>
              <a:endCxn id="642" idx="2"/>
            </p:cNvCxnSpPr>
            <p:nvPr/>
          </p:nvCxnSpPr>
          <p:spPr>
            <a:xfrm>
              <a:off x="4490200"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7" name="直線單箭頭接點 476"/>
            <p:cNvCxnSpPr>
              <a:stCxn id="514" idx="6"/>
              <a:endCxn id="508" idx="2"/>
            </p:cNvCxnSpPr>
            <p:nvPr/>
          </p:nvCxnSpPr>
          <p:spPr>
            <a:xfrm>
              <a:off x="4204450"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8" name="直線單箭頭接點 477"/>
            <p:cNvCxnSpPr>
              <a:stCxn id="508" idx="6"/>
              <a:endCxn id="643" idx="2"/>
            </p:cNvCxnSpPr>
            <p:nvPr/>
          </p:nvCxnSpPr>
          <p:spPr>
            <a:xfrm>
              <a:off x="4490200"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9" name="直線單箭頭接點 478"/>
            <p:cNvCxnSpPr>
              <a:stCxn id="655" idx="6"/>
              <a:endCxn id="653" idx="2"/>
            </p:cNvCxnSpPr>
            <p:nvPr/>
          </p:nvCxnSpPr>
          <p:spPr>
            <a:xfrm>
              <a:off x="4204450"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0" name="直線單箭頭接點 479"/>
            <p:cNvCxnSpPr>
              <a:stCxn id="653" idx="6"/>
              <a:endCxn id="668" idx="2"/>
            </p:cNvCxnSpPr>
            <p:nvPr/>
          </p:nvCxnSpPr>
          <p:spPr>
            <a:xfrm>
              <a:off x="4490200"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1" name="直線單箭頭接點 480"/>
            <p:cNvCxnSpPr>
              <a:stCxn id="509" idx="6"/>
              <a:endCxn id="512" idx="2"/>
            </p:cNvCxnSpPr>
            <p:nvPr/>
          </p:nvCxnSpPr>
          <p:spPr>
            <a:xfrm>
              <a:off x="3918700"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2" name="直線單箭頭接點 481"/>
            <p:cNvCxnSpPr>
              <a:stCxn id="510" idx="6"/>
              <a:endCxn id="513" idx="2"/>
            </p:cNvCxnSpPr>
            <p:nvPr/>
          </p:nvCxnSpPr>
          <p:spPr>
            <a:xfrm>
              <a:off x="3918700"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3" name="直線單箭頭接點 482"/>
            <p:cNvCxnSpPr>
              <a:stCxn id="511" idx="6"/>
              <a:endCxn id="514" idx="2"/>
            </p:cNvCxnSpPr>
            <p:nvPr/>
          </p:nvCxnSpPr>
          <p:spPr>
            <a:xfrm>
              <a:off x="3918700"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4" name="直線單箭頭接點 483"/>
            <p:cNvCxnSpPr>
              <a:stCxn id="654" idx="6"/>
              <a:endCxn id="655" idx="2"/>
            </p:cNvCxnSpPr>
            <p:nvPr/>
          </p:nvCxnSpPr>
          <p:spPr>
            <a:xfrm>
              <a:off x="3918700"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5" name="直線單箭頭接點 484"/>
            <p:cNvCxnSpPr>
              <a:stCxn id="509" idx="4"/>
              <a:endCxn id="510" idx="0"/>
            </p:cNvCxnSpPr>
            <p:nvPr/>
          </p:nvCxnSpPr>
          <p:spPr>
            <a:xfrm>
              <a:off x="3858791"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6" name="直線單箭頭接點 485"/>
            <p:cNvCxnSpPr>
              <a:stCxn id="512" idx="4"/>
              <a:endCxn id="513" idx="0"/>
            </p:cNvCxnSpPr>
            <p:nvPr/>
          </p:nvCxnSpPr>
          <p:spPr>
            <a:xfrm>
              <a:off x="4144541"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7" name="直線單箭頭接點 486"/>
            <p:cNvCxnSpPr>
              <a:stCxn id="505" idx="4"/>
              <a:endCxn id="506" idx="0"/>
            </p:cNvCxnSpPr>
            <p:nvPr/>
          </p:nvCxnSpPr>
          <p:spPr>
            <a:xfrm>
              <a:off x="4430291"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8" name="直線單箭頭接點 487"/>
            <p:cNvCxnSpPr>
              <a:stCxn id="641" idx="4"/>
              <a:endCxn id="642" idx="0"/>
            </p:cNvCxnSpPr>
            <p:nvPr/>
          </p:nvCxnSpPr>
          <p:spPr>
            <a:xfrm>
              <a:off x="4716041"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9" name="直線單箭頭接點 488"/>
            <p:cNvCxnSpPr>
              <a:stCxn id="510" idx="4"/>
              <a:endCxn id="511" idx="0"/>
            </p:cNvCxnSpPr>
            <p:nvPr/>
          </p:nvCxnSpPr>
          <p:spPr>
            <a:xfrm>
              <a:off x="3858791"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0" name="直線單箭頭接點 489"/>
            <p:cNvCxnSpPr>
              <a:stCxn id="513" idx="4"/>
              <a:endCxn id="514" idx="0"/>
            </p:cNvCxnSpPr>
            <p:nvPr/>
          </p:nvCxnSpPr>
          <p:spPr>
            <a:xfrm>
              <a:off x="4144541"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1" name="直線單箭頭接點 490"/>
            <p:cNvCxnSpPr>
              <a:stCxn id="506" idx="4"/>
              <a:endCxn id="508" idx="0"/>
            </p:cNvCxnSpPr>
            <p:nvPr/>
          </p:nvCxnSpPr>
          <p:spPr>
            <a:xfrm>
              <a:off x="4430291"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2" name="直線單箭頭接點 491"/>
            <p:cNvCxnSpPr>
              <a:stCxn id="642" idx="4"/>
              <a:endCxn id="643" idx="0"/>
            </p:cNvCxnSpPr>
            <p:nvPr/>
          </p:nvCxnSpPr>
          <p:spPr>
            <a:xfrm>
              <a:off x="4716041"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3" name="直線單箭頭接點 492"/>
            <p:cNvCxnSpPr>
              <a:stCxn id="511" idx="4"/>
              <a:endCxn id="654" idx="0"/>
            </p:cNvCxnSpPr>
            <p:nvPr/>
          </p:nvCxnSpPr>
          <p:spPr>
            <a:xfrm>
              <a:off x="3858791"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4" name="直線單箭頭接點 493"/>
            <p:cNvCxnSpPr>
              <a:stCxn id="514" idx="4"/>
              <a:endCxn id="655" idx="0"/>
            </p:cNvCxnSpPr>
            <p:nvPr/>
          </p:nvCxnSpPr>
          <p:spPr>
            <a:xfrm>
              <a:off x="4144541"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5" name="直線單箭頭接點 494"/>
            <p:cNvCxnSpPr>
              <a:stCxn id="508" idx="4"/>
              <a:endCxn id="653" idx="0"/>
            </p:cNvCxnSpPr>
            <p:nvPr/>
          </p:nvCxnSpPr>
          <p:spPr>
            <a:xfrm>
              <a:off x="4430291"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03" name="直線單箭頭接點 502"/>
            <p:cNvCxnSpPr>
              <a:stCxn id="643" idx="4"/>
              <a:endCxn id="668" idx="0"/>
            </p:cNvCxnSpPr>
            <p:nvPr/>
          </p:nvCxnSpPr>
          <p:spPr>
            <a:xfrm>
              <a:off x="4716041"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05" name="橢圓 504"/>
            <p:cNvSpPr/>
            <p:nvPr/>
          </p:nvSpPr>
          <p:spPr>
            <a:xfrm>
              <a:off x="4370382"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6" name="橢圓 505"/>
            <p:cNvSpPr/>
            <p:nvPr/>
          </p:nvSpPr>
          <p:spPr>
            <a:xfrm>
              <a:off x="4370382"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8" name="橢圓 507"/>
            <p:cNvSpPr/>
            <p:nvPr/>
          </p:nvSpPr>
          <p:spPr>
            <a:xfrm>
              <a:off x="4370382"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9" name="橢圓 508"/>
            <p:cNvSpPr/>
            <p:nvPr/>
          </p:nvSpPr>
          <p:spPr>
            <a:xfrm>
              <a:off x="3798882"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0" name="橢圓 509"/>
            <p:cNvSpPr/>
            <p:nvPr/>
          </p:nvSpPr>
          <p:spPr>
            <a:xfrm>
              <a:off x="3798882"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1" name="橢圓 510"/>
            <p:cNvSpPr/>
            <p:nvPr/>
          </p:nvSpPr>
          <p:spPr>
            <a:xfrm>
              <a:off x="3798882"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 name="橢圓 511"/>
            <p:cNvSpPr/>
            <p:nvPr/>
          </p:nvSpPr>
          <p:spPr>
            <a:xfrm>
              <a:off x="4084632"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3" name="橢圓 512"/>
            <p:cNvSpPr/>
            <p:nvPr/>
          </p:nvSpPr>
          <p:spPr>
            <a:xfrm>
              <a:off x="4084632"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4" name="橢圓 513"/>
            <p:cNvSpPr/>
            <p:nvPr/>
          </p:nvSpPr>
          <p:spPr>
            <a:xfrm>
              <a:off x="4084632"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5" name="直線單箭頭接點 514"/>
            <p:cNvCxnSpPr>
              <a:stCxn id="641" idx="6"/>
              <a:endCxn id="534" idx="2"/>
            </p:cNvCxnSpPr>
            <p:nvPr/>
          </p:nvCxnSpPr>
          <p:spPr>
            <a:xfrm>
              <a:off x="4775950" y="2231957"/>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16" name="直線單箭頭接點 515"/>
            <p:cNvCxnSpPr>
              <a:stCxn id="534" idx="6"/>
              <a:endCxn id="647" idx="2"/>
            </p:cNvCxnSpPr>
            <p:nvPr/>
          </p:nvCxnSpPr>
          <p:spPr>
            <a:xfrm>
              <a:off x="5061699"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2" name="直線單箭頭接點 521"/>
            <p:cNvCxnSpPr>
              <a:stCxn id="642" idx="6"/>
              <a:endCxn id="535" idx="2"/>
            </p:cNvCxnSpPr>
            <p:nvPr/>
          </p:nvCxnSpPr>
          <p:spPr>
            <a:xfrm>
              <a:off x="4775950" y="2511130"/>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3" name="直線單箭頭接點 522"/>
            <p:cNvCxnSpPr>
              <a:stCxn id="535" idx="6"/>
              <a:endCxn id="648" idx="2"/>
            </p:cNvCxnSpPr>
            <p:nvPr/>
          </p:nvCxnSpPr>
          <p:spPr>
            <a:xfrm>
              <a:off x="5061699"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4" name="直線單箭頭接點 523"/>
            <p:cNvCxnSpPr>
              <a:stCxn id="643" idx="6"/>
              <a:endCxn id="536" idx="2"/>
            </p:cNvCxnSpPr>
            <p:nvPr/>
          </p:nvCxnSpPr>
          <p:spPr>
            <a:xfrm>
              <a:off x="4775950" y="2790303"/>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5" name="直線單箭頭接點 524"/>
            <p:cNvCxnSpPr>
              <a:stCxn id="536" idx="6"/>
              <a:endCxn id="649" idx="2"/>
            </p:cNvCxnSpPr>
            <p:nvPr/>
          </p:nvCxnSpPr>
          <p:spPr>
            <a:xfrm>
              <a:off x="5061699"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6" name="直線單箭頭接點 525"/>
            <p:cNvCxnSpPr>
              <a:stCxn id="668" idx="6"/>
              <a:endCxn id="656" idx="2"/>
            </p:cNvCxnSpPr>
            <p:nvPr/>
          </p:nvCxnSpPr>
          <p:spPr>
            <a:xfrm>
              <a:off x="4775950" y="3069475"/>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7" name="直線單箭頭接點 526"/>
            <p:cNvCxnSpPr>
              <a:stCxn id="656" idx="6"/>
              <a:endCxn id="671" idx="2"/>
            </p:cNvCxnSpPr>
            <p:nvPr/>
          </p:nvCxnSpPr>
          <p:spPr>
            <a:xfrm>
              <a:off x="5061699"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8" name="直線單箭頭接點 527"/>
            <p:cNvCxnSpPr>
              <a:stCxn id="534" idx="4"/>
              <a:endCxn id="535" idx="0"/>
            </p:cNvCxnSpPr>
            <p:nvPr/>
          </p:nvCxnSpPr>
          <p:spPr>
            <a:xfrm>
              <a:off x="5001790"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9" name="直線單箭頭接點 528"/>
            <p:cNvCxnSpPr>
              <a:stCxn id="647" idx="4"/>
              <a:endCxn id="648" idx="0"/>
            </p:cNvCxnSpPr>
            <p:nvPr/>
          </p:nvCxnSpPr>
          <p:spPr>
            <a:xfrm>
              <a:off x="5287540"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0" name="直線單箭頭接點 529"/>
            <p:cNvCxnSpPr>
              <a:stCxn id="535" idx="4"/>
              <a:endCxn id="536" idx="0"/>
            </p:cNvCxnSpPr>
            <p:nvPr/>
          </p:nvCxnSpPr>
          <p:spPr>
            <a:xfrm>
              <a:off x="5001790"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1" name="直線單箭頭接點 530"/>
            <p:cNvCxnSpPr>
              <a:stCxn id="648" idx="4"/>
              <a:endCxn id="649" idx="0"/>
            </p:cNvCxnSpPr>
            <p:nvPr/>
          </p:nvCxnSpPr>
          <p:spPr>
            <a:xfrm>
              <a:off x="5287540"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2" name="直線單箭頭接點 531"/>
            <p:cNvCxnSpPr>
              <a:stCxn id="536" idx="4"/>
              <a:endCxn id="656" idx="0"/>
            </p:cNvCxnSpPr>
            <p:nvPr/>
          </p:nvCxnSpPr>
          <p:spPr>
            <a:xfrm>
              <a:off x="5001790"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3" name="直線單箭頭接點 532"/>
            <p:cNvCxnSpPr>
              <a:stCxn id="649" idx="4"/>
              <a:endCxn id="671" idx="0"/>
            </p:cNvCxnSpPr>
            <p:nvPr/>
          </p:nvCxnSpPr>
          <p:spPr>
            <a:xfrm>
              <a:off x="5287540"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34" name="橢圓 533"/>
            <p:cNvSpPr/>
            <p:nvPr/>
          </p:nvSpPr>
          <p:spPr>
            <a:xfrm>
              <a:off x="4941881"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5" name="橢圓 534"/>
            <p:cNvSpPr/>
            <p:nvPr/>
          </p:nvSpPr>
          <p:spPr>
            <a:xfrm>
              <a:off x="4941881"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6" name="橢圓 535"/>
            <p:cNvSpPr/>
            <p:nvPr/>
          </p:nvSpPr>
          <p:spPr>
            <a:xfrm>
              <a:off x="4941881"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37" name="直線單箭頭接點 536"/>
            <p:cNvCxnSpPr>
              <a:stCxn id="647" idx="6"/>
              <a:endCxn id="657" idx="2"/>
            </p:cNvCxnSpPr>
            <p:nvPr/>
          </p:nvCxnSpPr>
          <p:spPr>
            <a:xfrm>
              <a:off x="5347449" y="2231957"/>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8" name="直線單箭頭接點 537"/>
            <p:cNvCxnSpPr>
              <a:stCxn id="657" idx="6"/>
              <a:endCxn id="558" idx="2"/>
            </p:cNvCxnSpPr>
            <p:nvPr/>
          </p:nvCxnSpPr>
          <p:spPr>
            <a:xfrm>
              <a:off x="5633197"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9" name="直線單箭頭接點 538"/>
            <p:cNvCxnSpPr>
              <a:stCxn id="648" idx="6"/>
              <a:endCxn id="658" idx="2"/>
            </p:cNvCxnSpPr>
            <p:nvPr/>
          </p:nvCxnSpPr>
          <p:spPr>
            <a:xfrm>
              <a:off x="5347449" y="2511130"/>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1" name="直線單箭頭接點 540"/>
            <p:cNvCxnSpPr>
              <a:stCxn id="658" idx="6"/>
              <a:endCxn id="559" idx="2"/>
            </p:cNvCxnSpPr>
            <p:nvPr/>
          </p:nvCxnSpPr>
          <p:spPr>
            <a:xfrm>
              <a:off x="5633197"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2" name="直線單箭頭接點 541"/>
            <p:cNvCxnSpPr>
              <a:stCxn id="649" idx="6"/>
              <a:endCxn id="659" idx="2"/>
            </p:cNvCxnSpPr>
            <p:nvPr/>
          </p:nvCxnSpPr>
          <p:spPr>
            <a:xfrm>
              <a:off x="5347449" y="2790303"/>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3" name="直線單箭頭接點 542"/>
            <p:cNvCxnSpPr>
              <a:stCxn id="659" idx="6"/>
              <a:endCxn id="560" idx="2"/>
            </p:cNvCxnSpPr>
            <p:nvPr/>
          </p:nvCxnSpPr>
          <p:spPr>
            <a:xfrm>
              <a:off x="5633197"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4" name="直線單箭頭接點 543"/>
            <p:cNvCxnSpPr>
              <a:stCxn id="671" idx="6"/>
              <a:endCxn id="660" idx="2"/>
            </p:cNvCxnSpPr>
            <p:nvPr/>
          </p:nvCxnSpPr>
          <p:spPr>
            <a:xfrm>
              <a:off x="5347449" y="3069475"/>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5" name="直線單箭頭接點 544"/>
            <p:cNvCxnSpPr>
              <a:stCxn id="660" idx="6"/>
              <a:endCxn id="561" idx="2"/>
            </p:cNvCxnSpPr>
            <p:nvPr/>
          </p:nvCxnSpPr>
          <p:spPr>
            <a:xfrm>
              <a:off x="5633197"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6" name="直線單箭頭接點 545"/>
            <p:cNvCxnSpPr>
              <a:stCxn id="657" idx="4"/>
              <a:endCxn id="658" idx="0"/>
            </p:cNvCxnSpPr>
            <p:nvPr/>
          </p:nvCxnSpPr>
          <p:spPr>
            <a:xfrm>
              <a:off x="5573288"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8" name="直線單箭頭接點 547"/>
            <p:cNvCxnSpPr>
              <a:stCxn id="558" idx="4"/>
              <a:endCxn id="559" idx="0"/>
            </p:cNvCxnSpPr>
            <p:nvPr/>
          </p:nvCxnSpPr>
          <p:spPr>
            <a:xfrm>
              <a:off x="5859038"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9" name="直線單箭頭接點 548"/>
            <p:cNvCxnSpPr>
              <a:stCxn id="658" idx="4"/>
              <a:endCxn id="659" idx="0"/>
            </p:cNvCxnSpPr>
            <p:nvPr/>
          </p:nvCxnSpPr>
          <p:spPr>
            <a:xfrm>
              <a:off x="5573288"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5" name="直線單箭頭接點 554"/>
            <p:cNvCxnSpPr>
              <a:stCxn id="559" idx="4"/>
              <a:endCxn id="560" idx="0"/>
            </p:cNvCxnSpPr>
            <p:nvPr/>
          </p:nvCxnSpPr>
          <p:spPr>
            <a:xfrm>
              <a:off x="5859038"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6" name="直線單箭頭接點 555"/>
            <p:cNvCxnSpPr>
              <a:stCxn id="659" idx="4"/>
              <a:endCxn id="660" idx="0"/>
            </p:cNvCxnSpPr>
            <p:nvPr/>
          </p:nvCxnSpPr>
          <p:spPr>
            <a:xfrm>
              <a:off x="5573288"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7" name="直線單箭頭接點 556"/>
            <p:cNvCxnSpPr>
              <a:stCxn id="560" idx="4"/>
              <a:endCxn id="561" idx="0"/>
            </p:cNvCxnSpPr>
            <p:nvPr/>
          </p:nvCxnSpPr>
          <p:spPr>
            <a:xfrm>
              <a:off x="5859038"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58" name="橢圓 557"/>
            <p:cNvSpPr/>
            <p:nvPr/>
          </p:nvSpPr>
          <p:spPr>
            <a:xfrm>
              <a:off x="5799129"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9" name="橢圓 558"/>
            <p:cNvSpPr/>
            <p:nvPr/>
          </p:nvSpPr>
          <p:spPr>
            <a:xfrm>
              <a:off x="5799129"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0" name="橢圓 559"/>
            <p:cNvSpPr/>
            <p:nvPr/>
          </p:nvSpPr>
          <p:spPr>
            <a:xfrm>
              <a:off x="5799129"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1" name="橢圓 560"/>
            <p:cNvSpPr/>
            <p:nvPr/>
          </p:nvSpPr>
          <p:spPr>
            <a:xfrm>
              <a:off x="5799129"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62" name="直線單箭頭接點 561"/>
            <p:cNvCxnSpPr>
              <a:stCxn id="581" idx="6"/>
              <a:endCxn id="579" idx="2"/>
            </p:cNvCxnSpPr>
            <p:nvPr/>
          </p:nvCxnSpPr>
          <p:spPr>
            <a:xfrm>
              <a:off x="4204450"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3" name="直線單箭頭接點 562"/>
            <p:cNvCxnSpPr>
              <a:stCxn id="579" idx="6"/>
              <a:endCxn id="644" idx="2"/>
            </p:cNvCxnSpPr>
            <p:nvPr/>
          </p:nvCxnSpPr>
          <p:spPr>
            <a:xfrm>
              <a:off x="4490200"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4" name="直線單箭頭接點 563"/>
            <p:cNvCxnSpPr>
              <a:stCxn id="663" idx="6"/>
              <a:endCxn id="661" idx="2"/>
            </p:cNvCxnSpPr>
            <p:nvPr/>
          </p:nvCxnSpPr>
          <p:spPr>
            <a:xfrm>
              <a:off x="4204450"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6" name="直線單箭頭接點 565"/>
            <p:cNvCxnSpPr>
              <a:stCxn id="661" idx="6"/>
              <a:endCxn id="669" idx="2"/>
            </p:cNvCxnSpPr>
            <p:nvPr/>
          </p:nvCxnSpPr>
          <p:spPr>
            <a:xfrm>
              <a:off x="4490200"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7" name="直線單箭頭接點 566"/>
            <p:cNvCxnSpPr>
              <a:stCxn id="580" idx="6"/>
              <a:endCxn id="581" idx="2"/>
            </p:cNvCxnSpPr>
            <p:nvPr/>
          </p:nvCxnSpPr>
          <p:spPr>
            <a:xfrm>
              <a:off x="3918700"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8" name="直線單箭頭接點 567"/>
            <p:cNvCxnSpPr>
              <a:stCxn id="662" idx="6"/>
              <a:endCxn id="663" idx="2"/>
            </p:cNvCxnSpPr>
            <p:nvPr/>
          </p:nvCxnSpPr>
          <p:spPr>
            <a:xfrm>
              <a:off x="3918700"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1" name="直線單箭頭接點 570"/>
            <p:cNvCxnSpPr>
              <a:endCxn id="580" idx="0"/>
            </p:cNvCxnSpPr>
            <p:nvPr/>
          </p:nvCxnSpPr>
          <p:spPr>
            <a:xfrm>
              <a:off x="3858791"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2" name="直線單箭頭接點 571"/>
            <p:cNvCxnSpPr>
              <a:stCxn id="655" idx="4"/>
              <a:endCxn id="581" idx="0"/>
            </p:cNvCxnSpPr>
            <p:nvPr/>
          </p:nvCxnSpPr>
          <p:spPr>
            <a:xfrm>
              <a:off x="4144541"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3" name="直線單箭頭接點 572"/>
            <p:cNvCxnSpPr>
              <a:stCxn id="653" idx="4"/>
              <a:endCxn id="579" idx="0"/>
            </p:cNvCxnSpPr>
            <p:nvPr/>
          </p:nvCxnSpPr>
          <p:spPr>
            <a:xfrm>
              <a:off x="4430291"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4" name="直線單箭頭接點 573"/>
            <p:cNvCxnSpPr>
              <a:stCxn id="668" idx="4"/>
              <a:endCxn id="644" idx="0"/>
            </p:cNvCxnSpPr>
            <p:nvPr/>
          </p:nvCxnSpPr>
          <p:spPr>
            <a:xfrm>
              <a:off x="4716041"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5" name="直線單箭頭接點 574"/>
            <p:cNvCxnSpPr>
              <a:stCxn id="580" idx="4"/>
              <a:endCxn id="662" idx="0"/>
            </p:cNvCxnSpPr>
            <p:nvPr/>
          </p:nvCxnSpPr>
          <p:spPr>
            <a:xfrm>
              <a:off x="3858791"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6" name="直線單箭頭接點 575"/>
            <p:cNvCxnSpPr>
              <a:stCxn id="581" idx="4"/>
              <a:endCxn id="663" idx="0"/>
            </p:cNvCxnSpPr>
            <p:nvPr/>
          </p:nvCxnSpPr>
          <p:spPr>
            <a:xfrm>
              <a:off x="4144541"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7" name="直線單箭頭接點 576"/>
            <p:cNvCxnSpPr>
              <a:stCxn id="579" idx="4"/>
              <a:endCxn id="661" idx="0"/>
            </p:cNvCxnSpPr>
            <p:nvPr/>
          </p:nvCxnSpPr>
          <p:spPr>
            <a:xfrm>
              <a:off x="4430291"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8" name="直線單箭頭接點 577"/>
            <p:cNvCxnSpPr>
              <a:stCxn id="644" idx="4"/>
              <a:endCxn id="669" idx="0"/>
            </p:cNvCxnSpPr>
            <p:nvPr/>
          </p:nvCxnSpPr>
          <p:spPr>
            <a:xfrm>
              <a:off x="4716041"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79" name="橢圓 578"/>
            <p:cNvSpPr/>
            <p:nvPr/>
          </p:nvSpPr>
          <p:spPr>
            <a:xfrm>
              <a:off x="4370382"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0" name="橢圓 579"/>
            <p:cNvSpPr/>
            <p:nvPr/>
          </p:nvSpPr>
          <p:spPr>
            <a:xfrm>
              <a:off x="3798882"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1" name="橢圓 580"/>
            <p:cNvSpPr/>
            <p:nvPr/>
          </p:nvSpPr>
          <p:spPr>
            <a:xfrm>
              <a:off x="4084632"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82" name="直線單箭頭接點 581"/>
            <p:cNvCxnSpPr>
              <a:stCxn id="644" idx="6"/>
              <a:endCxn id="590" idx="2"/>
            </p:cNvCxnSpPr>
            <p:nvPr/>
          </p:nvCxnSpPr>
          <p:spPr>
            <a:xfrm>
              <a:off x="4775950" y="3348648"/>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3" name="直線單箭頭接點 582"/>
            <p:cNvCxnSpPr>
              <a:stCxn id="590" idx="6"/>
              <a:endCxn id="650" idx="2"/>
            </p:cNvCxnSpPr>
            <p:nvPr/>
          </p:nvCxnSpPr>
          <p:spPr>
            <a:xfrm>
              <a:off x="5061699"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4" name="直線單箭頭接點 583"/>
            <p:cNvCxnSpPr>
              <a:stCxn id="669" idx="6"/>
              <a:endCxn id="670" idx="2"/>
            </p:cNvCxnSpPr>
            <p:nvPr/>
          </p:nvCxnSpPr>
          <p:spPr>
            <a:xfrm>
              <a:off x="4775950" y="3627820"/>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5" name="直線單箭頭接點 584"/>
            <p:cNvCxnSpPr>
              <a:stCxn id="670" idx="6"/>
              <a:endCxn id="672" idx="2"/>
            </p:cNvCxnSpPr>
            <p:nvPr/>
          </p:nvCxnSpPr>
          <p:spPr>
            <a:xfrm>
              <a:off x="5061699"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6" name="直線單箭頭接點 585"/>
            <p:cNvCxnSpPr>
              <a:stCxn id="656" idx="4"/>
              <a:endCxn id="590" idx="0"/>
            </p:cNvCxnSpPr>
            <p:nvPr/>
          </p:nvCxnSpPr>
          <p:spPr>
            <a:xfrm>
              <a:off x="5001790"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7" name="直線單箭頭接點 586"/>
            <p:cNvCxnSpPr>
              <a:stCxn id="671" idx="4"/>
              <a:endCxn id="650" idx="0"/>
            </p:cNvCxnSpPr>
            <p:nvPr/>
          </p:nvCxnSpPr>
          <p:spPr>
            <a:xfrm>
              <a:off x="5287540"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8" name="直線單箭頭接點 587"/>
            <p:cNvCxnSpPr>
              <a:stCxn id="590" idx="4"/>
              <a:endCxn id="670" idx="0"/>
            </p:cNvCxnSpPr>
            <p:nvPr/>
          </p:nvCxnSpPr>
          <p:spPr>
            <a:xfrm>
              <a:off x="5001790"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9" name="直線單箭頭接點 588"/>
            <p:cNvCxnSpPr>
              <a:stCxn id="650" idx="4"/>
              <a:endCxn id="672" idx="0"/>
            </p:cNvCxnSpPr>
            <p:nvPr/>
          </p:nvCxnSpPr>
          <p:spPr>
            <a:xfrm>
              <a:off x="5287540"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90" name="橢圓 589"/>
            <p:cNvSpPr/>
            <p:nvPr/>
          </p:nvSpPr>
          <p:spPr>
            <a:xfrm>
              <a:off x="4941881"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91" name="直線單箭頭接點 590"/>
            <p:cNvCxnSpPr>
              <a:stCxn id="650" idx="6"/>
              <a:endCxn id="664" idx="2"/>
            </p:cNvCxnSpPr>
            <p:nvPr/>
          </p:nvCxnSpPr>
          <p:spPr>
            <a:xfrm>
              <a:off x="5347449" y="3348648"/>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2" name="直線單箭頭接點 591"/>
            <p:cNvCxnSpPr>
              <a:stCxn id="664" idx="6"/>
              <a:endCxn id="599" idx="2"/>
            </p:cNvCxnSpPr>
            <p:nvPr/>
          </p:nvCxnSpPr>
          <p:spPr>
            <a:xfrm>
              <a:off x="5633197"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3" name="直線單箭頭接點 592"/>
            <p:cNvCxnSpPr>
              <a:stCxn id="672" idx="6"/>
              <a:endCxn id="665" idx="2"/>
            </p:cNvCxnSpPr>
            <p:nvPr/>
          </p:nvCxnSpPr>
          <p:spPr>
            <a:xfrm>
              <a:off x="5347449" y="3627820"/>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4" name="直線單箭頭接點 593"/>
            <p:cNvCxnSpPr>
              <a:stCxn id="665" idx="6"/>
              <a:endCxn id="600" idx="2"/>
            </p:cNvCxnSpPr>
            <p:nvPr/>
          </p:nvCxnSpPr>
          <p:spPr>
            <a:xfrm>
              <a:off x="5633197"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5" name="直線單箭頭接點 594"/>
            <p:cNvCxnSpPr>
              <a:stCxn id="660" idx="4"/>
              <a:endCxn id="664" idx="0"/>
            </p:cNvCxnSpPr>
            <p:nvPr/>
          </p:nvCxnSpPr>
          <p:spPr>
            <a:xfrm>
              <a:off x="5573288"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6" name="直線單箭頭接點 595"/>
            <p:cNvCxnSpPr>
              <a:stCxn id="561" idx="4"/>
              <a:endCxn id="599" idx="0"/>
            </p:cNvCxnSpPr>
            <p:nvPr/>
          </p:nvCxnSpPr>
          <p:spPr>
            <a:xfrm>
              <a:off x="5859038"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7" name="直線單箭頭接點 596"/>
            <p:cNvCxnSpPr>
              <a:stCxn id="664" idx="4"/>
              <a:endCxn id="665" idx="0"/>
            </p:cNvCxnSpPr>
            <p:nvPr/>
          </p:nvCxnSpPr>
          <p:spPr>
            <a:xfrm>
              <a:off x="5573288"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8" name="直線單箭頭接點 597"/>
            <p:cNvCxnSpPr>
              <a:stCxn id="599" idx="4"/>
              <a:endCxn id="600" idx="0"/>
            </p:cNvCxnSpPr>
            <p:nvPr/>
          </p:nvCxnSpPr>
          <p:spPr>
            <a:xfrm>
              <a:off x="5859038"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99" name="橢圓 598"/>
            <p:cNvSpPr/>
            <p:nvPr/>
          </p:nvSpPr>
          <p:spPr>
            <a:xfrm>
              <a:off x="5799129"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0" name="橢圓 599"/>
            <p:cNvSpPr/>
            <p:nvPr/>
          </p:nvSpPr>
          <p:spPr>
            <a:xfrm>
              <a:off x="5799129"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01" name="直線單箭頭接點 600"/>
            <p:cNvCxnSpPr>
              <a:stCxn id="619" idx="6"/>
              <a:endCxn id="615" idx="2"/>
            </p:cNvCxnSpPr>
            <p:nvPr/>
          </p:nvCxnSpPr>
          <p:spPr>
            <a:xfrm>
              <a:off x="4204450"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2" name="直線單箭頭接點 601"/>
            <p:cNvCxnSpPr>
              <a:stCxn id="615" idx="6"/>
              <a:endCxn id="645" idx="2"/>
            </p:cNvCxnSpPr>
            <p:nvPr/>
          </p:nvCxnSpPr>
          <p:spPr>
            <a:xfrm>
              <a:off x="4490200"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3" name="直線單箭頭接點 602"/>
            <p:cNvCxnSpPr>
              <a:stCxn id="620" idx="6"/>
              <a:endCxn id="616" idx="2"/>
            </p:cNvCxnSpPr>
            <p:nvPr/>
          </p:nvCxnSpPr>
          <p:spPr>
            <a:xfrm>
              <a:off x="4204450"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4" name="直線單箭頭接點 603"/>
            <p:cNvCxnSpPr>
              <a:stCxn id="616" idx="6"/>
              <a:endCxn id="646" idx="2"/>
            </p:cNvCxnSpPr>
            <p:nvPr/>
          </p:nvCxnSpPr>
          <p:spPr>
            <a:xfrm>
              <a:off x="4490200"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5" name="直線單箭頭接點 604"/>
            <p:cNvCxnSpPr>
              <a:stCxn id="617" idx="6"/>
              <a:endCxn id="619" idx="2"/>
            </p:cNvCxnSpPr>
            <p:nvPr/>
          </p:nvCxnSpPr>
          <p:spPr>
            <a:xfrm>
              <a:off x="3918700"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6" name="直線單箭頭接點 605"/>
            <p:cNvCxnSpPr>
              <a:stCxn id="618" idx="6"/>
              <a:endCxn id="620" idx="2"/>
            </p:cNvCxnSpPr>
            <p:nvPr/>
          </p:nvCxnSpPr>
          <p:spPr>
            <a:xfrm>
              <a:off x="3918700"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7" name="直線單箭頭接點 606"/>
            <p:cNvCxnSpPr>
              <a:endCxn id="617" idx="0"/>
            </p:cNvCxnSpPr>
            <p:nvPr/>
          </p:nvCxnSpPr>
          <p:spPr>
            <a:xfrm>
              <a:off x="3858791"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8" name="直線單箭頭接點 607"/>
            <p:cNvCxnSpPr>
              <a:stCxn id="663" idx="4"/>
              <a:endCxn id="619" idx="0"/>
            </p:cNvCxnSpPr>
            <p:nvPr/>
          </p:nvCxnSpPr>
          <p:spPr>
            <a:xfrm>
              <a:off x="4144541"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9" name="直線單箭頭接點 608"/>
            <p:cNvCxnSpPr>
              <a:stCxn id="661" idx="4"/>
              <a:endCxn id="615" idx="0"/>
            </p:cNvCxnSpPr>
            <p:nvPr/>
          </p:nvCxnSpPr>
          <p:spPr>
            <a:xfrm>
              <a:off x="4430291"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0" name="直線單箭頭接點 609"/>
            <p:cNvCxnSpPr>
              <a:stCxn id="669" idx="4"/>
              <a:endCxn id="645" idx="0"/>
            </p:cNvCxnSpPr>
            <p:nvPr/>
          </p:nvCxnSpPr>
          <p:spPr>
            <a:xfrm>
              <a:off x="4716041"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1" name="直線單箭頭接點 610"/>
            <p:cNvCxnSpPr>
              <a:stCxn id="617" idx="4"/>
              <a:endCxn id="618" idx="0"/>
            </p:cNvCxnSpPr>
            <p:nvPr/>
          </p:nvCxnSpPr>
          <p:spPr>
            <a:xfrm>
              <a:off x="3858791"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2" name="直線單箭頭接點 611"/>
            <p:cNvCxnSpPr>
              <a:stCxn id="619" idx="4"/>
              <a:endCxn id="620" idx="0"/>
            </p:cNvCxnSpPr>
            <p:nvPr/>
          </p:nvCxnSpPr>
          <p:spPr>
            <a:xfrm>
              <a:off x="4144541"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3" name="直線單箭頭接點 612"/>
            <p:cNvCxnSpPr>
              <a:stCxn id="615" idx="4"/>
              <a:endCxn id="616" idx="0"/>
            </p:cNvCxnSpPr>
            <p:nvPr/>
          </p:nvCxnSpPr>
          <p:spPr>
            <a:xfrm>
              <a:off x="4430291"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4" name="直線單箭頭接點 613"/>
            <p:cNvCxnSpPr>
              <a:stCxn id="645" idx="4"/>
              <a:endCxn id="646" idx="0"/>
            </p:cNvCxnSpPr>
            <p:nvPr/>
          </p:nvCxnSpPr>
          <p:spPr>
            <a:xfrm>
              <a:off x="4716041"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15" name="橢圓 614"/>
            <p:cNvSpPr/>
            <p:nvPr/>
          </p:nvSpPr>
          <p:spPr>
            <a:xfrm>
              <a:off x="4370382"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6" name="橢圓 615"/>
            <p:cNvSpPr/>
            <p:nvPr/>
          </p:nvSpPr>
          <p:spPr>
            <a:xfrm>
              <a:off x="4370382"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7" name="橢圓 616"/>
            <p:cNvSpPr/>
            <p:nvPr/>
          </p:nvSpPr>
          <p:spPr>
            <a:xfrm>
              <a:off x="3798882"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8" name="橢圓 617"/>
            <p:cNvSpPr/>
            <p:nvPr/>
          </p:nvSpPr>
          <p:spPr>
            <a:xfrm>
              <a:off x="3798882"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9" name="橢圓 618"/>
            <p:cNvSpPr/>
            <p:nvPr/>
          </p:nvSpPr>
          <p:spPr>
            <a:xfrm>
              <a:off x="4084632"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0" name="橢圓 619"/>
            <p:cNvSpPr/>
            <p:nvPr/>
          </p:nvSpPr>
          <p:spPr>
            <a:xfrm>
              <a:off x="4084632"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21" name="直線單箭頭接點 620"/>
            <p:cNvCxnSpPr>
              <a:stCxn id="645" idx="6"/>
              <a:endCxn id="629" idx="2"/>
            </p:cNvCxnSpPr>
            <p:nvPr/>
          </p:nvCxnSpPr>
          <p:spPr>
            <a:xfrm>
              <a:off x="4775950" y="3906993"/>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2" name="直線單箭頭接點 621"/>
            <p:cNvCxnSpPr>
              <a:stCxn id="629" idx="6"/>
              <a:endCxn id="651" idx="2"/>
            </p:cNvCxnSpPr>
            <p:nvPr/>
          </p:nvCxnSpPr>
          <p:spPr>
            <a:xfrm>
              <a:off x="5061699"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3" name="直線單箭頭接點 622"/>
            <p:cNvCxnSpPr>
              <a:stCxn id="646" idx="6"/>
              <a:endCxn id="630" idx="2"/>
            </p:cNvCxnSpPr>
            <p:nvPr/>
          </p:nvCxnSpPr>
          <p:spPr>
            <a:xfrm>
              <a:off x="4775950" y="4186165"/>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4" name="直線單箭頭接點 623"/>
            <p:cNvCxnSpPr>
              <a:stCxn id="630" idx="6"/>
              <a:endCxn id="652" idx="2"/>
            </p:cNvCxnSpPr>
            <p:nvPr/>
          </p:nvCxnSpPr>
          <p:spPr>
            <a:xfrm>
              <a:off x="5061699"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5" name="直線單箭頭接點 624"/>
            <p:cNvCxnSpPr>
              <a:stCxn id="670" idx="4"/>
              <a:endCxn id="629" idx="0"/>
            </p:cNvCxnSpPr>
            <p:nvPr/>
          </p:nvCxnSpPr>
          <p:spPr>
            <a:xfrm>
              <a:off x="5001790"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6" name="直線單箭頭接點 625"/>
            <p:cNvCxnSpPr>
              <a:stCxn id="672" idx="4"/>
              <a:endCxn id="651" idx="0"/>
            </p:cNvCxnSpPr>
            <p:nvPr/>
          </p:nvCxnSpPr>
          <p:spPr>
            <a:xfrm>
              <a:off x="5287540"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7" name="直線單箭頭接點 626"/>
            <p:cNvCxnSpPr>
              <a:stCxn id="629" idx="4"/>
              <a:endCxn id="630" idx="0"/>
            </p:cNvCxnSpPr>
            <p:nvPr/>
          </p:nvCxnSpPr>
          <p:spPr>
            <a:xfrm>
              <a:off x="5001790"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8" name="直線單箭頭接點 627"/>
            <p:cNvCxnSpPr>
              <a:stCxn id="651" idx="4"/>
              <a:endCxn id="652" idx="0"/>
            </p:cNvCxnSpPr>
            <p:nvPr/>
          </p:nvCxnSpPr>
          <p:spPr>
            <a:xfrm>
              <a:off x="5287540"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29" name="橢圓 628"/>
            <p:cNvSpPr/>
            <p:nvPr/>
          </p:nvSpPr>
          <p:spPr>
            <a:xfrm>
              <a:off x="4941881"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0" name="橢圓 629"/>
            <p:cNvSpPr/>
            <p:nvPr/>
          </p:nvSpPr>
          <p:spPr>
            <a:xfrm>
              <a:off x="4941881"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31" name="直線單箭頭接點 630"/>
            <p:cNvCxnSpPr>
              <a:stCxn id="651" idx="6"/>
              <a:endCxn id="666" idx="2"/>
            </p:cNvCxnSpPr>
            <p:nvPr/>
          </p:nvCxnSpPr>
          <p:spPr>
            <a:xfrm>
              <a:off x="5347449" y="3906993"/>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2" name="直線單箭頭接點 631"/>
            <p:cNvCxnSpPr>
              <a:stCxn id="666" idx="6"/>
              <a:endCxn id="639" idx="2"/>
            </p:cNvCxnSpPr>
            <p:nvPr/>
          </p:nvCxnSpPr>
          <p:spPr>
            <a:xfrm>
              <a:off x="5633197"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3" name="直線單箭頭接點 632"/>
            <p:cNvCxnSpPr>
              <a:stCxn id="652" idx="6"/>
              <a:endCxn id="667" idx="2"/>
            </p:cNvCxnSpPr>
            <p:nvPr/>
          </p:nvCxnSpPr>
          <p:spPr>
            <a:xfrm>
              <a:off x="5347449" y="4186165"/>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4" name="直線單箭頭接點 633"/>
            <p:cNvCxnSpPr>
              <a:stCxn id="667" idx="6"/>
              <a:endCxn id="640" idx="2"/>
            </p:cNvCxnSpPr>
            <p:nvPr/>
          </p:nvCxnSpPr>
          <p:spPr>
            <a:xfrm>
              <a:off x="5633197"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5" name="直線單箭頭接點 634"/>
            <p:cNvCxnSpPr>
              <a:stCxn id="665" idx="4"/>
              <a:endCxn id="666" idx="0"/>
            </p:cNvCxnSpPr>
            <p:nvPr/>
          </p:nvCxnSpPr>
          <p:spPr>
            <a:xfrm>
              <a:off x="5573288"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6" name="直線單箭頭接點 635"/>
            <p:cNvCxnSpPr>
              <a:stCxn id="600" idx="4"/>
              <a:endCxn id="639" idx="0"/>
            </p:cNvCxnSpPr>
            <p:nvPr/>
          </p:nvCxnSpPr>
          <p:spPr>
            <a:xfrm>
              <a:off x="5859038"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7" name="直線單箭頭接點 636"/>
            <p:cNvCxnSpPr>
              <a:stCxn id="666" idx="4"/>
              <a:endCxn id="667" idx="0"/>
            </p:cNvCxnSpPr>
            <p:nvPr/>
          </p:nvCxnSpPr>
          <p:spPr>
            <a:xfrm>
              <a:off x="5573288"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8" name="直線單箭頭接點 637"/>
            <p:cNvCxnSpPr>
              <a:stCxn id="639" idx="4"/>
              <a:endCxn id="640" idx="0"/>
            </p:cNvCxnSpPr>
            <p:nvPr/>
          </p:nvCxnSpPr>
          <p:spPr>
            <a:xfrm>
              <a:off x="5859038"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39" name="橢圓 638"/>
            <p:cNvSpPr/>
            <p:nvPr/>
          </p:nvSpPr>
          <p:spPr>
            <a:xfrm>
              <a:off x="5799129"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0" name="橢圓 639"/>
            <p:cNvSpPr/>
            <p:nvPr/>
          </p:nvSpPr>
          <p:spPr>
            <a:xfrm>
              <a:off x="5799129"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1" name="橢圓 640"/>
            <p:cNvSpPr/>
            <p:nvPr/>
          </p:nvSpPr>
          <p:spPr>
            <a:xfrm>
              <a:off x="4656132"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2" name="橢圓 641"/>
            <p:cNvSpPr/>
            <p:nvPr/>
          </p:nvSpPr>
          <p:spPr>
            <a:xfrm>
              <a:off x="4656132"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3" name="橢圓 642"/>
            <p:cNvSpPr/>
            <p:nvPr/>
          </p:nvSpPr>
          <p:spPr>
            <a:xfrm>
              <a:off x="4656132"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4" name="橢圓 643"/>
            <p:cNvSpPr/>
            <p:nvPr/>
          </p:nvSpPr>
          <p:spPr>
            <a:xfrm>
              <a:off x="4656132"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5" name="橢圓 644"/>
            <p:cNvSpPr/>
            <p:nvPr/>
          </p:nvSpPr>
          <p:spPr>
            <a:xfrm>
              <a:off x="4656132"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6" name="橢圓 645"/>
            <p:cNvSpPr/>
            <p:nvPr/>
          </p:nvSpPr>
          <p:spPr>
            <a:xfrm>
              <a:off x="4656132"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7" name="橢圓 646"/>
            <p:cNvSpPr/>
            <p:nvPr/>
          </p:nvSpPr>
          <p:spPr>
            <a:xfrm>
              <a:off x="5227631"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8" name="橢圓 647"/>
            <p:cNvSpPr/>
            <p:nvPr/>
          </p:nvSpPr>
          <p:spPr>
            <a:xfrm>
              <a:off x="5227631"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9" name="橢圓 648"/>
            <p:cNvSpPr/>
            <p:nvPr/>
          </p:nvSpPr>
          <p:spPr>
            <a:xfrm>
              <a:off x="5227631"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0" name="橢圓 649"/>
            <p:cNvSpPr/>
            <p:nvPr/>
          </p:nvSpPr>
          <p:spPr>
            <a:xfrm>
              <a:off x="5227631"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1" name="橢圓 650"/>
            <p:cNvSpPr/>
            <p:nvPr/>
          </p:nvSpPr>
          <p:spPr>
            <a:xfrm>
              <a:off x="5227631"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2" name="橢圓 651"/>
            <p:cNvSpPr/>
            <p:nvPr/>
          </p:nvSpPr>
          <p:spPr>
            <a:xfrm>
              <a:off x="5227631"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3" name="橢圓 652"/>
            <p:cNvSpPr/>
            <p:nvPr/>
          </p:nvSpPr>
          <p:spPr>
            <a:xfrm>
              <a:off x="4370382"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4" name="橢圓 653"/>
            <p:cNvSpPr/>
            <p:nvPr/>
          </p:nvSpPr>
          <p:spPr>
            <a:xfrm>
              <a:off x="3798882"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5" name="橢圓 654"/>
            <p:cNvSpPr/>
            <p:nvPr/>
          </p:nvSpPr>
          <p:spPr>
            <a:xfrm>
              <a:off x="4084632"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6" name="橢圓 655"/>
            <p:cNvSpPr/>
            <p:nvPr/>
          </p:nvSpPr>
          <p:spPr>
            <a:xfrm>
              <a:off x="4941881"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7" name="橢圓 656"/>
            <p:cNvSpPr/>
            <p:nvPr/>
          </p:nvSpPr>
          <p:spPr>
            <a:xfrm>
              <a:off x="5513379"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8" name="橢圓 657"/>
            <p:cNvSpPr/>
            <p:nvPr/>
          </p:nvSpPr>
          <p:spPr>
            <a:xfrm>
              <a:off x="5513379"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9" name="橢圓 658"/>
            <p:cNvSpPr/>
            <p:nvPr/>
          </p:nvSpPr>
          <p:spPr>
            <a:xfrm>
              <a:off x="5513379"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0" name="橢圓 659"/>
            <p:cNvSpPr/>
            <p:nvPr/>
          </p:nvSpPr>
          <p:spPr>
            <a:xfrm>
              <a:off x="5513379"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1" name="橢圓 660"/>
            <p:cNvSpPr/>
            <p:nvPr/>
          </p:nvSpPr>
          <p:spPr>
            <a:xfrm>
              <a:off x="4370382"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2" name="橢圓 661"/>
            <p:cNvSpPr/>
            <p:nvPr/>
          </p:nvSpPr>
          <p:spPr>
            <a:xfrm>
              <a:off x="3798882"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3" name="橢圓 662"/>
            <p:cNvSpPr/>
            <p:nvPr/>
          </p:nvSpPr>
          <p:spPr>
            <a:xfrm>
              <a:off x="4084632"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4" name="橢圓 663"/>
            <p:cNvSpPr/>
            <p:nvPr/>
          </p:nvSpPr>
          <p:spPr>
            <a:xfrm>
              <a:off x="5513379"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5" name="橢圓 664"/>
            <p:cNvSpPr/>
            <p:nvPr/>
          </p:nvSpPr>
          <p:spPr>
            <a:xfrm>
              <a:off x="5513379"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6" name="橢圓 665"/>
            <p:cNvSpPr/>
            <p:nvPr/>
          </p:nvSpPr>
          <p:spPr>
            <a:xfrm>
              <a:off x="5513379"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7" name="橢圓 666"/>
            <p:cNvSpPr/>
            <p:nvPr/>
          </p:nvSpPr>
          <p:spPr>
            <a:xfrm>
              <a:off x="5513379"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8" name="橢圓 667"/>
            <p:cNvSpPr/>
            <p:nvPr/>
          </p:nvSpPr>
          <p:spPr>
            <a:xfrm>
              <a:off x="4656132"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9" name="橢圓 668"/>
            <p:cNvSpPr/>
            <p:nvPr/>
          </p:nvSpPr>
          <p:spPr>
            <a:xfrm>
              <a:off x="4656132"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0" name="橢圓 669"/>
            <p:cNvSpPr/>
            <p:nvPr/>
          </p:nvSpPr>
          <p:spPr>
            <a:xfrm>
              <a:off x="4941881"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1" name="橢圓 670"/>
            <p:cNvSpPr/>
            <p:nvPr/>
          </p:nvSpPr>
          <p:spPr>
            <a:xfrm>
              <a:off x="5227631"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2" name="橢圓 671"/>
            <p:cNvSpPr/>
            <p:nvPr/>
          </p:nvSpPr>
          <p:spPr>
            <a:xfrm>
              <a:off x="5227631"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4" name="直線單箭頭接點 673"/>
            <p:cNvCxnSpPr>
              <a:stCxn id="558" idx="6"/>
              <a:endCxn id="684" idx="2"/>
            </p:cNvCxnSpPr>
            <p:nvPr/>
          </p:nvCxnSpPr>
          <p:spPr>
            <a:xfrm>
              <a:off x="5918947" y="223195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5" name="直線單箭頭接點 674"/>
            <p:cNvCxnSpPr>
              <a:stCxn id="559" idx="6"/>
              <a:endCxn id="685" idx="2"/>
            </p:cNvCxnSpPr>
            <p:nvPr/>
          </p:nvCxnSpPr>
          <p:spPr>
            <a:xfrm>
              <a:off x="5918947" y="2511130"/>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6" name="直線單箭頭接點 675"/>
            <p:cNvCxnSpPr>
              <a:stCxn id="560" idx="6"/>
              <a:endCxn id="686" idx="2"/>
            </p:cNvCxnSpPr>
            <p:nvPr/>
          </p:nvCxnSpPr>
          <p:spPr>
            <a:xfrm>
              <a:off x="5918947" y="2790303"/>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7" name="直線單箭頭接點 676"/>
            <p:cNvCxnSpPr>
              <a:stCxn id="561" idx="6"/>
              <a:endCxn id="687" idx="2"/>
            </p:cNvCxnSpPr>
            <p:nvPr/>
          </p:nvCxnSpPr>
          <p:spPr>
            <a:xfrm>
              <a:off x="5918947" y="3069475"/>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84" name="橢圓 683"/>
            <p:cNvSpPr/>
            <p:nvPr/>
          </p:nvSpPr>
          <p:spPr>
            <a:xfrm>
              <a:off x="6084877" y="217204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5" name="橢圓 684"/>
            <p:cNvSpPr/>
            <p:nvPr/>
          </p:nvSpPr>
          <p:spPr>
            <a:xfrm>
              <a:off x="6084877" y="24512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6" name="橢圓 685"/>
            <p:cNvSpPr/>
            <p:nvPr/>
          </p:nvSpPr>
          <p:spPr>
            <a:xfrm>
              <a:off x="6084877" y="273039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7" name="橢圓 686"/>
            <p:cNvSpPr/>
            <p:nvPr/>
          </p:nvSpPr>
          <p:spPr>
            <a:xfrm>
              <a:off x="6084877" y="3009566"/>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88" name="直線單箭頭接點 687"/>
            <p:cNvCxnSpPr>
              <a:stCxn id="599" idx="6"/>
              <a:endCxn id="694" idx="2"/>
            </p:cNvCxnSpPr>
            <p:nvPr/>
          </p:nvCxnSpPr>
          <p:spPr>
            <a:xfrm>
              <a:off x="5918947" y="3348648"/>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89" name="直線單箭頭接點 688"/>
            <p:cNvCxnSpPr>
              <a:stCxn id="600" idx="6"/>
              <a:endCxn id="695" idx="2"/>
            </p:cNvCxnSpPr>
            <p:nvPr/>
          </p:nvCxnSpPr>
          <p:spPr>
            <a:xfrm>
              <a:off x="5918947" y="3627820"/>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94" name="橢圓 693"/>
            <p:cNvSpPr/>
            <p:nvPr/>
          </p:nvSpPr>
          <p:spPr>
            <a:xfrm>
              <a:off x="6084877" y="328873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5" name="橢圓 694"/>
            <p:cNvSpPr/>
            <p:nvPr/>
          </p:nvSpPr>
          <p:spPr>
            <a:xfrm>
              <a:off x="6084877" y="356791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6" name="直線單箭頭接點 695"/>
            <p:cNvCxnSpPr>
              <a:stCxn id="639" idx="6"/>
              <a:endCxn id="702" idx="2"/>
            </p:cNvCxnSpPr>
            <p:nvPr/>
          </p:nvCxnSpPr>
          <p:spPr>
            <a:xfrm>
              <a:off x="5918947" y="3906993"/>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7" name="直線單箭頭接點 696"/>
            <p:cNvCxnSpPr>
              <a:stCxn id="640" idx="6"/>
              <a:endCxn id="703" idx="2"/>
            </p:cNvCxnSpPr>
            <p:nvPr/>
          </p:nvCxnSpPr>
          <p:spPr>
            <a:xfrm>
              <a:off x="5918947" y="4186165"/>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02" name="橢圓 701"/>
            <p:cNvSpPr/>
            <p:nvPr/>
          </p:nvSpPr>
          <p:spPr>
            <a:xfrm>
              <a:off x="6084877" y="384708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3" name="橢圓 702"/>
            <p:cNvSpPr/>
            <p:nvPr/>
          </p:nvSpPr>
          <p:spPr>
            <a:xfrm>
              <a:off x="6084877" y="4126256"/>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5" name="直線單箭頭接點 724"/>
            <p:cNvCxnSpPr>
              <a:stCxn id="618" idx="4"/>
              <a:endCxn id="732" idx="0"/>
            </p:cNvCxnSpPr>
            <p:nvPr/>
          </p:nvCxnSpPr>
          <p:spPr>
            <a:xfrm>
              <a:off x="3858791"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6" name="直線單箭頭接點 725"/>
            <p:cNvCxnSpPr>
              <a:stCxn id="620" idx="4"/>
              <a:endCxn id="734" idx="0"/>
            </p:cNvCxnSpPr>
            <p:nvPr/>
          </p:nvCxnSpPr>
          <p:spPr>
            <a:xfrm>
              <a:off x="4144541"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7" name="直線單箭頭接點 726"/>
            <p:cNvCxnSpPr>
              <a:stCxn id="616" idx="4"/>
              <a:endCxn id="730" idx="0"/>
            </p:cNvCxnSpPr>
            <p:nvPr/>
          </p:nvCxnSpPr>
          <p:spPr>
            <a:xfrm>
              <a:off x="4430291"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8" name="直線單箭頭接點 727"/>
            <p:cNvCxnSpPr>
              <a:stCxn id="646" idx="4"/>
              <a:endCxn id="752" idx="0"/>
            </p:cNvCxnSpPr>
            <p:nvPr/>
          </p:nvCxnSpPr>
          <p:spPr>
            <a:xfrm>
              <a:off x="4716041"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30" name="橢圓 729"/>
            <p:cNvSpPr/>
            <p:nvPr/>
          </p:nvSpPr>
          <p:spPr>
            <a:xfrm>
              <a:off x="4370382"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2" name="橢圓 731"/>
            <p:cNvSpPr/>
            <p:nvPr/>
          </p:nvSpPr>
          <p:spPr>
            <a:xfrm>
              <a:off x="3798882"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4" name="橢圓 733"/>
            <p:cNvSpPr/>
            <p:nvPr/>
          </p:nvSpPr>
          <p:spPr>
            <a:xfrm>
              <a:off x="4084632"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9" name="直線單箭頭接點 738"/>
            <p:cNvCxnSpPr>
              <a:stCxn id="630" idx="4"/>
              <a:endCxn id="742" idx="0"/>
            </p:cNvCxnSpPr>
            <p:nvPr/>
          </p:nvCxnSpPr>
          <p:spPr>
            <a:xfrm>
              <a:off x="5001790"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0" name="直線單箭頭接點 739"/>
            <p:cNvCxnSpPr>
              <a:stCxn id="652" idx="4"/>
              <a:endCxn id="754" idx="0"/>
            </p:cNvCxnSpPr>
            <p:nvPr/>
          </p:nvCxnSpPr>
          <p:spPr>
            <a:xfrm>
              <a:off x="5287540"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42" name="橢圓 741"/>
            <p:cNvSpPr/>
            <p:nvPr/>
          </p:nvSpPr>
          <p:spPr>
            <a:xfrm>
              <a:off x="4941881"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7" name="直線單箭頭接點 746"/>
            <p:cNvCxnSpPr>
              <a:stCxn id="667" idx="4"/>
              <a:endCxn id="756" idx="0"/>
            </p:cNvCxnSpPr>
            <p:nvPr/>
          </p:nvCxnSpPr>
          <p:spPr>
            <a:xfrm>
              <a:off x="5573288"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8" name="直線單箭頭接點 747"/>
            <p:cNvCxnSpPr>
              <a:stCxn id="640" idx="4"/>
              <a:endCxn id="750" idx="0"/>
            </p:cNvCxnSpPr>
            <p:nvPr/>
          </p:nvCxnSpPr>
          <p:spPr>
            <a:xfrm>
              <a:off x="5859038"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50" name="橢圓 749"/>
            <p:cNvSpPr/>
            <p:nvPr/>
          </p:nvSpPr>
          <p:spPr>
            <a:xfrm>
              <a:off x="5799129"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2" name="橢圓 751"/>
            <p:cNvSpPr/>
            <p:nvPr/>
          </p:nvSpPr>
          <p:spPr>
            <a:xfrm>
              <a:off x="4656132"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4" name="橢圓 753"/>
            <p:cNvSpPr/>
            <p:nvPr/>
          </p:nvSpPr>
          <p:spPr>
            <a:xfrm>
              <a:off x="5227631"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6" name="橢圓 755"/>
            <p:cNvSpPr/>
            <p:nvPr/>
          </p:nvSpPr>
          <p:spPr>
            <a:xfrm>
              <a:off x="5513379"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cxnSp>
        <p:nvCxnSpPr>
          <p:cNvPr id="402" name="直線接點 401"/>
          <p:cNvCxnSpPr/>
          <p:nvPr/>
        </p:nvCxnSpPr>
        <p:spPr>
          <a:xfrm>
            <a:off x="3607594" y="1499978"/>
            <a:ext cx="0" cy="3322053"/>
          </a:xfrm>
          <a:prstGeom prst="line">
            <a:avLst/>
          </a:prstGeom>
        </p:spPr>
        <p:style>
          <a:lnRef idx="1">
            <a:schemeClr val="accent1"/>
          </a:lnRef>
          <a:fillRef idx="0">
            <a:schemeClr val="accent1"/>
          </a:fillRef>
          <a:effectRef idx="0">
            <a:schemeClr val="accent1"/>
          </a:effectRef>
          <a:fontRef idx="minor">
            <a:schemeClr val="tx1"/>
          </a:fontRef>
        </p:style>
      </p:cxnSp>
      <p:cxnSp>
        <p:nvCxnSpPr>
          <p:cNvPr id="793" name="直線接點 792"/>
          <p:cNvCxnSpPr/>
          <p:nvPr/>
        </p:nvCxnSpPr>
        <p:spPr>
          <a:xfrm>
            <a:off x="6493669" y="1499978"/>
            <a:ext cx="0" cy="3322053"/>
          </a:xfrm>
          <a:prstGeom prst="line">
            <a:avLst/>
          </a:prstGeom>
        </p:spPr>
        <p:style>
          <a:lnRef idx="1">
            <a:schemeClr val="accent1"/>
          </a:lnRef>
          <a:fillRef idx="0">
            <a:schemeClr val="accent1"/>
          </a:fillRef>
          <a:effectRef idx="0">
            <a:schemeClr val="accent1"/>
          </a:effectRef>
          <a:fontRef idx="minor">
            <a:schemeClr val="tx1"/>
          </a:fontRef>
        </p:style>
      </p:cxnSp>
      <p:sp>
        <p:nvSpPr>
          <p:cNvPr id="89" name="文字方塊 88"/>
          <p:cNvSpPr txBox="1"/>
          <p:nvPr/>
        </p:nvSpPr>
        <p:spPr>
          <a:xfrm>
            <a:off x="2100692" y="2764705"/>
            <a:ext cx="1122423" cy="369332"/>
          </a:xfrm>
          <a:prstGeom prst="rect">
            <a:avLst/>
          </a:prstGeom>
          <a:noFill/>
        </p:spPr>
        <p:txBody>
          <a:bodyPr wrap="none" rtlCol="0">
            <a:spAutoFit/>
          </a:bodyPr>
          <a:lstStyle/>
          <a:p>
            <a:r>
              <a:rPr lang="en-US" altLang="zh-TW" dirty="0" smtClean="0"/>
              <a:t>[TVLSI’12]</a:t>
            </a:r>
            <a:endParaRPr lang="zh-TW" altLang="en-US" dirty="0"/>
          </a:p>
        </p:txBody>
      </p:sp>
      <p:sp>
        <p:nvSpPr>
          <p:cNvPr id="673" name="文字方塊 672"/>
          <p:cNvSpPr txBox="1"/>
          <p:nvPr/>
        </p:nvSpPr>
        <p:spPr>
          <a:xfrm>
            <a:off x="2100692" y="4513453"/>
            <a:ext cx="1036246" cy="369332"/>
          </a:xfrm>
          <a:prstGeom prst="rect">
            <a:avLst/>
          </a:prstGeom>
          <a:noFill/>
        </p:spPr>
        <p:txBody>
          <a:bodyPr wrap="none" rtlCol="0">
            <a:spAutoFit/>
          </a:bodyPr>
          <a:lstStyle/>
          <a:p>
            <a:r>
              <a:rPr lang="en-US" altLang="zh-TW" dirty="0" smtClean="0"/>
              <a:t>[JSSC’10]</a:t>
            </a:r>
            <a:endParaRPr lang="zh-TW" altLang="en-US" dirty="0"/>
          </a:p>
        </p:txBody>
      </p:sp>
      <p:sp>
        <p:nvSpPr>
          <p:cNvPr id="678" name="文字方塊 677"/>
          <p:cNvSpPr txBox="1"/>
          <p:nvPr/>
        </p:nvSpPr>
        <p:spPr>
          <a:xfrm>
            <a:off x="4547818" y="4433960"/>
            <a:ext cx="1096198" cy="369332"/>
          </a:xfrm>
          <a:prstGeom prst="rect">
            <a:avLst/>
          </a:prstGeom>
          <a:noFill/>
        </p:spPr>
        <p:txBody>
          <a:bodyPr wrap="none" rtlCol="0">
            <a:spAutoFit/>
          </a:bodyPr>
          <a:lstStyle/>
          <a:p>
            <a:r>
              <a:rPr lang="en-US" altLang="zh-TW" dirty="0" smtClean="0"/>
              <a:t>[DATE’12]</a:t>
            </a:r>
            <a:endParaRPr lang="zh-TW" altLang="en-US" dirty="0"/>
          </a:p>
        </p:txBody>
      </p:sp>
      <p:sp>
        <p:nvSpPr>
          <p:cNvPr id="679" name="文字方塊 678"/>
          <p:cNvSpPr txBox="1"/>
          <p:nvPr/>
        </p:nvSpPr>
        <p:spPr>
          <a:xfrm>
            <a:off x="7196614" y="4433960"/>
            <a:ext cx="1122423" cy="369332"/>
          </a:xfrm>
          <a:prstGeom prst="rect">
            <a:avLst/>
          </a:prstGeom>
          <a:noFill/>
        </p:spPr>
        <p:txBody>
          <a:bodyPr wrap="none" rtlCol="0">
            <a:spAutoFit/>
          </a:bodyPr>
          <a:lstStyle/>
          <a:p>
            <a:r>
              <a:rPr lang="en-US" altLang="zh-TW" dirty="0" smtClean="0"/>
              <a:t>[TVLSI’16]</a:t>
            </a:r>
            <a:endParaRPr lang="zh-TW" altLang="en-US" dirty="0"/>
          </a:p>
        </p:txBody>
      </p:sp>
      <p:cxnSp>
        <p:nvCxnSpPr>
          <p:cNvPr id="404" name="直線接點 403"/>
          <p:cNvCxnSpPr/>
          <p:nvPr/>
        </p:nvCxnSpPr>
        <p:spPr>
          <a:xfrm>
            <a:off x="136187" y="3083763"/>
            <a:ext cx="3357107" cy="0"/>
          </a:xfrm>
          <a:prstGeom prst="line">
            <a:avLst/>
          </a:prstGeom>
        </p:spPr>
        <p:style>
          <a:lnRef idx="1">
            <a:schemeClr val="accent1"/>
          </a:lnRef>
          <a:fillRef idx="0">
            <a:schemeClr val="accent1"/>
          </a:fillRef>
          <a:effectRef idx="0">
            <a:schemeClr val="accent1"/>
          </a:effectRef>
          <a:fontRef idx="minor">
            <a:schemeClr val="tx1"/>
          </a:fontRef>
        </p:style>
      </p:cxnSp>
      <p:sp>
        <p:nvSpPr>
          <p:cNvPr id="680"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spTree>
    <p:extLst>
      <p:ext uri="{BB962C8B-B14F-4D97-AF65-F5344CB8AC3E}">
        <p14:creationId xmlns:p14="http://schemas.microsoft.com/office/powerpoint/2010/main" val="36084269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smtClean="0"/>
              <a:t>One redundant TSV is added for each row</a:t>
            </a:r>
          </a:p>
          <a:p>
            <a:r>
              <a:rPr lang="en-US" altLang="zh-TW" dirty="0" smtClean="0"/>
              <a:t>Single direction of row shifting is supported by MUX</a:t>
            </a:r>
          </a:p>
          <a:p>
            <a:pPr lvl="1"/>
            <a:r>
              <a:rPr lang="en-US" altLang="zh-TW" dirty="0" smtClean="0"/>
              <a:t>2-to-1 MUX</a:t>
            </a:r>
          </a:p>
          <a:p>
            <a:endParaRPr lang="en-US" altLang="zh-TW" dirty="0" smtClean="0"/>
          </a:p>
          <a:p>
            <a:endParaRPr lang="en-US" altLang="zh-TW" dirty="0" smtClean="0"/>
          </a:p>
          <a:p>
            <a:endParaRPr lang="en-US" altLang="zh-TW" dirty="0" smtClean="0"/>
          </a:p>
          <a:p>
            <a:r>
              <a:rPr lang="en-US" altLang="zh-TW" dirty="0" smtClean="0"/>
              <a:t>Pros: very low area cost</a:t>
            </a:r>
          </a:p>
          <a:p>
            <a:r>
              <a:rPr lang="en-US" altLang="zh-TW" dirty="0" smtClean="0"/>
              <a:t>Cons: only single direction of row shifting</a:t>
            </a:r>
          </a:p>
          <a:p>
            <a:endParaRPr lang="zh-TW" altLang="en-US" dirty="0"/>
          </a:p>
        </p:txBody>
      </p:sp>
      <p:sp>
        <p:nvSpPr>
          <p:cNvPr id="3" name="標題 2"/>
          <p:cNvSpPr>
            <a:spLocks noGrp="1"/>
          </p:cNvSpPr>
          <p:nvPr>
            <p:ph type="title"/>
          </p:nvPr>
        </p:nvSpPr>
        <p:spPr/>
        <p:txBody>
          <a:bodyPr/>
          <a:lstStyle/>
          <a:p>
            <a:r>
              <a:rPr lang="en-US" altLang="zh-TW" dirty="0" smtClean="0"/>
              <a:t>Shift Architecture [TVLSI’12]</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7</a:t>
            </a:fld>
            <a:endParaRPr lang="en-US" noProof="1"/>
          </a:p>
        </p:txBody>
      </p:sp>
      <p:grpSp>
        <p:nvGrpSpPr>
          <p:cNvPr id="7" name="群組 6"/>
          <p:cNvGrpSpPr/>
          <p:nvPr/>
        </p:nvGrpSpPr>
        <p:grpSpPr>
          <a:xfrm>
            <a:off x="5689291" y="2509201"/>
            <a:ext cx="1262818" cy="957336"/>
            <a:chOff x="1696227" y="1156734"/>
            <a:chExt cx="1262818" cy="957336"/>
          </a:xfrm>
        </p:grpSpPr>
        <p:cxnSp>
          <p:nvCxnSpPr>
            <p:cNvPr id="8" name="直線單箭頭接點 7"/>
            <p:cNvCxnSpPr>
              <a:stCxn id="40" idx="6"/>
              <a:endCxn id="20" idx="2"/>
            </p:cNvCxnSpPr>
            <p:nvPr/>
          </p:nvCxnSpPr>
          <p:spPr>
            <a:xfrm>
              <a:off x="210179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9" name="直線單箭頭接點 8"/>
            <p:cNvCxnSpPr>
              <a:stCxn id="20" idx="6"/>
              <a:endCxn id="21" idx="2"/>
            </p:cNvCxnSpPr>
            <p:nvPr/>
          </p:nvCxnSpPr>
          <p:spPr>
            <a:xfrm>
              <a:off x="238754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0" name="直線單箭頭接點 9"/>
            <p:cNvCxnSpPr>
              <a:stCxn id="21" idx="6"/>
              <a:endCxn id="22" idx="2"/>
            </p:cNvCxnSpPr>
            <p:nvPr/>
          </p:nvCxnSpPr>
          <p:spPr>
            <a:xfrm>
              <a:off x="267329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1" name="直線單箭頭接點 10"/>
            <p:cNvCxnSpPr>
              <a:stCxn id="41" idx="6"/>
              <a:endCxn id="23" idx="2"/>
            </p:cNvCxnSpPr>
            <p:nvPr/>
          </p:nvCxnSpPr>
          <p:spPr>
            <a:xfrm>
              <a:off x="210179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2" name="直線單箭頭接點 11"/>
            <p:cNvCxnSpPr>
              <a:stCxn id="23" idx="6"/>
              <a:endCxn id="24" idx="2"/>
            </p:cNvCxnSpPr>
            <p:nvPr/>
          </p:nvCxnSpPr>
          <p:spPr>
            <a:xfrm>
              <a:off x="238754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3" name="直線單箭頭接點 12"/>
            <p:cNvCxnSpPr>
              <a:stCxn id="24" idx="6"/>
              <a:endCxn id="25" idx="2"/>
            </p:cNvCxnSpPr>
            <p:nvPr/>
          </p:nvCxnSpPr>
          <p:spPr>
            <a:xfrm>
              <a:off x="267329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a:stCxn id="42" idx="6"/>
              <a:endCxn id="26" idx="2"/>
            </p:cNvCxnSpPr>
            <p:nvPr/>
          </p:nvCxnSpPr>
          <p:spPr>
            <a:xfrm>
              <a:off x="210179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a:stCxn id="26" idx="6"/>
              <a:endCxn id="27" idx="2"/>
            </p:cNvCxnSpPr>
            <p:nvPr/>
          </p:nvCxnSpPr>
          <p:spPr>
            <a:xfrm>
              <a:off x="238754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a:stCxn id="27" idx="6"/>
              <a:endCxn id="28" idx="2"/>
            </p:cNvCxnSpPr>
            <p:nvPr/>
          </p:nvCxnSpPr>
          <p:spPr>
            <a:xfrm>
              <a:off x="267329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7" name="直線單箭頭接點 16"/>
            <p:cNvCxnSpPr>
              <a:stCxn id="43" idx="6"/>
              <a:endCxn id="29" idx="2"/>
            </p:cNvCxnSpPr>
            <p:nvPr/>
          </p:nvCxnSpPr>
          <p:spPr>
            <a:xfrm>
              <a:off x="210179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8" name="直線單箭頭接點 17"/>
            <p:cNvCxnSpPr>
              <a:stCxn id="29" idx="6"/>
              <a:endCxn id="30" idx="2"/>
            </p:cNvCxnSpPr>
            <p:nvPr/>
          </p:nvCxnSpPr>
          <p:spPr>
            <a:xfrm>
              <a:off x="238754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19" name="直線單箭頭接點 18"/>
            <p:cNvCxnSpPr>
              <a:stCxn id="30" idx="6"/>
              <a:endCxn id="31" idx="2"/>
            </p:cNvCxnSpPr>
            <p:nvPr/>
          </p:nvCxnSpPr>
          <p:spPr>
            <a:xfrm>
              <a:off x="267329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20" name="橢圓 19"/>
            <p:cNvSpPr/>
            <p:nvPr/>
          </p:nvSpPr>
          <p:spPr>
            <a:xfrm>
              <a:off x="226772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1" name="橢圓 20"/>
            <p:cNvSpPr/>
            <p:nvPr/>
          </p:nvSpPr>
          <p:spPr>
            <a:xfrm>
              <a:off x="255347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2" name="橢圓 21"/>
            <p:cNvSpPr/>
            <p:nvPr/>
          </p:nvSpPr>
          <p:spPr>
            <a:xfrm>
              <a:off x="2839227"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橢圓 22"/>
            <p:cNvSpPr/>
            <p:nvPr/>
          </p:nvSpPr>
          <p:spPr>
            <a:xfrm>
              <a:off x="226772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4" name="橢圓 23"/>
            <p:cNvSpPr/>
            <p:nvPr/>
          </p:nvSpPr>
          <p:spPr>
            <a:xfrm>
              <a:off x="255347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5" name="橢圓 24"/>
            <p:cNvSpPr/>
            <p:nvPr/>
          </p:nvSpPr>
          <p:spPr>
            <a:xfrm>
              <a:off x="2839227"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6" name="橢圓 25"/>
            <p:cNvSpPr/>
            <p:nvPr/>
          </p:nvSpPr>
          <p:spPr>
            <a:xfrm>
              <a:off x="226772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7" name="橢圓 26"/>
            <p:cNvSpPr/>
            <p:nvPr/>
          </p:nvSpPr>
          <p:spPr>
            <a:xfrm>
              <a:off x="255347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 name="橢圓 27"/>
            <p:cNvSpPr/>
            <p:nvPr/>
          </p:nvSpPr>
          <p:spPr>
            <a:xfrm>
              <a:off x="2839227"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9" name="橢圓 28"/>
            <p:cNvSpPr/>
            <p:nvPr/>
          </p:nvSpPr>
          <p:spPr>
            <a:xfrm>
              <a:off x="226772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0" name="橢圓 29"/>
            <p:cNvSpPr/>
            <p:nvPr/>
          </p:nvSpPr>
          <p:spPr>
            <a:xfrm>
              <a:off x="255347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1" name="橢圓 30"/>
            <p:cNvSpPr/>
            <p:nvPr/>
          </p:nvSpPr>
          <p:spPr>
            <a:xfrm>
              <a:off x="2839227"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2" name="直線單箭頭接點 31"/>
            <p:cNvCxnSpPr>
              <a:stCxn id="36" idx="6"/>
              <a:endCxn id="40" idx="2"/>
            </p:cNvCxnSpPr>
            <p:nvPr/>
          </p:nvCxnSpPr>
          <p:spPr>
            <a:xfrm>
              <a:off x="1816045"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3" name="直線單箭頭接點 32"/>
            <p:cNvCxnSpPr>
              <a:stCxn id="37" idx="6"/>
              <a:endCxn id="41" idx="2"/>
            </p:cNvCxnSpPr>
            <p:nvPr/>
          </p:nvCxnSpPr>
          <p:spPr>
            <a:xfrm>
              <a:off x="1816045"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4" name="直線單箭頭接點 33"/>
            <p:cNvCxnSpPr>
              <a:stCxn id="38" idx="6"/>
              <a:endCxn id="42" idx="2"/>
            </p:cNvCxnSpPr>
            <p:nvPr/>
          </p:nvCxnSpPr>
          <p:spPr>
            <a:xfrm>
              <a:off x="1816045"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35" name="直線單箭頭接點 34"/>
            <p:cNvCxnSpPr>
              <a:stCxn id="39" idx="6"/>
              <a:endCxn id="43" idx="2"/>
            </p:cNvCxnSpPr>
            <p:nvPr/>
          </p:nvCxnSpPr>
          <p:spPr>
            <a:xfrm>
              <a:off x="1816045"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36" name="橢圓 35"/>
            <p:cNvSpPr/>
            <p:nvPr/>
          </p:nvSpPr>
          <p:spPr>
            <a:xfrm>
              <a:off x="169622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 name="橢圓 36"/>
            <p:cNvSpPr/>
            <p:nvPr/>
          </p:nvSpPr>
          <p:spPr>
            <a:xfrm>
              <a:off x="169622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 name="橢圓 37"/>
            <p:cNvSpPr/>
            <p:nvPr/>
          </p:nvSpPr>
          <p:spPr>
            <a:xfrm>
              <a:off x="169622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 name="橢圓 38"/>
            <p:cNvSpPr/>
            <p:nvPr/>
          </p:nvSpPr>
          <p:spPr>
            <a:xfrm>
              <a:off x="169622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 name="橢圓 39"/>
            <p:cNvSpPr/>
            <p:nvPr/>
          </p:nvSpPr>
          <p:spPr>
            <a:xfrm>
              <a:off x="1981977"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 name="橢圓 40"/>
            <p:cNvSpPr/>
            <p:nvPr/>
          </p:nvSpPr>
          <p:spPr>
            <a:xfrm>
              <a:off x="1981977"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 name="橢圓 41"/>
            <p:cNvSpPr/>
            <p:nvPr/>
          </p:nvSpPr>
          <p:spPr>
            <a:xfrm>
              <a:off x="1981977"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 name="橢圓 42"/>
            <p:cNvSpPr/>
            <p:nvPr/>
          </p:nvSpPr>
          <p:spPr>
            <a:xfrm>
              <a:off x="1981977"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3" name="文字方塊 322"/>
          <p:cNvSpPr txBox="1"/>
          <p:nvPr/>
        </p:nvSpPr>
        <p:spPr>
          <a:xfrm>
            <a:off x="5742167" y="2125341"/>
            <a:ext cx="1140056" cy="369332"/>
          </a:xfrm>
          <a:prstGeom prst="rect">
            <a:avLst/>
          </a:prstGeom>
          <a:noFill/>
        </p:spPr>
        <p:txBody>
          <a:bodyPr wrap="none" rtlCol="0">
            <a:spAutoFit/>
          </a:bodyPr>
          <a:lstStyle/>
          <a:p>
            <a:r>
              <a:rPr lang="en-US" altLang="zh-TW" dirty="0" smtClean="0"/>
              <a:t>Shift (4x4)</a:t>
            </a:r>
            <a:endParaRPr lang="zh-TW" altLang="en-US" dirty="0"/>
          </a:p>
        </p:txBody>
      </p:sp>
      <p:grpSp>
        <p:nvGrpSpPr>
          <p:cNvPr id="569" name="群組 568"/>
          <p:cNvGrpSpPr/>
          <p:nvPr/>
        </p:nvGrpSpPr>
        <p:grpSpPr>
          <a:xfrm>
            <a:off x="4177966" y="2168017"/>
            <a:ext cx="1020484" cy="1516405"/>
            <a:chOff x="196220" y="1492646"/>
            <a:chExt cx="1020484" cy="1516405"/>
          </a:xfrm>
        </p:grpSpPr>
        <p:cxnSp>
          <p:nvCxnSpPr>
            <p:cNvPr id="328" name="直線接點 327"/>
            <p:cNvCxnSpPr>
              <a:stCxn id="372" idx="2"/>
              <a:endCxn id="370" idx="2"/>
            </p:cNvCxnSpPr>
            <p:nvPr/>
          </p:nvCxnSpPr>
          <p:spPr>
            <a:xfrm>
              <a:off x="278373" y="2677075"/>
              <a:ext cx="103583"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9" name="直線接點 328"/>
            <p:cNvCxnSpPr>
              <a:stCxn id="392" idx="2"/>
              <a:endCxn id="370" idx="2"/>
            </p:cNvCxnSpPr>
            <p:nvPr/>
          </p:nvCxnSpPr>
          <p:spPr>
            <a:xfrm flipH="1">
              <a:off x="381956" y="2677075"/>
              <a:ext cx="109657"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0" name="直線接點 329"/>
            <p:cNvCxnSpPr>
              <a:stCxn id="387" idx="2"/>
              <a:endCxn id="352" idx="2"/>
            </p:cNvCxnSpPr>
            <p:nvPr/>
          </p:nvCxnSpPr>
          <p:spPr>
            <a:xfrm flipH="1">
              <a:off x="596389" y="2677075"/>
              <a:ext cx="109537"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1" name="直線接點 330"/>
            <p:cNvCxnSpPr>
              <a:stCxn id="382" idx="2"/>
              <a:endCxn id="351" idx="2"/>
            </p:cNvCxnSpPr>
            <p:nvPr/>
          </p:nvCxnSpPr>
          <p:spPr>
            <a:xfrm>
              <a:off x="920238" y="2677075"/>
              <a:ext cx="104774"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2" name="直線接點 331"/>
            <p:cNvCxnSpPr>
              <a:stCxn id="382" idx="2"/>
              <a:endCxn id="350" idx="2"/>
            </p:cNvCxnSpPr>
            <p:nvPr/>
          </p:nvCxnSpPr>
          <p:spPr>
            <a:xfrm flipH="1">
              <a:off x="810702" y="2677075"/>
              <a:ext cx="109536"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3" name="直線接點 332"/>
            <p:cNvCxnSpPr>
              <a:stCxn id="377" idx="2"/>
              <a:endCxn id="351" idx="2"/>
            </p:cNvCxnSpPr>
            <p:nvPr/>
          </p:nvCxnSpPr>
          <p:spPr>
            <a:xfrm flipH="1">
              <a:off x="1025012" y="2677075"/>
              <a:ext cx="109539"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4" name="直線接點 333"/>
            <p:cNvCxnSpPr>
              <a:stCxn id="387" idx="2"/>
              <a:endCxn id="350" idx="2"/>
            </p:cNvCxnSpPr>
            <p:nvPr/>
          </p:nvCxnSpPr>
          <p:spPr>
            <a:xfrm>
              <a:off x="705926" y="2677075"/>
              <a:ext cx="104776"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5" name="直線接點 334"/>
            <p:cNvCxnSpPr>
              <a:stCxn id="392" idx="2"/>
              <a:endCxn id="352" idx="2"/>
            </p:cNvCxnSpPr>
            <p:nvPr/>
          </p:nvCxnSpPr>
          <p:spPr>
            <a:xfrm>
              <a:off x="491613" y="2677075"/>
              <a:ext cx="104776" cy="1752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6" name="直線單箭頭接點 335"/>
            <p:cNvCxnSpPr/>
            <p:nvPr/>
          </p:nvCxnSpPr>
          <p:spPr>
            <a:xfrm>
              <a:off x="1025012" y="2842812"/>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7" name="直線單箭頭接點 336"/>
            <p:cNvCxnSpPr/>
            <p:nvPr/>
          </p:nvCxnSpPr>
          <p:spPr>
            <a:xfrm>
              <a:off x="810702" y="2842812"/>
              <a:ext cx="0" cy="166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8" name="直線單箭頭接點 337"/>
            <p:cNvCxnSpPr/>
            <p:nvPr/>
          </p:nvCxnSpPr>
          <p:spPr>
            <a:xfrm>
              <a:off x="596389" y="2842812"/>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39" name="橢圓 338"/>
            <p:cNvSpPr/>
            <p:nvPr/>
          </p:nvSpPr>
          <p:spPr>
            <a:xfrm>
              <a:off x="573764" y="1661274"/>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0" name="橢圓 339"/>
            <p:cNvSpPr/>
            <p:nvPr/>
          </p:nvSpPr>
          <p:spPr>
            <a:xfrm>
              <a:off x="789862" y="1661274"/>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1" name="橢圓 340"/>
            <p:cNvSpPr/>
            <p:nvPr/>
          </p:nvSpPr>
          <p:spPr>
            <a:xfrm>
              <a:off x="998816" y="1661274"/>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42" name="直線接點 341"/>
            <p:cNvCxnSpPr>
              <a:stCxn id="339" idx="4"/>
              <a:endCxn id="368" idx="2"/>
            </p:cNvCxnSpPr>
            <p:nvPr/>
          </p:nvCxnSpPr>
          <p:spPr>
            <a:xfrm flipH="1">
              <a:off x="489835" y="1710090"/>
              <a:ext cx="108337"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3" name="直線接點 342"/>
            <p:cNvCxnSpPr>
              <a:stCxn id="339" idx="4"/>
              <a:endCxn id="353" idx="2"/>
            </p:cNvCxnSpPr>
            <p:nvPr/>
          </p:nvCxnSpPr>
          <p:spPr>
            <a:xfrm>
              <a:off x="598172" y="1710090"/>
              <a:ext cx="107755"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4" name="直線接點 343"/>
            <p:cNvCxnSpPr>
              <a:stCxn id="340" idx="4"/>
              <a:endCxn id="353" idx="2"/>
            </p:cNvCxnSpPr>
            <p:nvPr/>
          </p:nvCxnSpPr>
          <p:spPr>
            <a:xfrm flipH="1">
              <a:off x="705927" y="1710090"/>
              <a:ext cx="108343"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5" name="直線接點 344"/>
            <p:cNvCxnSpPr>
              <a:stCxn id="340" idx="4"/>
              <a:endCxn id="354" idx="2"/>
            </p:cNvCxnSpPr>
            <p:nvPr/>
          </p:nvCxnSpPr>
          <p:spPr>
            <a:xfrm>
              <a:off x="814270" y="1710090"/>
              <a:ext cx="105967"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6" name="直線接點 345"/>
            <p:cNvCxnSpPr>
              <a:stCxn id="341" idx="4"/>
              <a:endCxn id="354" idx="2"/>
            </p:cNvCxnSpPr>
            <p:nvPr/>
          </p:nvCxnSpPr>
          <p:spPr>
            <a:xfrm flipH="1">
              <a:off x="920237" y="1710090"/>
              <a:ext cx="102987" cy="16569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7" name="直線單箭頭接點 346"/>
            <p:cNvCxnSpPr/>
            <p:nvPr/>
          </p:nvCxnSpPr>
          <p:spPr>
            <a:xfrm>
              <a:off x="1025012" y="1492646"/>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8" name="直線單箭頭接點 347"/>
            <p:cNvCxnSpPr/>
            <p:nvPr/>
          </p:nvCxnSpPr>
          <p:spPr>
            <a:xfrm>
              <a:off x="815464" y="1492646"/>
              <a:ext cx="0" cy="166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49" name="直線單箭頭接點 348"/>
            <p:cNvCxnSpPr/>
            <p:nvPr/>
          </p:nvCxnSpPr>
          <p:spPr>
            <a:xfrm>
              <a:off x="598770" y="1492646"/>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50" name="流程圖: 人工作業 349"/>
            <p:cNvSpPr/>
            <p:nvPr/>
          </p:nvSpPr>
          <p:spPr>
            <a:xfrm>
              <a:off x="728548" y="2788334"/>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1" name="流程圖: 人工作業 350"/>
            <p:cNvSpPr/>
            <p:nvPr/>
          </p:nvSpPr>
          <p:spPr>
            <a:xfrm>
              <a:off x="942858" y="2788334"/>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2" name="流程圖: 人工作業 351"/>
            <p:cNvSpPr/>
            <p:nvPr/>
          </p:nvSpPr>
          <p:spPr>
            <a:xfrm>
              <a:off x="514235" y="2788334"/>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3" name="流程圖: 人工作業 352"/>
            <p:cNvSpPr/>
            <p:nvPr/>
          </p:nvSpPr>
          <p:spPr>
            <a:xfrm>
              <a:off x="623773" y="1811780"/>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54" name="流程圖: 人工作業 353"/>
            <p:cNvSpPr/>
            <p:nvPr/>
          </p:nvSpPr>
          <p:spPr>
            <a:xfrm>
              <a:off x="838083" y="1811780"/>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355" name="群組 354"/>
            <p:cNvGrpSpPr/>
            <p:nvPr/>
          </p:nvGrpSpPr>
          <p:grpSpPr>
            <a:xfrm>
              <a:off x="409460" y="1915075"/>
              <a:ext cx="164306" cy="797719"/>
              <a:chOff x="2950369" y="2778919"/>
              <a:chExt cx="164306" cy="797719"/>
            </a:xfrm>
          </p:grpSpPr>
          <p:sp>
            <p:nvSpPr>
              <p:cNvPr id="391" name="橢圓 39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2" name="矩形 39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93" name="橢圓 39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94" name="直線接點 393"/>
              <p:cNvCxnSpPr>
                <a:stCxn id="39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5" name="直線接點 39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6" name="群組 355"/>
            <p:cNvGrpSpPr/>
            <p:nvPr/>
          </p:nvGrpSpPr>
          <p:grpSpPr>
            <a:xfrm>
              <a:off x="623773" y="1915075"/>
              <a:ext cx="164306" cy="797719"/>
              <a:chOff x="2950369" y="2778919"/>
              <a:chExt cx="164306" cy="797719"/>
            </a:xfrm>
          </p:grpSpPr>
          <p:sp>
            <p:nvSpPr>
              <p:cNvPr id="386" name="橢圓 385"/>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7" name="矩形 386"/>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8" name="橢圓 387"/>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9" name="直線接點 388"/>
              <p:cNvCxnSpPr>
                <a:stCxn id="388"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0" name="直線接點 389"/>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7" name="群組 356"/>
            <p:cNvGrpSpPr/>
            <p:nvPr/>
          </p:nvGrpSpPr>
          <p:grpSpPr>
            <a:xfrm>
              <a:off x="838085" y="1915075"/>
              <a:ext cx="164306" cy="797719"/>
              <a:chOff x="2950369" y="2778919"/>
              <a:chExt cx="164306" cy="797719"/>
            </a:xfrm>
          </p:grpSpPr>
          <p:sp>
            <p:nvSpPr>
              <p:cNvPr id="381" name="橢圓 38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2" name="矩形 38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83" name="橢圓 38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84" name="直線接點 383"/>
              <p:cNvCxnSpPr>
                <a:stCxn id="38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5" name="直線接點 38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358" name="群組 357"/>
            <p:cNvGrpSpPr/>
            <p:nvPr/>
          </p:nvGrpSpPr>
          <p:grpSpPr>
            <a:xfrm>
              <a:off x="1052398" y="1915075"/>
              <a:ext cx="164306" cy="797719"/>
              <a:chOff x="2950369" y="2778919"/>
              <a:chExt cx="164306" cy="797719"/>
            </a:xfrm>
            <a:solidFill>
              <a:schemeClr val="bg2">
                <a:lumMod val="50000"/>
              </a:schemeClr>
            </a:solidFill>
          </p:grpSpPr>
          <p:sp>
            <p:nvSpPr>
              <p:cNvPr id="376" name="橢圓 375"/>
              <p:cNvSpPr/>
              <p:nvPr/>
            </p:nvSpPr>
            <p:spPr>
              <a:xfrm>
                <a:off x="2950369" y="3490913"/>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7" name="矩形 376"/>
              <p:cNvSpPr/>
              <p:nvPr/>
            </p:nvSpPr>
            <p:spPr>
              <a:xfrm>
                <a:off x="2950369" y="2817019"/>
                <a:ext cx="164306"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8" name="橢圓 377"/>
              <p:cNvSpPr/>
              <p:nvPr/>
            </p:nvSpPr>
            <p:spPr>
              <a:xfrm>
                <a:off x="2950369" y="2778919"/>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9" name="直線接點 378"/>
              <p:cNvCxnSpPr>
                <a:stCxn id="378" idx="6"/>
              </p:cNvCxnSpPr>
              <p:nvPr/>
            </p:nvCxnSpPr>
            <p:spPr>
              <a:xfrm>
                <a:off x="3114675"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0" name="直線接點 379"/>
              <p:cNvCxnSpPr/>
              <p:nvPr/>
            </p:nvCxnSpPr>
            <p:spPr>
              <a:xfrm>
                <a:off x="2950369"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59" name="直線接點 358"/>
            <p:cNvCxnSpPr>
              <a:stCxn id="353" idx="2"/>
              <a:endCxn id="387" idx="0"/>
            </p:cNvCxnSpPr>
            <p:nvPr/>
          </p:nvCxnSpPr>
          <p:spPr>
            <a:xfrm flipH="1">
              <a:off x="705926" y="1875782"/>
              <a:ext cx="1" cy="77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0" name="直線接點 359"/>
            <p:cNvCxnSpPr>
              <a:stCxn id="354" idx="2"/>
              <a:endCxn id="382" idx="0"/>
            </p:cNvCxnSpPr>
            <p:nvPr/>
          </p:nvCxnSpPr>
          <p:spPr>
            <a:xfrm>
              <a:off x="920237" y="1875782"/>
              <a:ext cx="1" cy="773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1" name="直線單箭頭接點 360"/>
            <p:cNvCxnSpPr/>
            <p:nvPr/>
          </p:nvCxnSpPr>
          <p:spPr>
            <a:xfrm>
              <a:off x="381956" y="2842812"/>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362" name="群組 361"/>
            <p:cNvGrpSpPr/>
            <p:nvPr/>
          </p:nvGrpSpPr>
          <p:grpSpPr>
            <a:xfrm>
              <a:off x="196220" y="1915075"/>
              <a:ext cx="164306" cy="797719"/>
              <a:chOff x="2950369" y="2778919"/>
              <a:chExt cx="164306" cy="797719"/>
            </a:xfrm>
          </p:grpSpPr>
          <p:sp>
            <p:nvSpPr>
              <p:cNvPr id="371" name="橢圓 370"/>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2" name="矩形 371"/>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73" name="橢圓 372"/>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74" name="直線接點 373"/>
              <p:cNvCxnSpPr>
                <a:stCxn id="373"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5" name="直線接點 374"/>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363" name="直線接點 362"/>
            <p:cNvCxnSpPr>
              <a:stCxn id="368" idx="2"/>
            </p:cNvCxnSpPr>
            <p:nvPr/>
          </p:nvCxnSpPr>
          <p:spPr>
            <a:xfrm flipH="1">
              <a:off x="489834" y="1875782"/>
              <a:ext cx="1" cy="6786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64" name="橢圓 363"/>
            <p:cNvSpPr/>
            <p:nvPr/>
          </p:nvSpPr>
          <p:spPr>
            <a:xfrm>
              <a:off x="359455" y="1661274"/>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5" name="直線接點 364"/>
            <p:cNvCxnSpPr>
              <a:stCxn id="364" idx="4"/>
              <a:endCxn id="372" idx="0"/>
            </p:cNvCxnSpPr>
            <p:nvPr/>
          </p:nvCxnSpPr>
          <p:spPr>
            <a:xfrm flipH="1">
              <a:off x="278373" y="1710090"/>
              <a:ext cx="105490" cy="243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6" name="直線接點 365"/>
            <p:cNvCxnSpPr>
              <a:stCxn id="364" idx="4"/>
            </p:cNvCxnSpPr>
            <p:nvPr/>
          </p:nvCxnSpPr>
          <p:spPr>
            <a:xfrm>
              <a:off x="383863" y="1710090"/>
              <a:ext cx="107755" cy="17521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7" name="直線單箭頭接點 366"/>
            <p:cNvCxnSpPr/>
            <p:nvPr/>
          </p:nvCxnSpPr>
          <p:spPr>
            <a:xfrm>
              <a:off x="384461" y="1492646"/>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8" name="流程圖: 人工作業 367"/>
            <p:cNvSpPr/>
            <p:nvPr/>
          </p:nvSpPr>
          <p:spPr>
            <a:xfrm>
              <a:off x="407681" y="1811780"/>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9" name="直線接點 368"/>
            <p:cNvCxnSpPr>
              <a:stCxn id="341" idx="4"/>
              <a:endCxn id="377" idx="0"/>
            </p:cNvCxnSpPr>
            <p:nvPr/>
          </p:nvCxnSpPr>
          <p:spPr>
            <a:xfrm>
              <a:off x="1023224" y="1710090"/>
              <a:ext cx="111327" cy="243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70" name="流程圖: 人工作業 369"/>
            <p:cNvSpPr/>
            <p:nvPr/>
          </p:nvSpPr>
          <p:spPr>
            <a:xfrm>
              <a:off x="299802" y="2788334"/>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794" name="手繪多邊形 793"/>
          <p:cNvSpPr/>
          <p:nvPr/>
        </p:nvSpPr>
        <p:spPr>
          <a:xfrm>
            <a:off x="4247748" y="2154127"/>
            <a:ext cx="134868" cy="1550194"/>
          </a:xfrm>
          <a:custGeom>
            <a:avLst/>
            <a:gdLst>
              <a:gd name="connsiteX0" fmla="*/ 118788 w 134868"/>
              <a:gd name="connsiteY0" fmla="*/ 0 h 1550194"/>
              <a:gd name="connsiteX1" fmla="*/ 118788 w 134868"/>
              <a:gd name="connsiteY1" fmla="*/ 214313 h 1550194"/>
              <a:gd name="connsiteX2" fmla="*/ 4488 w 134868"/>
              <a:gd name="connsiteY2" fmla="*/ 507207 h 1550194"/>
              <a:gd name="connsiteX3" fmla="*/ 33063 w 134868"/>
              <a:gd name="connsiteY3" fmla="*/ 1228725 h 1550194"/>
              <a:gd name="connsiteX4" fmla="*/ 125932 w 134868"/>
              <a:gd name="connsiteY4" fmla="*/ 1364457 h 1550194"/>
              <a:gd name="connsiteX5" fmla="*/ 125932 w 134868"/>
              <a:gd name="connsiteY5" fmla="*/ 1550194 h 155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68" h="1550194">
                <a:moveTo>
                  <a:pt x="118788" y="0"/>
                </a:moveTo>
                <a:cubicBezTo>
                  <a:pt x="128313" y="64889"/>
                  <a:pt x="137838" y="129779"/>
                  <a:pt x="118788" y="214313"/>
                </a:cubicBezTo>
                <a:cubicBezTo>
                  <a:pt x="99738" y="298848"/>
                  <a:pt x="18775" y="338138"/>
                  <a:pt x="4488" y="507207"/>
                </a:cubicBezTo>
                <a:cubicBezTo>
                  <a:pt x="-9799" y="676276"/>
                  <a:pt x="12822" y="1085850"/>
                  <a:pt x="33063" y="1228725"/>
                </a:cubicBezTo>
                <a:cubicBezTo>
                  <a:pt x="53304" y="1371600"/>
                  <a:pt x="110454" y="1310879"/>
                  <a:pt x="125932" y="1364457"/>
                </a:cubicBezTo>
                <a:cubicBezTo>
                  <a:pt x="141410" y="1418035"/>
                  <a:pt x="133671" y="1484114"/>
                  <a:pt x="125932" y="1550194"/>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805" name="群組 804"/>
          <p:cNvGrpSpPr/>
          <p:nvPr/>
        </p:nvGrpSpPr>
        <p:grpSpPr>
          <a:xfrm>
            <a:off x="4461570" y="2154127"/>
            <a:ext cx="554171" cy="1550194"/>
            <a:chOff x="780834" y="1478756"/>
            <a:chExt cx="554171" cy="1550194"/>
          </a:xfrm>
        </p:grpSpPr>
        <p:sp>
          <p:nvSpPr>
            <p:cNvPr id="795" name="手繪多邊形 794"/>
            <p:cNvSpPr/>
            <p:nvPr/>
          </p:nvSpPr>
          <p:spPr>
            <a:xfrm>
              <a:off x="780834" y="1478756"/>
              <a:ext cx="134868" cy="1550194"/>
            </a:xfrm>
            <a:custGeom>
              <a:avLst/>
              <a:gdLst>
                <a:gd name="connsiteX0" fmla="*/ 118788 w 134868"/>
                <a:gd name="connsiteY0" fmla="*/ 0 h 1550194"/>
                <a:gd name="connsiteX1" fmla="*/ 118788 w 134868"/>
                <a:gd name="connsiteY1" fmla="*/ 214313 h 1550194"/>
                <a:gd name="connsiteX2" fmla="*/ 4488 w 134868"/>
                <a:gd name="connsiteY2" fmla="*/ 507207 h 1550194"/>
                <a:gd name="connsiteX3" fmla="*/ 33063 w 134868"/>
                <a:gd name="connsiteY3" fmla="*/ 1228725 h 1550194"/>
                <a:gd name="connsiteX4" fmla="*/ 125932 w 134868"/>
                <a:gd name="connsiteY4" fmla="*/ 1364457 h 1550194"/>
                <a:gd name="connsiteX5" fmla="*/ 125932 w 134868"/>
                <a:gd name="connsiteY5" fmla="*/ 1550194 h 155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68" h="1550194">
                  <a:moveTo>
                    <a:pt x="118788" y="0"/>
                  </a:moveTo>
                  <a:cubicBezTo>
                    <a:pt x="128313" y="64889"/>
                    <a:pt x="137838" y="129779"/>
                    <a:pt x="118788" y="214313"/>
                  </a:cubicBezTo>
                  <a:cubicBezTo>
                    <a:pt x="99738" y="298848"/>
                    <a:pt x="18775" y="338138"/>
                    <a:pt x="4488" y="507207"/>
                  </a:cubicBezTo>
                  <a:cubicBezTo>
                    <a:pt x="-9799" y="676276"/>
                    <a:pt x="12822" y="1085850"/>
                    <a:pt x="33063" y="1228725"/>
                  </a:cubicBezTo>
                  <a:cubicBezTo>
                    <a:pt x="53304" y="1371600"/>
                    <a:pt x="110454" y="1310879"/>
                    <a:pt x="125932" y="1364457"/>
                  </a:cubicBezTo>
                  <a:cubicBezTo>
                    <a:pt x="141410" y="1418035"/>
                    <a:pt x="133671" y="1484114"/>
                    <a:pt x="125932" y="1550194"/>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6" name="手繪多邊形 795"/>
            <p:cNvSpPr/>
            <p:nvPr/>
          </p:nvSpPr>
          <p:spPr>
            <a:xfrm>
              <a:off x="987031" y="1478756"/>
              <a:ext cx="134868" cy="1550194"/>
            </a:xfrm>
            <a:custGeom>
              <a:avLst/>
              <a:gdLst>
                <a:gd name="connsiteX0" fmla="*/ 118788 w 134868"/>
                <a:gd name="connsiteY0" fmla="*/ 0 h 1550194"/>
                <a:gd name="connsiteX1" fmla="*/ 118788 w 134868"/>
                <a:gd name="connsiteY1" fmla="*/ 214313 h 1550194"/>
                <a:gd name="connsiteX2" fmla="*/ 4488 w 134868"/>
                <a:gd name="connsiteY2" fmla="*/ 507207 h 1550194"/>
                <a:gd name="connsiteX3" fmla="*/ 33063 w 134868"/>
                <a:gd name="connsiteY3" fmla="*/ 1228725 h 1550194"/>
                <a:gd name="connsiteX4" fmla="*/ 125932 w 134868"/>
                <a:gd name="connsiteY4" fmla="*/ 1364457 h 1550194"/>
                <a:gd name="connsiteX5" fmla="*/ 125932 w 134868"/>
                <a:gd name="connsiteY5" fmla="*/ 1550194 h 155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68" h="1550194">
                  <a:moveTo>
                    <a:pt x="118788" y="0"/>
                  </a:moveTo>
                  <a:cubicBezTo>
                    <a:pt x="128313" y="64889"/>
                    <a:pt x="137838" y="129779"/>
                    <a:pt x="118788" y="214313"/>
                  </a:cubicBezTo>
                  <a:cubicBezTo>
                    <a:pt x="99738" y="298848"/>
                    <a:pt x="18775" y="338138"/>
                    <a:pt x="4488" y="507207"/>
                  </a:cubicBezTo>
                  <a:cubicBezTo>
                    <a:pt x="-9799" y="676276"/>
                    <a:pt x="12822" y="1085850"/>
                    <a:pt x="33063" y="1228725"/>
                  </a:cubicBezTo>
                  <a:cubicBezTo>
                    <a:pt x="53304" y="1371600"/>
                    <a:pt x="110454" y="1310879"/>
                    <a:pt x="125932" y="1364457"/>
                  </a:cubicBezTo>
                  <a:cubicBezTo>
                    <a:pt x="141410" y="1418035"/>
                    <a:pt x="133671" y="1484114"/>
                    <a:pt x="125932" y="1550194"/>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97" name="手繪多邊形 796"/>
            <p:cNvSpPr/>
            <p:nvPr/>
          </p:nvSpPr>
          <p:spPr>
            <a:xfrm>
              <a:off x="1200137" y="1478756"/>
              <a:ext cx="134868" cy="1550194"/>
            </a:xfrm>
            <a:custGeom>
              <a:avLst/>
              <a:gdLst>
                <a:gd name="connsiteX0" fmla="*/ 118788 w 134868"/>
                <a:gd name="connsiteY0" fmla="*/ 0 h 1550194"/>
                <a:gd name="connsiteX1" fmla="*/ 118788 w 134868"/>
                <a:gd name="connsiteY1" fmla="*/ 214313 h 1550194"/>
                <a:gd name="connsiteX2" fmla="*/ 4488 w 134868"/>
                <a:gd name="connsiteY2" fmla="*/ 507207 h 1550194"/>
                <a:gd name="connsiteX3" fmla="*/ 33063 w 134868"/>
                <a:gd name="connsiteY3" fmla="*/ 1228725 h 1550194"/>
                <a:gd name="connsiteX4" fmla="*/ 125932 w 134868"/>
                <a:gd name="connsiteY4" fmla="*/ 1364457 h 1550194"/>
                <a:gd name="connsiteX5" fmla="*/ 125932 w 134868"/>
                <a:gd name="connsiteY5" fmla="*/ 1550194 h 1550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868" h="1550194">
                  <a:moveTo>
                    <a:pt x="118788" y="0"/>
                  </a:moveTo>
                  <a:cubicBezTo>
                    <a:pt x="128313" y="64889"/>
                    <a:pt x="137838" y="129779"/>
                    <a:pt x="118788" y="214313"/>
                  </a:cubicBezTo>
                  <a:cubicBezTo>
                    <a:pt x="99738" y="298848"/>
                    <a:pt x="18775" y="338138"/>
                    <a:pt x="4488" y="507207"/>
                  </a:cubicBezTo>
                  <a:cubicBezTo>
                    <a:pt x="-9799" y="676276"/>
                    <a:pt x="12822" y="1085850"/>
                    <a:pt x="33063" y="1228725"/>
                  </a:cubicBezTo>
                  <a:cubicBezTo>
                    <a:pt x="53304" y="1371600"/>
                    <a:pt x="110454" y="1310879"/>
                    <a:pt x="125932" y="1364457"/>
                  </a:cubicBezTo>
                  <a:cubicBezTo>
                    <a:pt x="141410" y="1418035"/>
                    <a:pt x="133671" y="1484114"/>
                    <a:pt x="125932" y="1550194"/>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06" name="群組 805"/>
          <p:cNvGrpSpPr/>
          <p:nvPr/>
        </p:nvGrpSpPr>
        <p:grpSpPr>
          <a:xfrm>
            <a:off x="4567698" y="2158890"/>
            <a:ext cx="570687" cy="1521619"/>
            <a:chOff x="886962" y="1483519"/>
            <a:chExt cx="570687" cy="1521619"/>
          </a:xfrm>
        </p:grpSpPr>
        <p:sp>
          <p:nvSpPr>
            <p:cNvPr id="807" name="手繪多邊形 806"/>
            <p:cNvSpPr/>
            <p:nvPr/>
          </p:nvSpPr>
          <p:spPr>
            <a:xfrm>
              <a:off x="886962" y="1483519"/>
              <a:ext cx="136677" cy="1521619"/>
            </a:xfrm>
            <a:custGeom>
              <a:avLst/>
              <a:gdLst>
                <a:gd name="connsiteX0" fmla="*/ 13151 w 136677"/>
                <a:gd name="connsiteY0" fmla="*/ 0 h 1521619"/>
                <a:gd name="connsiteX1" fmla="*/ 10769 w 136677"/>
                <a:gd name="connsiteY1" fmla="*/ 235744 h 1521619"/>
                <a:gd name="connsiteX2" fmla="*/ 122688 w 136677"/>
                <a:gd name="connsiteY2" fmla="*/ 390525 h 1521619"/>
                <a:gd name="connsiteX3" fmla="*/ 122688 w 136677"/>
                <a:gd name="connsiteY3" fmla="*/ 1195387 h 1521619"/>
                <a:gd name="connsiteX4" fmla="*/ 10769 w 136677"/>
                <a:gd name="connsiteY4" fmla="*/ 1338262 h 1521619"/>
                <a:gd name="connsiteX5" fmla="*/ 10769 w 136677"/>
                <a:gd name="connsiteY5" fmla="*/ 1521619 h 15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677" h="1521619">
                  <a:moveTo>
                    <a:pt x="13151" y="0"/>
                  </a:moveTo>
                  <a:cubicBezTo>
                    <a:pt x="2832" y="85328"/>
                    <a:pt x="-7487" y="170657"/>
                    <a:pt x="10769" y="235744"/>
                  </a:cubicBezTo>
                  <a:cubicBezTo>
                    <a:pt x="29025" y="300831"/>
                    <a:pt x="104035" y="230585"/>
                    <a:pt x="122688" y="390525"/>
                  </a:cubicBezTo>
                  <a:cubicBezTo>
                    <a:pt x="141341" y="550466"/>
                    <a:pt x="141341" y="1037431"/>
                    <a:pt x="122688" y="1195387"/>
                  </a:cubicBezTo>
                  <a:cubicBezTo>
                    <a:pt x="104035" y="1353343"/>
                    <a:pt x="29422" y="1283890"/>
                    <a:pt x="10769" y="1338262"/>
                  </a:cubicBezTo>
                  <a:cubicBezTo>
                    <a:pt x="-7884" y="1392634"/>
                    <a:pt x="1442" y="1457126"/>
                    <a:pt x="10769" y="1521619"/>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8" name="手繪多邊形 807"/>
            <p:cNvSpPr/>
            <p:nvPr/>
          </p:nvSpPr>
          <p:spPr>
            <a:xfrm>
              <a:off x="1110977" y="1483519"/>
              <a:ext cx="136677" cy="1521619"/>
            </a:xfrm>
            <a:custGeom>
              <a:avLst/>
              <a:gdLst>
                <a:gd name="connsiteX0" fmla="*/ 13151 w 136677"/>
                <a:gd name="connsiteY0" fmla="*/ 0 h 1521619"/>
                <a:gd name="connsiteX1" fmla="*/ 10769 w 136677"/>
                <a:gd name="connsiteY1" fmla="*/ 235744 h 1521619"/>
                <a:gd name="connsiteX2" fmla="*/ 122688 w 136677"/>
                <a:gd name="connsiteY2" fmla="*/ 390525 h 1521619"/>
                <a:gd name="connsiteX3" fmla="*/ 122688 w 136677"/>
                <a:gd name="connsiteY3" fmla="*/ 1195387 h 1521619"/>
                <a:gd name="connsiteX4" fmla="*/ 10769 w 136677"/>
                <a:gd name="connsiteY4" fmla="*/ 1338262 h 1521619"/>
                <a:gd name="connsiteX5" fmla="*/ 10769 w 136677"/>
                <a:gd name="connsiteY5" fmla="*/ 1521619 h 15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677" h="1521619">
                  <a:moveTo>
                    <a:pt x="13151" y="0"/>
                  </a:moveTo>
                  <a:cubicBezTo>
                    <a:pt x="2832" y="85328"/>
                    <a:pt x="-7487" y="170657"/>
                    <a:pt x="10769" y="235744"/>
                  </a:cubicBezTo>
                  <a:cubicBezTo>
                    <a:pt x="29025" y="300831"/>
                    <a:pt x="104035" y="230585"/>
                    <a:pt x="122688" y="390525"/>
                  </a:cubicBezTo>
                  <a:cubicBezTo>
                    <a:pt x="141341" y="550466"/>
                    <a:pt x="141341" y="1037431"/>
                    <a:pt x="122688" y="1195387"/>
                  </a:cubicBezTo>
                  <a:cubicBezTo>
                    <a:pt x="104035" y="1353343"/>
                    <a:pt x="29422" y="1283890"/>
                    <a:pt x="10769" y="1338262"/>
                  </a:cubicBezTo>
                  <a:cubicBezTo>
                    <a:pt x="-7884" y="1392634"/>
                    <a:pt x="1442" y="1457126"/>
                    <a:pt x="10769" y="1521619"/>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09" name="手繪多邊形 808"/>
            <p:cNvSpPr/>
            <p:nvPr/>
          </p:nvSpPr>
          <p:spPr>
            <a:xfrm>
              <a:off x="1320972" y="1483519"/>
              <a:ext cx="136677" cy="1521619"/>
            </a:xfrm>
            <a:custGeom>
              <a:avLst/>
              <a:gdLst>
                <a:gd name="connsiteX0" fmla="*/ 13151 w 136677"/>
                <a:gd name="connsiteY0" fmla="*/ 0 h 1521619"/>
                <a:gd name="connsiteX1" fmla="*/ 10769 w 136677"/>
                <a:gd name="connsiteY1" fmla="*/ 235744 h 1521619"/>
                <a:gd name="connsiteX2" fmla="*/ 122688 w 136677"/>
                <a:gd name="connsiteY2" fmla="*/ 390525 h 1521619"/>
                <a:gd name="connsiteX3" fmla="*/ 122688 w 136677"/>
                <a:gd name="connsiteY3" fmla="*/ 1195387 h 1521619"/>
                <a:gd name="connsiteX4" fmla="*/ 10769 w 136677"/>
                <a:gd name="connsiteY4" fmla="*/ 1338262 h 1521619"/>
                <a:gd name="connsiteX5" fmla="*/ 10769 w 136677"/>
                <a:gd name="connsiteY5" fmla="*/ 1521619 h 152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6677" h="1521619">
                  <a:moveTo>
                    <a:pt x="13151" y="0"/>
                  </a:moveTo>
                  <a:cubicBezTo>
                    <a:pt x="2832" y="85328"/>
                    <a:pt x="-7487" y="170657"/>
                    <a:pt x="10769" y="235744"/>
                  </a:cubicBezTo>
                  <a:cubicBezTo>
                    <a:pt x="29025" y="300831"/>
                    <a:pt x="104035" y="230585"/>
                    <a:pt x="122688" y="390525"/>
                  </a:cubicBezTo>
                  <a:cubicBezTo>
                    <a:pt x="141341" y="550466"/>
                    <a:pt x="141341" y="1037431"/>
                    <a:pt x="122688" y="1195387"/>
                  </a:cubicBezTo>
                  <a:cubicBezTo>
                    <a:pt x="104035" y="1353343"/>
                    <a:pt x="29422" y="1283890"/>
                    <a:pt x="10769" y="1338262"/>
                  </a:cubicBezTo>
                  <a:cubicBezTo>
                    <a:pt x="-7884" y="1392634"/>
                    <a:pt x="1442" y="1457126"/>
                    <a:pt x="10769" y="1521619"/>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10" name="乘號 809"/>
          <p:cNvSpPr/>
          <p:nvPr/>
        </p:nvSpPr>
        <p:spPr>
          <a:xfrm>
            <a:off x="4276383" y="2789222"/>
            <a:ext cx="397745" cy="397745"/>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8" name="矩形 827"/>
          <p:cNvSpPr/>
          <p:nvPr/>
        </p:nvSpPr>
        <p:spPr>
          <a:xfrm>
            <a:off x="6291690" y="2192899"/>
            <a:ext cx="730216" cy="2754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2" name="乘號 831"/>
          <p:cNvSpPr/>
          <p:nvPr/>
        </p:nvSpPr>
        <p:spPr>
          <a:xfrm>
            <a:off x="5909786" y="2442297"/>
            <a:ext cx="250524" cy="250524"/>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4" name="矩形 823"/>
          <p:cNvSpPr/>
          <p:nvPr/>
        </p:nvSpPr>
        <p:spPr>
          <a:xfrm>
            <a:off x="5550614" y="2713936"/>
            <a:ext cx="1635636" cy="795136"/>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dirty="0"/>
          </a:p>
        </p:txBody>
      </p:sp>
      <p:sp>
        <p:nvSpPr>
          <p:cNvPr id="680"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cxnSp>
        <p:nvCxnSpPr>
          <p:cNvPr id="127" name="直線單箭頭接點 126"/>
          <p:cNvCxnSpPr/>
          <p:nvPr/>
        </p:nvCxnSpPr>
        <p:spPr>
          <a:xfrm flipH="1">
            <a:off x="6094859" y="2569110"/>
            <a:ext cx="218533" cy="0"/>
          </a:xfrm>
          <a:prstGeom prst="straightConnector1">
            <a:avLst/>
          </a:prstGeom>
          <a:ln w="38100">
            <a:solidFill>
              <a:schemeClr val="accent2"/>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8" name="直線單箭頭接點 127"/>
          <p:cNvCxnSpPr/>
          <p:nvPr/>
        </p:nvCxnSpPr>
        <p:spPr>
          <a:xfrm flipH="1">
            <a:off x="6380609" y="2569110"/>
            <a:ext cx="218533" cy="0"/>
          </a:xfrm>
          <a:prstGeom prst="straightConnector1">
            <a:avLst/>
          </a:prstGeom>
          <a:ln w="38100">
            <a:solidFill>
              <a:schemeClr val="accent2"/>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29" name="直線單箭頭接點 128"/>
          <p:cNvCxnSpPr/>
          <p:nvPr/>
        </p:nvCxnSpPr>
        <p:spPr>
          <a:xfrm flipH="1">
            <a:off x="6666359" y="2569110"/>
            <a:ext cx="218533" cy="0"/>
          </a:xfrm>
          <a:prstGeom prst="straightConnector1">
            <a:avLst/>
          </a:prstGeom>
          <a:ln w="38100">
            <a:solidFill>
              <a:schemeClr val="accent2"/>
            </a:solidFill>
            <a:headEnd type="triangle" w="med" len="med"/>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18930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24"/>
                                        </p:tgtEl>
                                        <p:attrNameLst>
                                          <p:attrName>style.visibility</p:attrName>
                                        </p:attrNameLst>
                                      </p:cBhvr>
                                      <p:to>
                                        <p:strVal val="visible"/>
                                      </p:to>
                                    </p:set>
                                    <p:animEffect transition="in" filter="fade">
                                      <p:cBhvr>
                                        <p:cTn id="7" dur="500"/>
                                        <p:tgtEl>
                                          <p:spTgt spid="82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28"/>
                                        </p:tgtEl>
                                        <p:attrNameLst>
                                          <p:attrName>style.visibility</p:attrName>
                                        </p:attrNameLst>
                                      </p:cBhvr>
                                      <p:to>
                                        <p:strVal val="visible"/>
                                      </p:to>
                                    </p:set>
                                    <p:animEffect transition="in" filter="fade">
                                      <p:cBhvr>
                                        <p:cTn id="10" dur="500"/>
                                        <p:tgtEl>
                                          <p:spTgt spid="828"/>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05"/>
                                        </p:tgtEl>
                                        <p:attrNameLst>
                                          <p:attrName>style.visibility</p:attrName>
                                        </p:attrNameLst>
                                      </p:cBhvr>
                                      <p:to>
                                        <p:strVal val="visible"/>
                                      </p:to>
                                    </p:set>
                                    <p:animEffect transition="in" filter="wipe(up)">
                                      <p:cBhvr>
                                        <p:cTn id="15" dur="500"/>
                                        <p:tgtEl>
                                          <p:spTgt spid="805"/>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794"/>
                                        </p:tgtEl>
                                        <p:attrNameLst>
                                          <p:attrName>style.visibility</p:attrName>
                                        </p:attrNameLst>
                                      </p:cBhvr>
                                      <p:to>
                                        <p:strVal val="visible"/>
                                      </p:to>
                                    </p:set>
                                    <p:animEffect transition="in" filter="wipe(up)">
                                      <p:cBhvr>
                                        <p:cTn id="18" dur="500"/>
                                        <p:tgtEl>
                                          <p:spTgt spid="79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10"/>
                                        </p:tgtEl>
                                        <p:attrNameLst>
                                          <p:attrName>style.visibility</p:attrName>
                                        </p:attrNameLst>
                                      </p:cBhvr>
                                      <p:to>
                                        <p:strVal val="visible"/>
                                      </p:to>
                                    </p:set>
                                    <p:animEffect transition="in" filter="fade">
                                      <p:cBhvr>
                                        <p:cTn id="23" dur="500"/>
                                        <p:tgtEl>
                                          <p:spTgt spid="81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2"/>
                                        </p:tgtEl>
                                        <p:attrNameLst>
                                          <p:attrName>style.visibility</p:attrName>
                                        </p:attrNameLst>
                                      </p:cBhvr>
                                      <p:to>
                                        <p:strVal val="visible"/>
                                      </p:to>
                                    </p:set>
                                    <p:animEffect transition="in" filter="fade">
                                      <p:cBhvr>
                                        <p:cTn id="26" dur="500"/>
                                        <p:tgtEl>
                                          <p:spTgt spid="8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05"/>
                                        </p:tgtEl>
                                      </p:cBhvr>
                                    </p:animEffect>
                                    <p:set>
                                      <p:cBhvr>
                                        <p:cTn id="31" dur="1" fill="hold">
                                          <p:stCondLst>
                                            <p:cond delay="499"/>
                                          </p:stCondLst>
                                        </p:cTn>
                                        <p:tgtEl>
                                          <p:spTgt spid="805"/>
                                        </p:tgtEl>
                                        <p:attrNameLst>
                                          <p:attrName>style.visibility</p:attrName>
                                        </p:attrNameLst>
                                      </p:cBhvr>
                                      <p:to>
                                        <p:strVal val="hidden"/>
                                      </p:to>
                                    </p:set>
                                  </p:childTnLst>
                                </p:cTn>
                              </p:par>
                              <p:par>
                                <p:cTn id="32" presetID="22" presetClass="entr" presetSubtype="1" fill="hold" nodeType="withEffect">
                                  <p:stCondLst>
                                    <p:cond delay="0"/>
                                  </p:stCondLst>
                                  <p:childTnLst>
                                    <p:set>
                                      <p:cBhvr>
                                        <p:cTn id="33" dur="1" fill="hold">
                                          <p:stCondLst>
                                            <p:cond delay="0"/>
                                          </p:stCondLst>
                                        </p:cTn>
                                        <p:tgtEl>
                                          <p:spTgt spid="806"/>
                                        </p:tgtEl>
                                        <p:attrNameLst>
                                          <p:attrName>style.visibility</p:attrName>
                                        </p:attrNameLst>
                                      </p:cBhvr>
                                      <p:to>
                                        <p:strVal val="visible"/>
                                      </p:to>
                                    </p:set>
                                    <p:animEffect transition="in" filter="wipe(up)">
                                      <p:cBhvr>
                                        <p:cTn id="34" dur="500"/>
                                        <p:tgtEl>
                                          <p:spTgt spid="806"/>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27"/>
                                        </p:tgtEl>
                                        <p:attrNameLst>
                                          <p:attrName>style.visibility</p:attrName>
                                        </p:attrNameLst>
                                      </p:cBhvr>
                                      <p:to>
                                        <p:strVal val="visible"/>
                                      </p:to>
                                    </p:set>
                                    <p:animEffect transition="in" filter="fade">
                                      <p:cBhvr>
                                        <p:cTn id="38" dur="500"/>
                                        <p:tgtEl>
                                          <p:spTgt spid="127"/>
                                        </p:tgtEl>
                                      </p:cBhvr>
                                    </p:animEffect>
                                  </p:childTnLst>
                                </p:cTn>
                              </p:par>
                              <p:par>
                                <p:cTn id="39" presetID="10" presetClass="entr" presetSubtype="0" fill="hold" nodeType="withEffect">
                                  <p:stCondLst>
                                    <p:cond delay="0"/>
                                  </p:stCondLst>
                                  <p:childTnLst>
                                    <p:set>
                                      <p:cBhvr>
                                        <p:cTn id="40" dur="1" fill="hold">
                                          <p:stCondLst>
                                            <p:cond delay="0"/>
                                          </p:stCondLst>
                                        </p:cTn>
                                        <p:tgtEl>
                                          <p:spTgt spid="128"/>
                                        </p:tgtEl>
                                        <p:attrNameLst>
                                          <p:attrName>style.visibility</p:attrName>
                                        </p:attrNameLst>
                                      </p:cBhvr>
                                      <p:to>
                                        <p:strVal val="visible"/>
                                      </p:to>
                                    </p:set>
                                    <p:animEffect transition="in" filter="fade">
                                      <p:cBhvr>
                                        <p:cTn id="41" dur="500"/>
                                        <p:tgtEl>
                                          <p:spTgt spid="128"/>
                                        </p:tgtEl>
                                      </p:cBhvr>
                                    </p:animEffect>
                                  </p:childTnLst>
                                </p:cTn>
                              </p:par>
                              <p:par>
                                <p:cTn id="42" presetID="10" presetClass="entr" presetSubtype="0" fill="hold" nodeType="withEffect">
                                  <p:stCondLst>
                                    <p:cond delay="0"/>
                                  </p:stCondLst>
                                  <p:childTnLst>
                                    <p:set>
                                      <p:cBhvr>
                                        <p:cTn id="43" dur="1" fill="hold">
                                          <p:stCondLst>
                                            <p:cond delay="0"/>
                                          </p:stCondLst>
                                        </p:cTn>
                                        <p:tgtEl>
                                          <p:spTgt spid="129"/>
                                        </p:tgtEl>
                                        <p:attrNameLst>
                                          <p:attrName>style.visibility</p:attrName>
                                        </p:attrNameLst>
                                      </p:cBhvr>
                                      <p:to>
                                        <p:strVal val="visible"/>
                                      </p:to>
                                    </p:set>
                                    <p:animEffect transition="in" filter="fade">
                                      <p:cBhvr>
                                        <p:cTn id="44" dur="500"/>
                                        <p:tgtEl>
                                          <p:spTgt spid="12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xit" presetSubtype="0" fill="hold" nodeType="clickEffect">
                                  <p:stCondLst>
                                    <p:cond delay="0"/>
                                  </p:stCondLst>
                                  <p:childTnLst>
                                    <p:animEffect transition="out" filter="fade">
                                      <p:cBhvr>
                                        <p:cTn id="48" dur="500"/>
                                        <p:tgtEl>
                                          <p:spTgt spid="805"/>
                                        </p:tgtEl>
                                      </p:cBhvr>
                                    </p:animEffect>
                                    <p:set>
                                      <p:cBhvr>
                                        <p:cTn id="49" dur="1" fill="hold">
                                          <p:stCondLst>
                                            <p:cond delay="499"/>
                                          </p:stCondLst>
                                        </p:cTn>
                                        <p:tgtEl>
                                          <p:spTgt spid="805"/>
                                        </p:tgtEl>
                                        <p:attrNameLst>
                                          <p:attrName>style.visibility</p:attrName>
                                        </p:attrNameLst>
                                      </p:cBhvr>
                                      <p:to>
                                        <p:strVal val="hidden"/>
                                      </p:to>
                                    </p:set>
                                  </p:childTnLst>
                                </p:cTn>
                              </p:par>
                              <p:par>
                                <p:cTn id="50" presetID="10" presetClass="exit" presetSubtype="0" fill="hold" grpId="1" nodeType="withEffect">
                                  <p:stCondLst>
                                    <p:cond delay="0"/>
                                  </p:stCondLst>
                                  <p:childTnLst>
                                    <p:animEffect transition="out" filter="fade">
                                      <p:cBhvr>
                                        <p:cTn id="51" dur="500"/>
                                        <p:tgtEl>
                                          <p:spTgt spid="794"/>
                                        </p:tgtEl>
                                      </p:cBhvr>
                                    </p:animEffect>
                                    <p:set>
                                      <p:cBhvr>
                                        <p:cTn id="52" dur="1" fill="hold">
                                          <p:stCondLst>
                                            <p:cond delay="499"/>
                                          </p:stCondLst>
                                        </p:cTn>
                                        <p:tgtEl>
                                          <p:spTgt spid="794"/>
                                        </p:tgtEl>
                                        <p:attrNameLst>
                                          <p:attrName>style.visibility</p:attrName>
                                        </p:attrNameLst>
                                      </p:cBhvr>
                                      <p:to>
                                        <p:strVal val="hidden"/>
                                      </p:to>
                                    </p:set>
                                  </p:childTnLst>
                                </p:cTn>
                              </p:par>
                              <p:par>
                                <p:cTn id="53" presetID="10" presetClass="exit" presetSubtype="0" fill="hold" grpId="1" nodeType="withEffect">
                                  <p:stCondLst>
                                    <p:cond delay="0"/>
                                  </p:stCondLst>
                                  <p:childTnLst>
                                    <p:animEffect transition="out" filter="fade">
                                      <p:cBhvr>
                                        <p:cTn id="54" dur="500"/>
                                        <p:tgtEl>
                                          <p:spTgt spid="810"/>
                                        </p:tgtEl>
                                      </p:cBhvr>
                                    </p:animEffect>
                                    <p:set>
                                      <p:cBhvr>
                                        <p:cTn id="55" dur="1" fill="hold">
                                          <p:stCondLst>
                                            <p:cond delay="499"/>
                                          </p:stCondLst>
                                        </p:cTn>
                                        <p:tgtEl>
                                          <p:spTgt spid="810"/>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32"/>
                                        </p:tgtEl>
                                      </p:cBhvr>
                                    </p:animEffect>
                                    <p:set>
                                      <p:cBhvr>
                                        <p:cTn id="58" dur="1" fill="hold">
                                          <p:stCondLst>
                                            <p:cond delay="499"/>
                                          </p:stCondLst>
                                        </p:cTn>
                                        <p:tgtEl>
                                          <p:spTgt spid="832"/>
                                        </p:tgtEl>
                                        <p:attrNameLst>
                                          <p:attrName>style.visibility</p:attrName>
                                        </p:attrNameLst>
                                      </p:cBhvr>
                                      <p:to>
                                        <p:strVal val="hidden"/>
                                      </p:to>
                                    </p:set>
                                  </p:childTnLst>
                                </p:cTn>
                              </p:par>
                              <p:par>
                                <p:cTn id="59" presetID="10" presetClass="exit" presetSubtype="0" fill="hold" nodeType="withEffect">
                                  <p:stCondLst>
                                    <p:cond delay="0"/>
                                  </p:stCondLst>
                                  <p:childTnLst>
                                    <p:animEffect transition="out" filter="fade">
                                      <p:cBhvr>
                                        <p:cTn id="60" dur="500"/>
                                        <p:tgtEl>
                                          <p:spTgt spid="806"/>
                                        </p:tgtEl>
                                      </p:cBhvr>
                                    </p:animEffect>
                                    <p:set>
                                      <p:cBhvr>
                                        <p:cTn id="61" dur="1" fill="hold">
                                          <p:stCondLst>
                                            <p:cond delay="499"/>
                                          </p:stCondLst>
                                        </p:cTn>
                                        <p:tgtEl>
                                          <p:spTgt spid="806"/>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27"/>
                                        </p:tgtEl>
                                      </p:cBhvr>
                                    </p:animEffect>
                                    <p:set>
                                      <p:cBhvr>
                                        <p:cTn id="64" dur="1" fill="hold">
                                          <p:stCondLst>
                                            <p:cond delay="499"/>
                                          </p:stCondLst>
                                        </p:cTn>
                                        <p:tgtEl>
                                          <p:spTgt spid="127"/>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28"/>
                                        </p:tgtEl>
                                      </p:cBhvr>
                                    </p:animEffect>
                                    <p:set>
                                      <p:cBhvr>
                                        <p:cTn id="67" dur="1" fill="hold">
                                          <p:stCondLst>
                                            <p:cond delay="499"/>
                                          </p:stCondLst>
                                        </p:cTn>
                                        <p:tgtEl>
                                          <p:spTgt spid="128"/>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29"/>
                                        </p:tgtEl>
                                      </p:cBhvr>
                                    </p:animEffect>
                                    <p:set>
                                      <p:cBhvr>
                                        <p:cTn id="70" dur="1" fill="hold">
                                          <p:stCondLst>
                                            <p:cond delay="499"/>
                                          </p:stCondLst>
                                        </p:cTn>
                                        <p:tgtEl>
                                          <p:spTgt spid="129"/>
                                        </p:tgtEl>
                                        <p:attrNameLst>
                                          <p:attrName>style.visibility</p:attrName>
                                        </p:attrNameLst>
                                      </p:cBhvr>
                                      <p:to>
                                        <p:strVal val="hidden"/>
                                      </p:to>
                                    </p:set>
                                  </p:childTnLst>
                                </p:cTn>
                              </p:par>
                            </p:childTnLst>
                          </p:cTn>
                        </p:par>
                      </p:childTnLst>
                    </p:cTn>
                  </p:par>
                  <p:par>
                    <p:cTn id="71" fill="hold">
                      <p:stCondLst>
                        <p:cond delay="indefinite"/>
                      </p:stCondLst>
                      <p:childTnLst>
                        <p:par>
                          <p:cTn id="72" fill="hold">
                            <p:stCondLst>
                              <p:cond delay="0"/>
                            </p:stCondLst>
                            <p:childTnLst>
                              <p:par>
                                <p:cTn id="73" presetID="10" presetClass="exit" presetSubtype="0" fill="hold" grpId="1" nodeType="clickEffect">
                                  <p:stCondLst>
                                    <p:cond delay="0"/>
                                  </p:stCondLst>
                                  <p:childTnLst>
                                    <p:animEffect transition="out" filter="fade">
                                      <p:cBhvr>
                                        <p:cTn id="74" dur="500"/>
                                        <p:tgtEl>
                                          <p:spTgt spid="824"/>
                                        </p:tgtEl>
                                      </p:cBhvr>
                                    </p:animEffect>
                                    <p:set>
                                      <p:cBhvr>
                                        <p:cTn id="75" dur="1" fill="hold">
                                          <p:stCondLst>
                                            <p:cond delay="499"/>
                                          </p:stCondLst>
                                        </p:cTn>
                                        <p:tgtEl>
                                          <p:spTgt spid="824"/>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828"/>
                                        </p:tgtEl>
                                      </p:cBhvr>
                                    </p:animEffect>
                                    <p:set>
                                      <p:cBhvr>
                                        <p:cTn id="78" dur="1" fill="hold">
                                          <p:stCondLst>
                                            <p:cond delay="499"/>
                                          </p:stCondLst>
                                        </p:cTn>
                                        <p:tgtEl>
                                          <p:spTgt spid="82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4" grpId="0" animBg="1"/>
      <p:bldP spid="794" grpId="1" animBg="1"/>
      <p:bldP spid="810" grpId="0" animBg="1"/>
      <p:bldP spid="810" grpId="1" animBg="1"/>
      <p:bldP spid="828" grpId="0" animBg="1"/>
      <p:bldP spid="828" grpId="1" animBg="1"/>
      <p:bldP spid="832" grpId="0" animBg="1"/>
      <p:bldP spid="832" grpId="1" animBg="1"/>
      <p:bldP spid="824" grpId="0" animBg="1"/>
      <p:bldP spid="824"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smtClean="0"/>
              <a:t>Two redundant TSVs are linked to two ends of each row</a:t>
            </a:r>
          </a:p>
          <a:p>
            <a:r>
              <a:rPr lang="en-US" altLang="zh-TW" dirty="0" smtClean="0"/>
              <a:t>Dual direction of row shifting is supported by MUX</a:t>
            </a:r>
          </a:p>
          <a:p>
            <a:pPr lvl="1"/>
            <a:r>
              <a:rPr lang="en-US" altLang="zh-TW" dirty="0" smtClean="0"/>
              <a:t>3-to-1 </a:t>
            </a:r>
            <a:r>
              <a:rPr lang="en-US" altLang="zh-TW" dirty="0"/>
              <a:t>MUX </a:t>
            </a:r>
            <a:r>
              <a:rPr lang="en-US" altLang="zh-TW" dirty="0" smtClean="0"/>
              <a:t>(or 2-to-1 MUX)</a:t>
            </a:r>
          </a:p>
          <a:p>
            <a:endParaRPr lang="en-US" altLang="zh-TW" dirty="0" smtClean="0"/>
          </a:p>
          <a:p>
            <a:endParaRPr lang="en-US" altLang="zh-TW" dirty="0"/>
          </a:p>
          <a:p>
            <a:endParaRPr lang="en-US" altLang="zh-TW" dirty="0" smtClean="0"/>
          </a:p>
          <a:p>
            <a:r>
              <a:rPr lang="en-US" altLang="zh-TW" dirty="0" smtClean="0"/>
              <a:t>Pros</a:t>
            </a:r>
            <a:r>
              <a:rPr lang="en-US" altLang="zh-TW" dirty="0"/>
              <a:t>: low area </a:t>
            </a:r>
            <a:r>
              <a:rPr lang="en-US" altLang="zh-TW" dirty="0" smtClean="0"/>
              <a:t>cost</a:t>
            </a:r>
          </a:p>
          <a:p>
            <a:r>
              <a:rPr lang="en-US" altLang="zh-TW" dirty="0" smtClean="0"/>
              <a:t>Cons</a:t>
            </a:r>
            <a:r>
              <a:rPr lang="en-US" altLang="zh-TW" dirty="0"/>
              <a:t>: </a:t>
            </a:r>
            <a:r>
              <a:rPr lang="en-US" altLang="zh-TW" dirty="0" smtClean="0"/>
              <a:t>only dual direction of row shifting</a:t>
            </a:r>
            <a:endParaRPr lang="en-US" altLang="zh-TW" dirty="0"/>
          </a:p>
          <a:p>
            <a:endParaRPr lang="zh-TW" altLang="en-US" dirty="0"/>
          </a:p>
        </p:txBody>
      </p:sp>
      <p:sp>
        <p:nvSpPr>
          <p:cNvPr id="3" name="標題 2"/>
          <p:cNvSpPr>
            <a:spLocks noGrp="1"/>
          </p:cNvSpPr>
          <p:nvPr>
            <p:ph type="title"/>
          </p:nvPr>
        </p:nvSpPr>
        <p:spPr/>
        <p:txBody>
          <a:bodyPr/>
          <a:lstStyle/>
          <a:p>
            <a:r>
              <a:rPr lang="en-US" altLang="zh-TW" dirty="0" smtClean="0"/>
              <a:t>Switch Architecture [JSSC’10]</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8</a:t>
            </a:fld>
            <a:endParaRPr lang="en-US" noProof="1"/>
          </a:p>
        </p:txBody>
      </p:sp>
      <p:grpSp>
        <p:nvGrpSpPr>
          <p:cNvPr id="44" name="群組 43"/>
          <p:cNvGrpSpPr/>
          <p:nvPr/>
        </p:nvGrpSpPr>
        <p:grpSpPr>
          <a:xfrm>
            <a:off x="5774034" y="2515422"/>
            <a:ext cx="1548568" cy="957336"/>
            <a:chOff x="5597799" y="1156734"/>
            <a:chExt cx="1548568" cy="957336"/>
          </a:xfrm>
        </p:grpSpPr>
        <p:cxnSp>
          <p:nvCxnSpPr>
            <p:cNvPr id="45" name="直線單箭頭接點 44"/>
            <p:cNvCxnSpPr>
              <a:stCxn id="73" idx="6"/>
              <a:endCxn id="57" idx="2"/>
            </p:cNvCxnSpPr>
            <p:nvPr/>
          </p:nvCxnSpPr>
          <p:spPr>
            <a:xfrm>
              <a:off x="628911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6" name="直線單箭頭接點 45"/>
            <p:cNvCxnSpPr>
              <a:stCxn id="57" idx="6"/>
              <a:endCxn id="58" idx="2"/>
            </p:cNvCxnSpPr>
            <p:nvPr/>
          </p:nvCxnSpPr>
          <p:spPr>
            <a:xfrm>
              <a:off x="657486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7" name="直線單箭頭接點 46"/>
            <p:cNvCxnSpPr>
              <a:stCxn id="58" idx="6"/>
              <a:endCxn id="59" idx="2"/>
            </p:cNvCxnSpPr>
            <p:nvPr/>
          </p:nvCxnSpPr>
          <p:spPr>
            <a:xfrm>
              <a:off x="6860617" y="1216643"/>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48" name="直線單箭頭接點 47"/>
            <p:cNvCxnSpPr>
              <a:stCxn id="74" idx="6"/>
              <a:endCxn id="60" idx="2"/>
            </p:cNvCxnSpPr>
            <p:nvPr/>
          </p:nvCxnSpPr>
          <p:spPr>
            <a:xfrm>
              <a:off x="628911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49" name="直線單箭頭接點 48"/>
            <p:cNvCxnSpPr>
              <a:stCxn id="60" idx="6"/>
              <a:endCxn id="61" idx="2"/>
            </p:cNvCxnSpPr>
            <p:nvPr/>
          </p:nvCxnSpPr>
          <p:spPr>
            <a:xfrm>
              <a:off x="657486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0" name="直線單箭頭接點 49"/>
            <p:cNvCxnSpPr>
              <a:stCxn id="61" idx="6"/>
              <a:endCxn id="62" idx="2"/>
            </p:cNvCxnSpPr>
            <p:nvPr/>
          </p:nvCxnSpPr>
          <p:spPr>
            <a:xfrm>
              <a:off x="6860617" y="1495816"/>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1" name="直線單箭頭接點 50"/>
            <p:cNvCxnSpPr>
              <a:stCxn id="75" idx="6"/>
              <a:endCxn id="63" idx="2"/>
            </p:cNvCxnSpPr>
            <p:nvPr/>
          </p:nvCxnSpPr>
          <p:spPr>
            <a:xfrm>
              <a:off x="628911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2" name="直線單箭頭接點 51"/>
            <p:cNvCxnSpPr>
              <a:stCxn id="63" idx="6"/>
              <a:endCxn id="64" idx="2"/>
            </p:cNvCxnSpPr>
            <p:nvPr/>
          </p:nvCxnSpPr>
          <p:spPr>
            <a:xfrm>
              <a:off x="657486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3" name="直線單箭頭接點 52"/>
            <p:cNvCxnSpPr>
              <a:stCxn id="64" idx="6"/>
              <a:endCxn id="65" idx="2"/>
            </p:cNvCxnSpPr>
            <p:nvPr/>
          </p:nvCxnSpPr>
          <p:spPr>
            <a:xfrm>
              <a:off x="6860617" y="1774989"/>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cxnSp>
          <p:nvCxnSpPr>
            <p:cNvPr id="54" name="直線單箭頭接點 53"/>
            <p:cNvCxnSpPr>
              <a:stCxn id="76" idx="6"/>
              <a:endCxn id="66" idx="2"/>
            </p:cNvCxnSpPr>
            <p:nvPr/>
          </p:nvCxnSpPr>
          <p:spPr>
            <a:xfrm>
              <a:off x="628911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5" name="直線單箭頭接點 54"/>
            <p:cNvCxnSpPr>
              <a:stCxn id="66" idx="6"/>
              <a:endCxn id="67" idx="2"/>
            </p:cNvCxnSpPr>
            <p:nvPr/>
          </p:nvCxnSpPr>
          <p:spPr>
            <a:xfrm>
              <a:off x="657486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56" name="直線單箭頭接點 55"/>
            <p:cNvCxnSpPr>
              <a:stCxn id="67" idx="6"/>
              <a:endCxn id="68" idx="2"/>
            </p:cNvCxnSpPr>
            <p:nvPr/>
          </p:nvCxnSpPr>
          <p:spPr>
            <a:xfrm>
              <a:off x="6860617" y="2054161"/>
              <a:ext cx="165932" cy="0"/>
            </a:xfrm>
            <a:prstGeom prst="straightConnector1">
              <a:avLst/>
            </a:prstGeom>
            <a:ln>
              <a:solidFill>
                <a:schemeClr val="accent6">
                  <a:lumMod val="75000"/>
                </a:schemeClr>
              </a:solidFill>
              <a:tailEnd type="arrow" w="sm" len="sm"/>
            </a:ln>
          </p:spPr>
          <p:style>
            <a:lnRef idx="1">
              <a:schemeClr val="accent1"/>
            </a:lnRef>
            <a:fillRef idx="0">
              <a:schemeClr val="accent1"/>
            </a:fillRef>
            <a:effectRef idx="0">
              <a:schemeClr val="accent1"/>
            </a:effectRef>
            <a:fontRef idx="minor">
              <a:schemeClr val="tx1"/>
            </a:fontRef>
          </p:style>
        </p:cxnSp>
        <p:sp>
          <p:nvSpPr>
            <p:cNvPr id="57" name="橢圓 56"/>
            <p:cNvSpPr/>
            <p:nvPr/>
          </p:nvSpPr>
          <p:spPr>
            <a:xfrm>
              <a:off x="645504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 name="橢圓 57"/>
            <p:cNvSpPr/>
            <p:nvPr/>
          </p:nvSpPr>
          <p:spPr>
            <a:xfrm>
              <a:off x="674079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9" name="橢圓 58"/>
            <p:cNvSpPr/>
            <p:nvPr/>
          </p:nvSpPr>
          <p:spPr>
            <a:xfrm>
              <a:off x="7026549"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 name="橢圓 59"/>
            <p:cNvSpPr/>
            <p:nvPr/>
          </p:nvSpPr>
          <p:spPr>
            <a:xfrm>
              <a:off x="645504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 name="橢圓 60"/>
            <p:cNvSpPr/>
            <p:nvPr/>
          </p:nvSpPr>
          <p:spPr>
            <a:xfrm>
              <a:off x="674079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 name="橢圓 61"/>
            <p:cNvSpPr/>
            <p:nvPr/>
          </p:nvSpPr>
          <p:spPr>
            <a:xfrm>
              <a:off x="7026549"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 name="橢圓 62"/>
            <p:cNvSpPr/>
            <p:nvPr/>
          </p:nvSpPr>
          <p:spPr>
            <a:xfrm>
              <a:off x="645504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 name="橢圓 63"/>
            <p:cNvSpPr/>
            <p:nvPr/>
          </p:nvSpPr>
          <p:spPr>
            <a:xfrm>
              <a:off x="674079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 name="橢圓 64"/>
            <p:cNvSpPr/>
            <p:nvPr/>
          </p:nvSpPr>
          <p:spPr>
            <a:xfrm>
              <a:off x="7026549"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 name="橢圓 65"/>
            <p:cNvSpPr/>
            <p:nvPr/>
          </p:nvSpPr>
          <p:spPr>
            <a:xfrm>
              <a:off x="645504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 name="橢圓 66"/>
            <p:cNvSpPr/>
            <p:nvPr/>
          </p:nvSpPr>
          <p:spPr>
            <a:xfrm>
              <a:off x="674079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 name="橢圓 67"/>
            <p:cNvSpPr/>
            <p:nvPr/>
          </p:nvSpPr>
          <p:spPr>
            <a:xfrm>
              <a:off x="7026549"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 name="直線單箭頭接點 68"/>
            <p:cNvCxnSpPr>
              <a:stCxn id="85" idx="6"/>
              <a:endCxn id="73" idx="2"/>
            </p:cNvCxnSpPr>
            <p:nvPr/>
          </p:nvCxnSpPr>
          <p:spPr>
            <a:xfrm>
              <a:off x="6003367" y="1216643"/>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0" name="直線單箭頭接點 69"/>
            <p:cNvCxnSpPr>
              <a:stCxn id="86" idx="6"/>
              <a:endCxn id="74" idx="2"/>
            </p:cNvCxnSpPr>
            <p:nvPr/>
          </p:nvCxnSpPr>
          <p:spPr>
            <a:xfrm>
              <a:off x="6003367" y="1495816"/>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1" name="直線單箭頭接點 70"/>
            <p:cNvCxnSpPr>
              <a:stCxn id="87" idx="6"/>
              <a:endCxn id="75" idx="2"/>
            </p:cNvCxnSpPr>
            <p:nvPr/>
          </p:nvCxnSpPr>
          <p:spPr>
            <a:xfrm>
              <a:off x="6003367" y="1774989"/>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 name="直線單箭頭接點 71"/>
            <p:cNvCxnSpPr>
              <a:stCxn id="88" idx="6"/>
              <a:endCxn id="76" idx="2"/>
            </p:cNvCxnSpPr>
            <p:nvPr/>
          </p:nvCxnSpPr>
          <p:spPr>
            <a:xfrm>
              <a:off x="6003367" y="2054161"/>
              <a:ext cx="165932" cy="0"/>
            </a:xfrm>
            <a:prstGeom prst="straightConnector1">
              <a:avLst/>
            </a:prstGeom>
            <a:ln>
              <a:solidFill>
                <a:schemeClr val="accent6">
                  <a:lumMod val="75000"/>
                </a:schemeClr>
              </a:solidFill>
              <a:headEnd type="arrow" w="sm" len="sm"/>
              <a:tailEnd type="arrow" w="sm" len="sm"/>
            </a:ln>
          </p:spPr>
          <p:style>
            <a:lnRef idx="1">
              <a:schemeClr val="accent1"/>
            </a:lnRef>
            <a:fillRef idx="0">
              <a:schemeClr val="accent1"/>
            </a:fillRef>
            <a:effectRef idx="0">
              <a:schemeClr val="accent1"/>
            </a:effectRef>
            <a:fontRef idx="minor">
              <a:schemeClr val="tx1"/>
            </a:fontRef>
          </p:style>
        </p:cxnSp>
        <p:sp>
          <p:nvSpPr>
            <p:cNvPr id="73" name="橢圓 72"/>
            <p:cNvSpPr/>
            <p:nvPr/>
          </p:nvSpPr>
          <p:spPr>
            <a:xfrm>
              <a:off x="616929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 name="橢圓 73"/>
            <p:cNvSpPr/>
            <p:nvPr/>
          </p:nvSpPr>
          <p:spPr>
            <a:xfrm>
              <a:off x="616929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 name="橢圓 74"/>
            <p:cNvSpPr/>
            <p:nvPr/>
          </p:nvSpPr>
          <p:spPr>
            <a:xfrm>
              <a:off x="616929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6" name="橢圓 75"/>
            <p:cNvSpPr/>
            <p:nvPr/>
          </p:nvSpPr>
          <p:spPr>
            <a:xfrm>
              <a:off x="616929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7" name="直線單箭頭接點 76"/>
            <p:cNvCxnSpPr>
              <a:stCxn id="81" idx="6"/>
              <a:endCxn id="85" idx="2"/>
            </p:cNvCxnSpPr>
            <p:nvPr/>
          </p:nvCxnSpPr>
          <p:spPr>
            <a:xfrm>
              <a:off x="5717617" y="1216643"/>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78" name="直線單箭頭接點 77"/>
            <p:cNvCxnSpPr>
              <a:stCxn id="82" idx="6"/>
              <a:endCxn id="86" idx="2"/>
            </p:cNvCxnSpPr>
            <p:nvPr/>
          </p:nvCxnSpPr>
          <p:spPr>
            <a:xfrm>
              <a:off x="5717617" y="1495816"/>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79" name="直線單箭頭接點 78"/>
            <p:cNvCxnSpPr>
              <a:stCxn id="83" idx="6"/>
              <a:endCxn id="87" idx="2"/>
            </p:cNvCxnSpPr>
            <p:nvPr/>
          </p:nvCxnSpPr>
          <p:spPr>
            <a:xfrm>
              <a:off x="5717617" y="1774989"/>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cxnSp>
          <p:nvCxnSpPr>
            <p:cNvPr id="80" name="直線單箭頭接點 79"/>
            <p:cNvCxnSpPr>
              <a:stCxn id="84" idx="6"/>
              <a:endCxn id="88" idx="2"/>
            </p:cNvCxnSpPr>
            <p:nvPr/>
          </p:nvCxnSpPr>
          <p:spPr>
            <a:xfrm>
              <a:off x="5717617" y="2054161"/>
              <a:ext cx="165932" cy="0"/>
            </a:xfrm>
            <a:prstGeom prst="straightConnector1">
              <a:avLst/>
            </a:prstGeom>
            <a:ln>
              <a:solidFill>
                <a:schemeClr val="accent6">
                  <a:lumMod val="75000"/>
                </a:schemeClr>
              </a:solidFill>
              <a:headEnd type="arrow" w="sm" len="sm"/>
              <a:tailEnd type="none"/>
            </a:ln>
          </p:spPr>
          <p:style>
            <a:lnRef idx="1">
              <a:schemeClr val="accent1"/>
            </a:lnRef>
            <a:fillRef idx="0">
              <a:schemeClr val="accent1"/>
            </a:fillRef>
            <a:effectRef idx="0">
              <a:schemeClr val="accent1"/>
            </a:effectRef>
            <a:fontRef idx="minor">
              <a:schemeClr val="tx1"/>
            </a:fontRef>
          </p:style>
        </p:cxnSp>
        <p:sp>
          <p:nvSpPr>
            <p:cNvPr id="81" name="橢圓 80"/>
            <p:cNvSpPr/>
            <p:nvPr/>
          </p:nvSpPr>
          <p:spPr>
            <a:xfrm>
              <a:off x="5597799" y="115673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 name="橢圓 81"/>
            <p:cNvSpPr/>
            <p:nvPr/>
          </p:nvSpPr>
          <p:spPr>
            <a:xfrm>
              <a:off x="5597799" y="1435907"/>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 name="橢圓 82"/>
            <p:cNvSpPr/>
            <p:nvPr/>
          </p:nvSpPr>
          <p:spPr>
            <a:xfrm>
              <a:off x="5597799" y="1715080"/>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4" name="橢圓 83"/>
            <p:cNvSpPr/>
            <p:nvPr/>
          </p:nvSpPr>
          <p:spPr>
            <a:xfrm>
              <a:off x="5597799" y="199425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5" name="橢圓 84"/>
            <p:cNvSpPr/>
            <p:nvPr/>
          </p:nvSpPr>
          <p:spPr>
            <a:xfrm>
              <a:off x="5883549" y="115673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6" name="橢圓 85"/>
            <p:cNvSpPr/>
            <p:nvPr/>
          </p:nvSpPr>
          <p:spPr>
            <a:xfrm>
              <a:off x="5883549" y="1435907"/>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7" name="橢圓 86"/>
            <p:cNvSpPr/>
            <p:nvPr/>
          </p:nvSpPr>
          <p:spPr>
            <a:xfrm>
              <a:off x="5883549" y="1715080"/>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8" name="橢圓 87"/>
            <p:cNvSpPr/>
            <p:nvPr/>
          </p:nvSpPr>
          <p:spPr>
            <a:xfrm>
              <a:off x="5883549" y="1994252"/>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324" name="文字方塊 323"/>
          <p:cNvSpPr txBox="1"/>
          <p:nvPr/>
        </p:nvSpPr>
        <p:spPr>
          <a:xfrm>
            <a:off x="5896795" y="2145874"/>
            <a:ext cx="1327671" cy="369332"/>
          </a:xfrm>
          <a:prstGeom prst="rect">
            <a:avLst/>
          </a:prstGeom>
          <a:noFill/>
        </p:spPr>
        <p:txBody>
          <a:bodyPr wrap="none" rtlCol="0">
            <a:spAutoFit/>
          </a:bodyPr>
          <a:lstStyle/>
          <a:p>
            <a:r>
              <a:rPr lang="en-US" altLang="zh-TW" dirty="0" smtClean="0"/>
              <a:t>Switch (4x4)</a:t>
            </a:r>
            <a:endParaRPr lang="zh-TW" altLang="en-US" dirty="0"/>
          </a:p>
        </p:txBody>
      </p:sp>
      <p:grpSp>
        <p:nvGrpSpPr>
          <p:cNvPr id="570" name="群組 569"/>
          <p:cNvGrpSpPr/>
          <p:nvPr/>
        </p:nvGrpSpPr>
        <p:grpSpPr>
          <a:xfrm>
            <a:off x="4296288" y="2128241"/>
            <a:ext cx="1235034" cy="1543972"/>
            <a:chOff x="-18330" y="3081924"/>
            <a:chExt cx="1235034" cy="1543972"/>
          </a:xfrm>
        </p:grpSpPr>
        <p:cxnSp>
          <p:nvCxnSpPr>
            <p:cNvPr id="405" name="直線單箭頭接點 404"/>
            <p:cNvCxnSpPr>
              <a:stCxn id="451" idx="2"/>
            </p:cNvCxnSpPr>
            <p:nvPr/>
          </p:nvCxnSpPr>
          <p:spPr>
            <a:xfrm flipH="1">
              <a:off x="919044" y="4293920"/>
              <a:ext cx="1194" cy="329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6" name="直線單箭頭接點 405"/>
            <p:cNvCxnSpPr>
              <a:stCxn id="456" idx="2"/>
            </p:cNvCxnSpPr>
            <p:nvPr/>
          </p:nvCxnSpPr>
          <p:spPr>
            <a:xfrm flipH="1">
              <a:off x="704734" y="4293920"/>
              <a:ext cx="1192" cy="33197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07" name="直線單箭頭接點 406"/>
            <p:cNvCxnSpPr>
              <a:stCxn id="461" idx="2"/>
            </p:cNvCxnSpPr>
            <p:nvPr/>
          </p:nvCxnSpPr>
          <p:spPr>
            <a:xfrm flipH="1">
              <a:off x="490421" y="4293920"/>
              <a:ext cx="1192" cy="329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8" name="橢圓 407"/>
            <p:cNvSpPr/>
            <p:nvPr/>
          </p:nvSpPr>
          <p:spPr>
            <a:xfrm>
              <a:off x="465657" y="3250552"/>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09" name="橢圓 408"/>
            <p:cNvSpPr/>
            <p:nvPr/>
          </p:nvSpPr>
          <p:spPr>
            <a:xfrm>
              <a:off x="681755" y="3250552"/>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10" name="橢圓 409"/>
            <p:cNvSpPr/>
            <p:nvPr/>
          </p:nvSpPr>
          <p:spPr>
            <a:xfrm>
              <a:off x="890709" y="3250552"/>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16" name="直線單箭頭接點 415"/>
            <p:cNvCxnSpPr/>
            <p:nvPr/>
          </p:nvCxnSpPr>
          <p:spPr>
            <a:xfrm>
              <a:off x="916905" y="3081924"/>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7" name="直線單箭頭接點 416"/>
            <p:cNvCxnSpPr/>
            <p:nvPr/>
          </p:nvCxnSpPr>
          <p:spPr>
            <a:xfrm>
              <a:off x="707357" y="3081924"/>
              <a:ext cx="0" cy="16623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18" name="直線單箭頭接點 417"/>
            <p:cNvCxnSpPr/>
            <p:nvPr/>
          </p:nvCxnSpPr>
          <p:spPr>
            <a:xfrm>
              <a:off x="490663" y="3081924"/>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28" name="直線接點 427"/>
            <p:cNvCxnSpPr>
              <a:stCxn id="409" idx="4"/>
              <a:endCxn id="456" idx="0"/>
            </p:cNvCxnSpPr>
            <p:nvPr/>
          </p:nvCxnSpPr>
          <p:spPr>
            <a:xfrm flipH="1">
              <a:off x="705926" y="3299368"/>
              <a:ext cx="237" cy="27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9" name="直線接點 428"/>
            <p:cNvCxnSpPr>
              <a:stCxn id="410" idx="4"/>
              <a:endCxn id="451" idx="0"/>
            </p:cNvCxnSpPr>
            <p:nvPr/>
          </p:nvCxnSpPr>
          <p:spPr>
            <a:xfrm>
              <a:off x="915117" y="3299368"/>
              <a:ext cx="5121" cy="27065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0" name="直線單箭頭接點 429"/>
            <p:cNvCxnSpPr>
              <a:stCxn id="441" idx="2"/>
            </p:cNvCxnSpPr>
            <p:nvPr/>
          </p:nvCxnSpPr>
          <p:spPr>
            <a:xfrm flipH="1">
              <a:off x="275988" y="4293920"/>
              <a:ext cx="2385" cy="32959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2" name="直線接點 431"/>
            <p:cNvCxnSpPr>
              <a:stCxn id="408" idx="4"/>
            </p:cNvCxnSpPr>
            <p:nvPr/>
          </p:nvCxnSpPr>
          <p:spPr>
            <a:xfrm flipH="1">
              <a:off x="489835" y="3299368"/>
              <a:ext cx="230" cy="242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33" name="橢圓 432"/>
            <p:cNvSpPr/>
            <p:nvPr/>
          </p:nvSpPr>
          <p:spPr>
            <a:xfrm>
              <a:off x="251348" y="3250552"/>
              <a:ext cx="48816" cy="48816"/>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36" name="直線單箭頭接點 435"/>
            <p:cNvCxnSpPr/>
            <p:nvPr/>
          </p:nvCxnSpPr>
          <p:spPr>
            <a:xfrm>
              <a:off x="276354" y="3081924"/>
              <a:ext cx="0" cy="163858"/>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438" name="直線接點 437"/>
            <p:cNvCxnSpPr>
              <a:stCxn id="410" idx="5"/>
              <a:endCxn id="446" idx="0"/>
            </p:cNvCxnSpPr>
            <p:nvPr/>
          </p:nvCxnSpPr>
          <p:spPr>
            <a:xfrm>
              <a:off x="932376" y="3292219"/>
              <a:ext cx="202175" cy="277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2" name="直線接點 501"/>
            <p:cNvCxnSpPr>
              <a:stCxn id="433" idx="4"/>
            </p:cNvCxnSpPr>
            <p:nvPr/>
          </p:nvCxnSpPr>
          <p:spPr>
            <a:xfrm flipH="1">
              <a:off x="275285" y="3299368"/>
              <a:ext cx="471" cy="242076"/>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4" name="直線接點 503"/>
            <p:cNvCxnSpPr>
              <a:stCxn id="433" idx="3"/>
              <a:endCxn id="498" idx="0"/>
            </p:cNvCxnSpPr>
            <p:nvPr/>
          </p:nvCxnSpPr>
          <p:spPr>
            <a:xfrm flipH="1">
              <a:off x="63823" y="3292219"/>
              <a:ext cx="194674" cy="27780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7" name="直線接點 516"/>
            <p:cNvCxnSpPr>
              <a:stCxn id="433" idx="5"/>
              <a:endCxn id="437" idx="2"/>
            </p:cNvCxnSpPr>
            <p:nvPr/>
          </p:nvCxnSpPr>
          <p:spPr>
            <a:xfrm>
              <a:off x="293015" y="3292219"/>
              <a:ext cx="196820"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8" name="直線接點 517"/>
            <p:cNvCxnSpPr>
              <a:stCxn id="409" idx="3"/>
              <a:endCxn id="437" idx="2"/>
            </p:cNvCxnSpPr>
            <p:nvPr/>
          </p:nvCxnSpPr>
          <p:spPr>
            <a:xfrm flipH="1">
              <a:off x="489835" y="3292219"/>
              <a:ext cx="199069"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9" name="直線接點 518"/>
            <p:cNvCxnSpPr>
              <a:stCxn id="410" idx="3"/>
              <a:endCxn id="422" idx="2"/>
            </p:cNvCxnSpPr>
            <p:nvPr/>
          </p:nvCxnSpPr>
          <p:spPr>
            <a:xfrm flipH="1">
              <a:off x="705927" y="3292219"/>
              <a:ext cx="191931"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0" name="直線接點 519"/>
            <p:cNvCxnSpPr>
              <a:stCxn id="409" idx="5"/>
              <a:endCxn id="423" idx="2"/>
            </p:cNvCxnSpPr>
            <p:nvPr/>
          </p:nvCxnSpPr>
          <p:spPr>
            <a:xfrm>
              <a:off x="723422" y="3292219"/>
              <a:ext cx="196815"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1" name="直線接點 520"/>
            <p:cNvCxnSpPr>
              <a:stCxn id="408" idx="5"/>
              <a:endCxn id="422" idx="2"/>
            </p:cNvCxnSpPr>
            <p:nvPr/>
          </p:nvCxnSpPr>
          <p:spPr>
            <a:xfrm>
              <a:off x="507324" y="3292219"/>
              <a:ext cx="198603"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0" name="直線接點 539"/>
            <p:cNvCxnSpPr>
              <a:stCxn id="408" idx="3"/>
              <a:endCxn id="507" idx="2"/>
            </p:cNvCxnSpPr>
            <p:nvPr/>
          </p:nvCxnSpPr>
          <p:spPr>
            <a:xfrm flipH="1">
              <a:off x="275285" y="3292219"/>
              <a:ext cx="197521" cy="20993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2" name="流程圖: 人工作業 421"/>
            <p:cNvSpPr/>
            <p:nvPr/>
          </p:nvSpPr>
          <p:spPr>
            <a:xfrm>
              <a:off x="623773" y="3438149"/>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3" name="流程圖: 人工作業 422"/>
            <p:cNvSpPr/>
            <p:nvPr/>
          </p:nvSpPr>
          <p:spPr>
            <a:xfrm>
              <a:off x="838083" y="3438149"/>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37" name="流程圖: 人工作業 436"/>
            <p:cNvSpPr/>
            <p:nvPr/>
          </p:nvSpPr>
          <p:spPr>
            <a:xfrm>
              <a:off x="407681" y="3438149"/>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7" name="流程圖: 人工作業 506"/>
            <p:cNvSpPr/>
            <p:nvPr/>
          </p:nvSpPr>
          <p:spPr>
            <a:xfrm>
              <a:off x="193131" y="3438149"/>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47" name="直線接點 546"/>
            <p:cNvCxnSpPr>
              <a:stCxn id="439" idx="2"/>
              <a:endCxn id="498" idx="2"/>
            </p:cNvCxnSpPr>
            <p:nvPr/>
          </p:nvCxnSpPr>
          <p:spPr>
            <a:xfrm flipH="1" flipV="1">
              <a:off x="63823" y="4293920"/>
              <a:ext cx="212165"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0" name="直線接點 549"/>
            <p:cNvCxnSpPr>
              <a:stCxn id="421" idx="2"/>
              <a:endCxn id="441" idx="2"/>
            </p:cNvCxnSpPr>
            <p:nvPr/>
          </p:nvCxnSpPr>
          <p:spPr>
            <a:xfrm flipH="1" flipV="1">
              <a:off x="278373" y="4293920"/>
              <a:ext cx="212048"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1" name="直線接點 550"/>
            <p:cNvCxnSpPr>
              <a:stCxn id="439" idx="2"/>
              <a:endCxn id="461" idx="2"/>
            </p:cNvCxnSpPr>
            <p:nvPr/>
          </p:nvCxnSpPr>
          <p:spPr>
            <a:xfrm flipV="1">
              <a:off x="275988" y="4293920"/>
              <a:ext cx="215625"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2" name="直線接點 551"/>
            <p:cNvCxnSpPr>
              <a:stCxn id="419" idx="2"/>
              <a:endCxn id="461" idx="2"/>
            </p:cNvCxnSpPr>
            <p:nvPr/>
          </p:nvCxnSpPr>
          <p:spPr>
            <a:xfrm flipH="1" flipV="1">
              <a:off x="491613" y="4293920"/>
              <a:ext cx="213121"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3" name="直線接點 552"/>
            <p:cNvCxnSpPr>
              <a:stCxn id="421" idx="2"/>
              <a:endCxn id="456" idx="2"/>
            </p:cNvCxnSpPr>
            <p:nvPr/>
          </p:nvCxnSpPr>
          <p:spPr>
            <a:xfrm flipV="1">
              <a:off x="490421" y="4293920"/>
              <a:ext cx="215505"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4" name="直線接點 553"/>
            <p:cNvCxnSpPr>
              <a:stCxn id="420" idx="2"/>
              <a:endCxn id="456" idx="2"/>
            </p:cNvCxnSpPr>
            <p:nvPr/>
          </p:nvCxnSpPr>
          <p:spPr>
            <a:xfrm flipH="1" flipV="1">
              <a:off x="705926" y="4293920"/>
              <a:ext cx="213118"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5" name="直線接點 564"/>
            <p:cNvCxnSpPr>
              <a:stCxn id="420" idx="2"/>
              <a:endCxn id="446" idx="2"/>
            </p:cNvCxnSpPr>
            <p:nvPr/>
          </p:nvCxnSpPr>
          <p:spPr>
            <a:xfrm flipV="1">
              <a:off x="919044" y="4293920"/>
              <a:ext cx="215507" cy="19431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19" name="流程圖: 人工作業 418"/>
            <p:cNvSpPr/>
            <p:nvPr/>
          </p:nvSpPr>
          <p:spPr>
            <a:xfrm>
              <a:off x="622580" y="4424231"/>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0" name="流程圖: 人工作業 419"/>
            <p:cNvSpPr/>
            <p:nvPr/>
          </p:nvSpPr>
          <p:spPr>
            <a:xfrm>
              <a:off x="836890" y="4424231"/>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21" name="流程圖: 人工作業 420"/>
            <p:cNvSpPr/>
            <p:nvPr/>
          </p:nvSpPr>
          <p:spPr>
            <a:xfrm>
              <a:off x="408267" y="4424231"/>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24" name="群組 423"/>
            <p:cNvGrpSpPr/>
            <p:nvPr/>
          </p:nvGrpSpPr>
          <p:grpSpPr>
            <a:xfrm>
              <a:off x="409460" y="3531920"/>
              <a:ext cx="164306" cy="797719"/>
              <a:chOff x="2950369" y="2778919"/>
              <a:chExt cx="164306" cy="797719"/>
            </a:xfrm>
          </p:grpSpPr>
          <p:sp>
            <p:nvSpPr>
              <p:cNvPr id="460" name="橢圓 45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1" name="矩形 46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62" name="橢圓 46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63" name="直線接點 462"/>
              <p:cNvCxnSpPr>
                <a:stCxn id="46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4" name="直線接點 46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5" name="群組 424"/>
            <p:cNvGrpSpPr/>
            <p:nvPr/>
          </p:nvGrpSpPr>
          <p:grpSpPr>
            <a:xfrm>
              <a:off x="623773" y="3531920"/>
              <a:ext cx="164306" cy="797719"/>
              <a:chOff x="2950369" y="2778919"/>
              <a:chExt cx="164306" cy="797719"/>
            </a:xfrm>
          </p:grpSpPr>
          <p:sp>
            <p:nvSpPr>
              <p:cNvPr id="455" name="橢圓 454"/>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6" name="矩形 455"/>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7" name="橢圓 456"/>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8" name="直線接點 457"/>
              <p:cNvCxnSpPr>
                <a:stCxn id="457"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9" name="直線接點 458"/>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6" name="群組 425"/>
            <p:cNvGrpSpPr/>
            <p:nvPr/>
          </p:nvGrpSpPr>
          <p:grpSpPr>
            <a:xfrm>
              <a:off x="838085" y="3531920"/>
              <a:ext cx="164306" cy="797719"/>
              <a:chOff x="2950369" y="2778919"/>
              <a:chExt cx="164306" cy="797719"/>
            </a:xfrm>
          </p:grpSpPr>
          <p:sp>
            <p:nvSpPr>
              <p:cNvPr id="450" name="橢圓 44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1" name="矩形 45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52" name="橢圓 45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53" name="直線接點 452"/>
              <p:cNvCxnSpPr>
                <a:stCxn id="45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4" name="直線接點 45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27" name="群組 426"/>
            <p:cNvGrpSpPr/>
            <p:nvPr/>
          </p:nvGrpSpPr>
          <p:grpSpPr>
            <a:xfrm>
              <a:off x="1052398" y="3531920"/>
              <a:ext cx="164306" cy="797719"/>
              <a:chOff x="2950369" y="2778919"/>
              <a:chExt cx="164306" cy="797719"/>
            </a:xfrm>
            <a:solidFill>
              <a:schemeClr val="bg2">
                <a:lumMod val="50000"/>
              </a:schemeClr>
            </a:solidFill>
          </p:grpSpPr>
          <p:sp>
            <p:nvSpPr>
              <p:cNvPr id="445" name="橢圓 444"/>
              <p:cNvSpPr/>
              <p:nvPr/>
            </p:nvSpPr>
            <p:spPr>
              <a:xfrm>
                <a:off x="2950369" y="3490913"/>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6" name="矩形 445"/>
              <p:cNvSpPr/>
              <p:nvPr/>
            </p:nvSpPr>
            <p:spPr>
              <a:xfrm>
                <a:off x="2950369" y="2817019"/>
                <a:ext cx="164306"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7" name="橢圓 446"/>
              <p:cNvSpPr/>
              <p:nvPr/>
            </p:nvSpPr>
            <p:spPr>
              <a:xfrm>
                <a:off x="2950369" y="2778919"/>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8" name="直線接點 447"/>
              <p:cNvCxnSpPr>
                <a:stCxn id="447" idx="6"/>
              </p:cNvCxnSpPr>
              <p:nvPr/>
            </p:nvCxnSpPr>
            <p:spPr>
              <a:xfrm>
                <a:off x="3114675"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9" name="直線接點 448"/>
              <p:cNvCxnSpPr/>
              <p:nvPr/>
            </p:nvCxnSpPr>
            <p:spPr>
              <a:xfrm>
                <a:off x="2950369"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431" name="群組 430"/>
            <p:cNvGrpSpPr/>
            <p:nvPr/>
          </p:nvGrpSpPr>
          <p:grpSpPr>
            <a:xfrm>
              <a:off x="196220" y="3531920"/>
              <a:ext cx="164306" cy="797719"/>
              <a:chOff x="2950369" y="2778919"/>
              <a:chExt cx="164306" cy="797719"/>
            </a:xfrm>
          </p:grpSpPr>
          <p:sp>
            <p:nvSpPr>
              <p:cNvPr id="440" name="橢圓 439"/>
              <p:cNvSpPr/>
              <p:nvPr/>
            </p:nvSpPr>
            <p:spPr>
              <a:xfrm>
                <a:off x="2950369" y="3490913"/>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1" name="矩形 440"/>
              <p:cNvSpPr/>
              <p:nvPr/>
            </p:nvSpPr>
            <p:spPr>
              <a:xfrm>
                <a:off x="2950369" y="2817019"/>
                <a:ext cx="164306" cy="7239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42" name="橢圓 441"/>
              <p:cNvSpPr/>
              <p:nvPr/>
            </p:nvSpPr>
            <p:spPr>
              <a:xfrm>
                <a:off x="2950369" y="2778919"/>
                <a:ext cx="164306" cy="85725"/>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443" name="直線接點 442"/>
              <p:cNvCxnSpPr>
                <a:stCxn id="442" idx="6"/>
              </p:cNvCxnSpPr>
              <p:nvPr/>
            </p:nvCxnSpPr>
            <p:spPr>
              <a:xfrm>
                <a:off x="3114675"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4" name="直線接點 443"/>
              <p:cNvCxnSpPr/>
              <p:nvPr/>
            </p:nvCxnSpPr>
            <p:spPr>
              <a:xfrm>
                <a:off x="2950369" y="2821782"/>
                <a:ext cx="0" cy="7191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39" name="流程圖: 人工作業 438"/>
            <p:cNvSpPr/>
            <p:nvPr/>
          </p:nvSpPr>
          <p:spPr>
            <a:xfrm>
              <a:off x="193834" y="4424231"/>
              <a:ext cx="164308" cy="64002"/>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496" name="群組 495"/>
            <p:cNvGrpSpPr/>
            <p:nvPr/>
          </p:nvGrpSpPr>
          <p:grpSpPr>
            <a:xfrm>
              <a:off x="-18330" y="3531920"/>
              <a:ext cx="164306" cy="797719"/>
              <a:chOff x="2950369" y="2778919"/>
              <a:chExt cx="164306" cy="797719"/>
            </a:xfrm>
            <a:solidFill>
              <a:schemeClr val="bg2">
                <a:lumMod val="50000"/>
              </a:schemeClr>
            </a:solidFill>
          </p:grpSpPr>
          <p:sp>
            <p:nvSpPr>
              <p:cNvPr id="497" name="橢圓 496"/>
              <p:cNvSpPr/>
              <p:nvPr/>
            </p:nvSpPr>
            <p:spPr>
              <a:xfrm>
                <a:off x="2950369" y="3490913"/>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8" name="矩形 497"/>
              <p:cNvSpPr/>
              <p:nvPr/>
            </p:nvSpPr>
            <p:spPr>
              <a:xfrm>
                <a:off x="2950369" y="2817019"/>
                <a:ext cx="164306" cy="7239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499" name="橢圓 498"/>
              <p:cNvSpPr/>
              <p:nvPr/>
            </p:nvSpPr>
            <p:spPr>
              <a:xfrm>
                <a:off x="2950369" y="2778919"/>
                <a:ext cx="164306" cy="85725"/>
              </a:xfrm>
              <a:prstGeom prst="ellipse">
                <a:avLst/>
              </a:prstGeom>
              <a:gr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00" name="直線接點 499"/>
              <p:cNvCxnSpPr>
                <a:stCxn id="499" idx="6"/>
              </p:cNvCxnSpPr>
              <p:nvPr/>
            </p:nvCxnSpPr>
            <p:spPr>
              <a:xfrm>
                <a:off x="3114675"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1" name="直線接點 500"/>
              <p:cNvCxnSpPr/>
              <p:nvPr/>
            </p:nvCxnSpPr>
            <p:spPr>
              <a:xfrm>
                <a:off x="2950369" y="2821782"/>
                <a:ext cx="0" cy="719137"/>
              </a:xfrm>
              <a:prstGeom prst="line">
                <a:avLst/>
              </a:prstGeom>
              <a:grpFill/>
              <a:ln w="12700">
                <a:solidFill>
                  <a:schemeClr val="tx1"/>
                </a:solidFill>
              </a:ln>
            </p:spPr>
            <p:style>
              <a:lnRef idx="1">
                <a:schemeClr val="accent1"/>
              </a:lnRef>
              <a:fillRef idx="0">
                <a:schemeClr val="accent1"/>
              </a:fillRef>
              <a:effectRef idx="0">
                <a:schemeClr val="accent1"/>
              </a:effectRef>
              <a:fontRef idx="minor">
                <a:schemeClr val="tx1"/>
              </a:fontRef>
            </p:style>
          </p:cxnSp>
        </p:grpSp>
      </p:grpSp>
      <p:grpSp>
        <p:nvGrpSpPr>
          <p:cNvPr id="811" name="群組 810"/>
          <p:cNvGrpSpPr/>
          <p:nvPr/>
        </p:nvGrpSpPr>
        <p:grpSpPr>
          <a:xfrm>
            <a:off x="4591210" y="2122064"/>
            <a:ext cx="645955" cy="1593700"/>
            <a:chOff x="675823" y="3149753"/>
            <a:chExt cx="645955" cy="1593700"/>
          </a:xfrm>
        </p:grpSpPr>
        <p:cxnSp>
          <p:nvCxnSpPr>
            <p:cNvPr id="799" name="直線單箭頭接點 798"/>
            <p:cNvCxnSpPr/>
            <p:nvPr/>
          </p:nvCxnSpPr>
          <p:spPr>
            <a:xfrm>
              <a:off x="675823" y="3149753"/>
              <a:ext cx="0" cy="15937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00" name="直線單箭頭接點 799"/>
            <p:cNvCxnSpPr/>
            <p:nvPr/>
          </p:nvCxnSpPr>
          <p:spPr>
            <a:xfrm>
              <a:off x="889066" y="3149753"/>
              <a:ext cx="0" cy="15937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01" name="直線單箭頭接點 800"/>
            <p:cNvCxnSpPr/>
            <p:nvPr/>
          </p:nvCxnSpPr>
          <p:spPr>
            <a:xfrm>
              <a:off x="1104825" y="3149753"/>
              <a:ext cx="0" cy="15937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802" name="直線單箭頭接點 801"/>
            <p:cNvCxnSpPr/>
            <p:nvPr/>
          </p:nvCxnSpPr>
          <p:spPr>
            <a:xfrm>
              <a:off x="1321778" y="3149753"/>
              <a:ext cx="0" cy="159370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grpSp>
      <p:grpSp>
        <p:nvGrpSpPr>
          <p:cNvPr id="812" name="群組 811"/>
          <p:cNvGrpSpPr/>
          <p:nvPr/>
        </p:nvGrpSpPr>
        <p:grpSpPr>
          <a:xfrm>
            <a:off x="4390542" y="2779414"/>
            <a:ext cx="618295" cy="397745"/>
            <a:chOff x="475155" y="3807103"/>
            <a:chExt cx="618295" cy="397745"/>
          </a:xfrm>
        </p:grpSpPr>
        <p:sp>
          <p:nvSpPr>
            <p:cNvPr id="813" name="乘號 812"/>
            <p:cNvSpPr/>
            <p:nvPr/>
          </p:nvSpPr>
          <p:spPr>
            <a:xfrm>
              <a:off x="695705" y="3807103"/>
              <a:ext cx="397745" cy="397745"/>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4" name="乘號 813"/>
            <p:cNvSpPr/>
            <p:nvPr/>
          </p:nvSpPr>
          <p:spPr>
            <a:xfrm>
              <a:off x="475155" y="3807103"/>
              <a:ext cx="397745" cy="397745"/>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grpSp>
        <p:nvGrpSpPr>
          <p:cNvPr id="815" name="群組 814"/>
          <p:cNvGrpSpPr/>
          <p:nvPr/>
        </p:nvGrpSpPr>
        <p:grpSpPr>
          <a:xfrm>
            <a:off x="4363934" y="2077461"/>
            <a:ext cx="1112648" cy="1600200"/>
            <a:chOff x="448547" y="3105150"/>
            <a:chExt cx="1112648" cy="1600200"/>
          </a:xfrm>
        </p:grpSpPr>
        <p:sp>
          <p:nvSpPr>
            <p:cNvPr id="816" name="手繪多邊形 815"/>
            <p:cNvSpPr/>
            <p:nvPr/>
          </p:nvSpPr>
          <p:spPr>
            <a:xfrm>
              <a:off x="448547" y="3109913"/>
              <a:ext cx="250475" cy="1593056"/>
            </a:xfrm>
            <a:custGeom>
              <a:avLst/>
              <a:gdLst>
                <a:gd name="connsiteX0" fmla="*/ 227728 w 250475"/>
                <a:gd name="connsiteY0" fmla="*/ 0 h 1593056"/>
                <a:gd name="connsiteX1" fmla="*/ 232491 w 250475"/>
                <a:gd name="connsiteY1" fmla="*/ 228600 h 1593056"/>
                <a:gd name="connsiteX2" fmla="*/ 30084 w 250475"/>
                <a:gd name="connsiteY2" fmla="*/ 526256 h 1593056"/>
                <a:gd name="connsiteX3" fmla="*/ 20559 w 250475"/>
                <a:gd name="connsiteY3" fmla="*/ 1254918 h 1593056"/>
                <a:gd name="connsiteX4" fmla="*/ 218203 w 250475"/>
                <a:gd name="connsiteY4" fmla="*/ 1388268 h 1593056"/>
                <a:gd name="connsiteX5" fmla="*/ 220584 w 250475"/>
                <a:gd name="connsiteY5" fmla="*/ 1433512 h 1593056"/>
                <a:gd name="connsiteX6" fmla="*/ 225347 w 250475"/>
                <a:gd name="connsiteY6" fmla="*/ 1502568 h 1593056"/>
                <a:gd name="connsiteX7" fmla="*/ 225347 w 250475"/>
                <a:gd name="connsiteY7" fmla="*/ 1543050 h 1593056"/>
                <a:gd name="connsiteX8" fmla="*/ 227728 w 250475"/>
                <a:gd name="connsiteY8" fmla="*/ 1593056 h 1593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0475" h="1593056">
                  <a:moveTo>
                    <a:pt x="227728" y="0"/>
                  </a:moveTo>
                  <a:cubicBezTo>
                    <a:pt x="246580" y="70445"/>
                    <a:pt x="265432" y="140891"/>
                    <a:pt x="232491" y="228600"/>
                  </a:cubicBezTo>
                  <a:cubicBezTo>
                    <a:pt x="199550" y="316309"/>
                    <a:pt x="65406" y="355203"/>
                    <a:pt x="30084" y="526256"/>
                  </a:cubicBezTo>
                  <a:cubicBezTo>
                    <a:pt x="-5238" y="697309"/>
                    <a:pt x="-10794" y="1111249"/>
                    <a:pt x="20559" y="1254918"/>
                  </a:cubicBezTo>
                  <a:cubicBezTo>
                    <a:pt x="51912" y="1398587"/>
                    <a:pt x="184866" y="1358502"/>
                    <a:pt x="218203" y="1388268"/>
                  </a:cubicBezTo>
                  <a:cubicBezTo>
                    <a:pt x="251540" y="1418034"/>
                    <a:pt x="219393" y="1414462"/>
                    <a:pt x="220584" y="1433512"/>
                  </a:cubicBezTo>
                  <a:cubicBezTo>
                    <a:pt x="221775" y="1452562"/>
                    <a:pt x="224553" y="1484312"/>
                    <a:pt x="225347" y="1502568"/>
                  </a:cubicBezTo>
                  <a:cubicBezTo>
                    <a:pt x="226141" y="1520824"/>
                    <a:pt x="224950" y="1527969"/>
                    <a:pt x="225347" y="1543050"/>
                  </a:cubicBezTo>
                  <a:cubicBezTo>
                    <a:pt x="225744" y="1558131"/>
                    <a:pt x="226736" y="1575593"/>
                    <a:pt x="227728" y="1593056"/>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7" name="手繪多邊形 816"/>
            <p:cNvSpPr/>
            <p:nvPr/>
          </p:nvSpPr>
          <p:spPr>
            <a:xfrm>
              <a:off x="866470" y="3105150"/>
              <a:ext cx="269595" cy="1600200"/>
            </a:xfrm>
            <a:custGeom>
              <a:avLst/>
              <a:gdLst>
                <a:gd name="connsiteX0" fmla="*/ 24118 w 269595"/>
                <a:gd name="connsiteY0" fmla="*/ 0 h 1600200"/>
                <a:gd name="connsiteX1" fmla="*/ 19355 w 269595"/>
                <a:gd name="connsiteY1" fmla="*/ 242888 h 1600200"/>
                <a:gd name="connsiteX2" fmla="*/ 236049 w 269595"/>
                <a:gd name="connsiteY2" fmla="*/ 438150 h 1600200"/>
                <a:gd name="connsiteX3" fmla="*/ 247955 w 269595"/>
                <a:gd name="connsiteY3" fmla="*/ 1247775 h 1600200"/>
                <a:gd name="connsiteX4" fmla="*/ 31261 w 269595"/>
                <a:gd name="connsiteY4" fmla="*/ 1390650 h 1600200"/>
                <a:gd name="connsiteX5" fmla="*/ 28880 w 269595"/>
                <a:gd name="connsiteY5" fmla="*/ 1459706 h 1600200"/>
                <a:gd name="connsiteX6" fmla="*/ 28880 w 269595"/>
                <a:gd name="connsiteY6" fmla="*/ 160020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95" h="1600200">
                  <a:moveTo>
                    <a:pt x="24118" y="0"/>
                  </a:moveTo>
                  <a:cubicBezTo>
                    <a:pt x="4075" y="84931"/>
                    <a:pt x="-15967" y="169863"/>
                    <a:pt x="19355" y="242888"/>
                  </a:cubicBezTo>
                  <a:cubicBezTo>
                    <a:pt x="54677" y="315913"/>
                    <a:pt x="197949" y="270669"/>
                    <a:pt x="236049" y="438150"/>
                  </a:cubicBezTo>
                  <a:cubicBezTo>
                    <a:pt x="274149" y="605631"/>
                    <a:pt x="282086" y="1089025"/>
                    <a:pt x="247955" y="1247775"/>
                  </a:cubicBezTo>
                  <a:cubicBezTo>
                    <a:pt x="213824" y="1406525"/>
                    <a:pt x="67773" y="1355328"/>
                    <a:pt x="31261" y="1390650"/>
                  </a:cubicBezTo>
                  <a:cubicBezTo>
                    <a:pt x="-5251" y="1425972"/>
                    <a:pt x="29277" y="1424781"/>
                    <a:pt x="28880" y="1459706"/>
                  </a:cubicBezTo>
                  <a:cubicBezTo>
                    <a:pt x="28483" y="1494631"/>
                    <a:pt x="28681" y="1547415"/>
                    <a:pt x="28880" y="1600200"/>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8" name="手繪多邊形 817"/>
            <p:cNvSpPr/>
            <p:nvPr/>
          </p:nvSpPr>
          <p:spPr>
            <a:xfrm>
              <a:off x="1088571" y="3105150"/>
              <a:ext cx="269595" cy="1600200"/>
            </a:xfrm>
            <a:custGeom>
              <a:avLst/>
              <a:gdLst>
                <a:gd name="connsiteX0" fmla="*/ 24118 w 269595"/>
                <a:gd name="connsiteY0" fmla="*/ 0 h 1600200"/>
                <a:gd name="connsiteX1" fmla="*/ 19355 w 269595"/>
                <a:gd name="connsiteY1" fmla="*/ 242888 h 1600200"/>
                <a:gd name="connsiteX2" fmla="*/ 236049 w 269595"/>
                <a:gd name="connsiteY2" fmla="*/ 438150 h 1600200"/>
                <a:gd name="connsiteX3" fmla="*/ 247955 w 269595"/>
                <a:gd name="connsiteY3" fmla="*/ 1247775 h 1600200"/>
                <a:gd name="connsiteX4" fmla="*/ 31261 w 269595"/>
                <a:gd name="connsiteY4" fmla="*/ 1390650 h 1600200"/>
                <a:gd name="connsiteX5" fmla="*/ 28880 w 269595"/>
                <a:gd name="connsiteY5" fmla="*/ 1459706 h 1600200"/>
                <a:gd name="connsiteX6" fmla="*/ 28880 w 269595"/>
                <a:gd name="connsiteY6" fmla="*/ 160020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95" h="1600200">
                  <a:moveTo>
                    <a:pt x="24118" y="0"/>
                  </a:moveTo>
                  <a:cubicBezTo>
                    <a:pt x="4075" y="84931"/>
                    <a:pt x="-15967" y="169863"/>
                    <a:pt x="19355" y="242888"/>
                  </a:cubicBezTo>
                  <a:cubicBezTo>
                    <a:pt x="54677" y="315913"/>
                    <a:pt x="197949" y="270669"/>
                    <a:pt x="236049" y="438150"/>
                  </a:cubicBezTo>
                  <a:cubicBezTo>
                    <a:pt x="274149" y="605631"/>
                    <a:pt x="282086" y="1089025"/>
                    <a:pt x="247955" y="1247775"/>
                  </a:cubicBezTo>
                  <a:cubicBezTo>
                    <a:pt x="213824" y="1406525"/>
                    <a:pt x="67773" y="1355328"/>
                    <a:pt x="31261" y="1390650"/>
                  </a:cubicBezTo>
                  <a:cubicBezTo>
                    <a:pt x="-5251" y="1425972"/>
                    <a:pt x="29277" y="1424781"/>
                    <a:pt x="28880" y="1459706"/>
                  </a:cubicBezTo>
                  <a:cubicBezTo>
                    <a:pt x="28483" y="1494631"/>
                    <a:pt x="28681" y="1547415"/>
                    <a:pt x="28880" y="1600200"/>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19" name="手繪多邊形 818"/>
            <p:cNvSpPr/>
            <p:nvPr/>
          </p:nvSpPr>
          <p:spPr>
            <a:xfrm>
              <a:off x="1291600" y="3105150"/>
              <a:ext cx="269595" cy="1600200"/>
            </a:xfrm>
            <a:custGeom>
              <a:avLst/>
              <a:gdLst>
                <a:gd name="connsiteX0" fmla="*/ 24118 w 269595"/>
                <a:gd name="connsiteY0" fmla="*/ 0 h 1600200"/>
                <a:gd name="connsiteX1" fmla="*/ 19355 w 269595"/>
                <a:gd name="connsiteY1" fmla="*/ 242888 h 1600200"/>
                <a:gd name="connsiteX2" fmla="*/ 236049 w 269595"/>
                <a:gd name="connsiteY2" fmla="*/ 438150 h 1600200"/>
                <a:gd name="connsiteX3" fmla="*/ 247955 w 269595"/>
                <a:gd name="connsiteY3" fmla="*/ 1247775 h 1600200"/>
                <a:gd name="connsiteX4" fmla="*/ 31261 w 269595"/>
                <a:gd name="connsiteY4" fmla="*/ 1390650 h 1600200"/>
                <a:gd name="connsiteX5" fmla="*/ 28880 w 269595"/>
                <a:gd name="connsiteY5" fmla="*/ 1459706 h 1600200"/>
                <a:gd name="connsiteX6" fmla="*/ 28880 w 269595"/>
                <a:gd name="connsiteY6" fmla="*/ 1600200 h 1600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9595" h="1600200">
                  <a:moveTo>
                    <a:pt x="24118" y="0"/>
                  </a:moveTo>
                  <a:cubicBezTo>
                    <a:pt x="4075" y="84931"/>
                    <a:pt x="-15967" y="169863"/>
                    <a:pt x="19355" y="242888"/>
                  </a:cubicBezTo>
                  <a:cubicBezTo>
                    <a:pt x="54677" y="315913"/>
                    <a:pt x="197949" y="270669"/>
                    <a:pt x="236049" y="438150"/>
                  </a:cubicBezTo>
                  <a:cubicBezTo>
                    <a:pt x="274149" y="605631"/>
                    <a:pt x="282086" y="1089025"/>
                    <a:pt x="247955" y="1247775"/>
                  </a:cubicBezTo>
                  <a:cubicBezTo>
                    <a:pt x="213824" y="1406525"/>
                    <a:pt x="67773" y="1355328"/>
                    <a:pt x="31261" y="1390650"/>
                  </a:cubicBezTo>
                  <a:cubicBezTo>
                    <a:pt x="-5251" y="1425972"/>
                    <a:pt x="29277" y="1424781"/>
                    <a:pt x="28880" y="1459706"/>
                  </a:cubicBezTo>
                  <a:cubicBezTo>
                    <a:pt x="28483" y="1494631"/>
                    <a:pt x="28681" y="1547415"/>
                    <a:pt x="28880" y="1600200"/>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831" name="矩形 830"/>
          <p:cNvSpPr/>
          <p:nvPr/>
        </p:nvSpPr>
        <p:spPr>
          <a:xfrm>
            <a:off x="6626581" y="2186463"/>
            <a:ext cx="629976" cy="275444"/>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3" name="乘號 832"/>
          <p:cNvSpPr/>
          <p:nvPr/>
        </p:nvSpPr>
        <p:spPr>
          <a:xfrm>
            <a:off x="5991996" y="2444784"/>
            <a:ext cx="250524" cy="250524"/>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34" name="乘號 833"/>
          <p:cNvSpPr/>
          <p:nvPr/>
        </p:nvSpPr>
        <p:spPr>
          <a:xfrm>
            <a:off x="6277746" y="2444784"/>
            <a:ext cx="250524" cy="250524"/>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825" name="矩形 824"/>
          <p:cNvSpPr/>
          <p:nvPr/>
        </p:nvSpPr>
        <p:spPr>
          <a:xfrm>
            <a:off x="5712760" y="2715187"/>
            <a:ext cx="1708141" cy="819363"/>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0"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cxnSp>
        <p:nvCxnSpPr>
          <p:cNvPr id="146" name="直線單箭頭接點 145"/>
          <p:cNvCxnSpPr/>
          <p:nvPr/>
        </p:nvCxnSpPr>
        <p:spPr>
          <a:xfrm flipH="1">
            <a:off x="6465352" y="2576253"/>
            <a:ext cx="218533" cy="0"/>
          </a:xfrm>
          <a:prstGeom prst="straightConnector1">
            <a:avLst/>
          </a:prstGeom>
          <a:ln w="38100">
            <a:solidFill>
              <a:schemeClr val="accent2"/>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47" name="直線單箭頭接點 146"/>
          <p:cNvCxnSpPr/>
          <p:nvPr/>
        </p:nvCxnSpPr>
        <p:spPr>
          <a:xfrm flipH="1">
            <a:off x="6751102" y="2576253"/>
            <a:ext cx="218533" cy="0"/>
          </a:xfrm>
          <a:prstGeom prst="straightConnector1">
            <a:avLst/>
          </a:prstGeom>
          <a:ln w="38100">
            <a:solidFill>
              <a:schemeClr val="accent2"/>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48" name="直線單箭頭接點 147"/>
          <p:cNvCxnSpPr/>
          <p:nvPr/>
        </p:nvCxnSpPr>
        <p:spPr>
          <a:xfrm flipH="1">
            <a:off x="7036852" y="2576253"/>
            <a:ext cx="218533" cy="0"/>
          </a:xfrm>
          <a:prstGeom prst="straightConnector1">
            <a:avLst/>
          </a:prstGeom>
          <a:ln w="38100">
            <a:solidFill>
              <a:schemeClr val="accent2"/>
            </a:solidFill>
            <a:headEnd type="triangle" w="med" len="med"/>
            <a:tailEnd type="none"/>
          </a:ln>
        </p:spPr>
        <p:style>
          <a:lnRef idx="1">
            <a:schemeClr val="accent1"/>
          </a:lnRef>
          <a:fillRef idx="0">
            <a:schemeClr val="accent1"/>
          </a:fillRef>
          <a:effectRef idx="0">
            <a:schemeClr val="accent1"/>
          </a:effectRef>
          <a:fontRef idx="minor">
            <a:schemeClr val="tx1"/>
          </a:fontRef>
        </p:style>
      </p:cxnSp>
      <p:cxnSp>
        <p:nvCxnSpPr>
          <p:cNvPr id="149" name="直線單箭頭接點 148"/>
          <p:cNvCxnSpPr/>
          <p:nvPr/>
        </p:nvCxnSpPr>
        <p:spPr>
          <a:xfrm flipH="1">
            <a:off x="5841251" y="2576253"/>
            <a:ext cx="218533" cy="0"/>
          </a:xfrm>
          <a:prstGeom prst="straightConnector1">
            <a:avLst/>
          </a:prstGeom>
          <a:ln w="38100">
            <a:solidFill>
              <a:schemeClr val="accent2"/>
            </a:solidFill>
            <a:headEnd type="none" w="med" len="med"/>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6710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2" nodeType="clickEffect">
                                  <p:stCondLst>
                                    <p:cond delay="0"/>
                                  </p:stCondLst>
                                  <p:childTnLst>
                                    <p:set>
                                      <p:cBhvr>
                                        <p:cTn id="6" dur="1" fill="hold">
                                          <p:stCondLst>
                                            <p:cond delay="0"/>
                                          </p:stCondLst>
                                        </p:cTn>
                                        <p:tgtEl>
                                          <p:spTgt spid="825"/>
                                        </p:tgtEl>
                                        <p:attrNameLst>
                                          <p:attrName>style.visibility</p:attrName>
                                        </p:attrNameLst>
                                      </p:cBhvr>
                                      <p:to>
                                        <p:strVal val="visible"/>
                                      </p:to>
                                    </p:set>
                                    <p:animEffect transition="in" filter="fade">
                                      <p:cBhvr>
                                        <p:cTn id="7" dur="500"/>
                                        <p:tgtEl>
                                          <p:spTgt spid="825"/>
                                        </p:tgtEl>
                                      </p:cBhvr>
                                    </p:animEffect>
                                  </p:childTnLst>
                                </p:cTn>
                              </p:par>
                              <p:par>
                                <p:cTn id="8" presetID="10" presetClass="entr" presetSubtype="0" fill="hold" grpId="2" nodeType="withEffect">
                                  <p:stCondLst>
                                    <p:cond delay="0"/>
                                  </p:stCondLst>
                                  <p:childTnLst>
                                    <p:set>
                                      <p:cBhvr>
                                        <p:cTn id="9" dur="1" fill="hold">
                                          <p:stCondLst>
                                            <p:cond delay="0"/>
                                          </p:stCondLst>
                                        </p:cTn>
                                        <p:tgtEl>
                                          <p:spTgt spid="831"/>
                                        </p:tgtEl>
                                        <p:attrNameLst>
                                          <p:attrName>style.visibility</p:attrName>
                                        </p:attrNameLst>
                                      </p:cBhvr>
                                      <p:to>
                                        <p:strVal val="visible"/>
                                      </p:to>
                                    </p:set>
                                    <p:animEffect transition="in" filter="fade">
                                      <p:cBhvr>
                                        <p:cTn id="10" dur="500"/>
                                        <p:tgtEl>
                                          <p:spTgt spid="83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811"/>
                                        </p:tgtEl>
                                        <p:attrNameLst>
                                          <p:attrName>style.visibility</p:attrName>
                                        </p:attrNameLst>
                                      </p:cBhvr>
                                      <p:to>
                                        <p:strVal val="visible"/>
                                      </p:to>
                                    </p:set>
                                    <p:animEffect transition="in" filter="wipe(up)">
                                      <p:cBhvr>
                                        <p:cTn id="15" dur="500"/>
                                        <p:tgtEl>
                                          <p:spTgt spid="811"/>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12"/>
                                        </p:tgtEl>
                                        <p:attrNameLst>
                                          <p:attrName>style.visibility</p:attrName>
                                        </p:attrNameLst>
                                      </p:cBhvr>
                                      <p:to>
                                        <p:strVal val="visible"/>
                                      </p:to>
                                    </p:set>
                                    <p:animEffect transition="in" filter="fade">
                                      <p:cBhvr>
                                        <p:cTn id="20" dur="500"/>
                                        <p:tgtEl>
                                          <p:spTgt spid="8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33"/>
                                        </p:tgtEl>
                                        <p:attrNameLst>
                                          <p:attrName>style.visibility</p:attrName>
                                        </p:attrNameLst>
                                      </p:cBhvr>
                                      <p:to>
                                        <p:strVal val="visible"/>
                                      </p:to>
                                    </p:set>
                                    <p:animEffect transition="in" filter="fade">
                                      <p:cBhvr>
                                        <p:cTn id="23" dur="500"/>
                                        <p:tgtEl>
                                          <p:spTgt spid="83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834"/>
                                        </p:tgtEl>
                                        <p:attrNameLst>
                                          <p:attrName>style.visibility</p:attrName>
                                        </p:attrNameLst>
                                      </p:cBhvr>
                                      <p:to>
                                        <p:strVal val="visible"/>
                                      </p:to>
                                    </p:set>
                                    <p:animEffect transition="in" filter="fade">
                                      <p:cBhvr>
                                        <p:cTn id="26" dur="500"/>
                                        <p:tgtEl>
                                          <p:spTgt spid="834"/>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xit" presetSubtype="0" fill="hold" nodeType="clickEffect">
                                  <p:stCondLst>
                                    <p:cond delay="0"/>
                                  </p:stCondLst>
                                  <p:childTnLst>
                                    <p:animEffect transition="out" filter="fade">
                                      <p:cBhvr>
                                        <p:cTn id="30" dur="500"/>
                                        <p:tgtEl>
                                          <p:spTgt spid="811"/>
                                        </p:tgtEl>
                                      </p:cBhvr>
                                    </p:animEffect>
                                    <p:set>
                                      <p:cBhvr>
                                        <p:cTn id="31" dur="1" fill="hold">
                                          <p:stCondLst>
                                            <p:cond delay="499"/>
                                          </p:stCondLst>
                                        </p:cTn>
                                        <p:tgtEl>
                                          <p:spTgt spid="811"/>
                                        </p:tgtEl>
                                        <p:attrNameLst>
                                          <p:attrName>style.visibility</p:attrName>
                                        </p:attrNameLst>
                                      </p:cBhvr>
                                      <p:to>
                                        <p:strVal val="hidden"/>
                                      </p:to>
                                    </p:set>
                                  </p:childTnLst>
                                </p:cTn>
                              </p:par>
                              <p:par>
                                <p:cTn id="32" presetID="22" presetClass="entr" presetSubtype="1" fill="hold" nodeType="withEffect">
                                  <p:stCondLst>
                                    <p:cond delay="0"/>
                                  </p:stCondLst>
                                  <p:childTnLst>
                                    <p:set>
                                      <p:cBhvr>
                                        <p:cTn id="33" dur="1" fill="hold">
                                          <p:stCondLst>
                                            <p:cond delay="0"/>
                                          </p:stCondLst>
                                        </p:cTn>
                                        <p:tgtEl>
                                          <p:spTgt spid="815"/>
                                        </p:tgtEl>
                                        <p:attrNameLst>
                                          <p:attrName>style.visibility</p:attrName>
                                        </p:attrNameLst>
                                      </p:cBhvr>
                                      <p:to>
                                        <p:strVal val="visible"/>
                                      </p:to>
                                    </p:set>
                                    <p:animEffect transition="in" filter="wipe(up)">
                                      <p:cBhvr>
                                        <p:cTn id="34" dur="500"/>
                                        <p:tgtEl>
                                          <p:spTgt spid="815"/>
                                        </p:tgtEl>
                                      </p:cBhvr>
                                    </p:animEffect>
                                  </p:childTnLst>
                                </p:cTn>
                              </p:par>
                            </p:childTnLst>
                          </p:cTn>
                        </p:par>
                        <p:par>
                          <p:cTn id="35" fill="hold">
                            <p:stCondLst>
                              <p:cond delay="500"/>
                            </p:stCondLst>
                            <p:childTnLst>
                              <p:par>
                                <p:cTn id="36" presetID="10" presetClass="entr" presetSubtype="0" fill="hold" nodeType="afterEffect">
                                  <p:stCondLst>
                                    <p:cond delay="0"/>
                                  </p:stCondLst>
                                  <p:childTnLst>
                                    <p:set>
                                      <p:cBhvr>
                                        <p:cTn id="37" dur="1" fill="hold">
                                          <p:stCondLst>
                                            <p:cond delay="0"/>
                                          </p:stCondLst>
                                        </p:cTn>
                                        <p:tgtEl>
                                          <p:spTgt spid="146"/>
                                        </p:tgtEl>
                                        <p:attrNameLst>
                                          <p:attrName>style.visibility</p:attrName>
                                        </p:attrNameLst>
                                      </p:cBhvr>
                                      <p:to>
                                        <p:strVal val="visible"/>
                                      </p:to>
                                    </p:set>
                                    <p:animEffect transition="in" filter="fade">
                                      <p:cBhvr>
                                        <p:cTn id="38" dur="500"/>
                                        <p:tgtEl>
                                          <p:spTgt spid="146"/>
                                        </p:tgtEl>
                                      </p:cBhvr>
                                    </p:animEffect>
                                  </p:childTnLst>
                                </p:cTn>
                              </p:par>
                              <p:par>
                                <p:cTn id="39" presetID="10" presetClass="entr" presetSubtype="0" fill="hold" nodeType="withEffect">
                                  <p:stCondLst>
                                    <p:cond delay="0"/>
                                  </p:stCondLst>
                                  <p:childTnLst>
                                    <p:set>
                                      <p:cBhvr>
                                        <p:cTn id="40" dur="1" fill="hold">
                                          <p:stCondLst>
                                            <p:cond delay="0"/>
                                          </p:stCondLst>
                                        </p:cTn>
                                        <p:tgtEl>
                                          <p:spTgt spid="147"/>
                                        </p:tgtEl>
                                        <p:attrNameLst>
                                          <p:attrName>style.visibility</p:attrName>
                                        </p:attrNameLst>
                                      </p:cBhvr>
                                      <p:to>
                                        <p:strVal val="visible"/>
                                      </p:to>
                                    </p:set>
                                    <p:animEffect transition="in" filter="fade">
                                      <p:cBhvr>
                                        <p:cTn id="41" dur="500"/>
                                        <p:tgtEl>
                                          <p:spTgt spid="147"/>
                                        </p:tgtEl>
                                      </p:cBhvr>
                                    </p:animEffect>
                                  </p:childTnLst>
                                </p:cTn>
                              </p:par>
                              <p:par>
                                <p:cTn id="42" presetID="10" presetClass="entr" presetSubtype="0" fill="hold" nodeType="withEffect">
                                  <p:stCondLst>
                                    <p:cond delay="0"/>
                                  </p:stCondLst>
                                  <p:childTnLst>
                                    <p:set>
                                      <p:cBhvr>
                                        <p:cTn id="43" dur="1" fill="hold">
                                          <p:stCondLst>
                                            <p:cond delay="0"/>
                                          </p:stCondLst>
                                        </p:cTn>
                                        <p:tgtEl>
                                          <p:spTgt spid="148"/>
                                        </p:tgtEl>
                                        <p:attrNameLst>
                                          <p:attrName>style.visibility</p:attrName>
                                        </p:attrNameLst>
                                      </p:cBhvr>
                                      <p:to>
                                        <p:strVal val="visible"/>
                                      </p:to>
                                    </p:set>
                                    <p:animEffect transition="in" filter="fade">
                                      <p:cBhvr>
                                        <p:cTn id="44" dur="500"/>
                                        <p:tgtEl>
                                          <p:spTgt spid="148"/>
                                        </p:tgtEl>
                                      </p:cBhvr>
                                    </p:animEffect>
                                  </p:childTnLst>
                                </p:cTn>
                              </p:par>
                              <p:par>
                                <p:cTn id="45" presetID="10" presetClass="entr" presetSubtype="0" fill="hold" nodeType="withEffect">
                                  <p:stCondLst>
                                    <p:cond delay="0"/>
                                  </p:stCondLst>
                                  <p:childTnLst>
                                    <p:set>
                                      <p:cBhvr>
                                        <p:cTn id="46" dur="1" fill="hold">
                                          <p:stCondLst>
                                            <p:cond delay="0"/>
                                          </p:stCondLst>
                                        </p:cTn>
                                        <p:tgtEl>
                                          <p:spTgt spid="149"/>
                                        </p:tgtEl>
                                        <p:attrNameLst>
                                          <p:attrName>style.visibility</p:attrName>
                                        </p:attrNameLst>
                                      </p:cBhvr>
                                      <p:to>
                                        <p:strVal val="visible"/>
                                      </p:to>
                                    </p:set>
                                    <p:animEffect transition="in" filter="fade">
                                      <p:cBhvr>
                                        <p:cTn id="47" dur="500"/>
                                        <p:tgtEl>
                                          <p:spTgt spid="149"/>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xit" presetSubtype="0" fill="hold" nodeType="clickEffect">
                                  <p:stCondLst>
                                    <p:cond delay="0"/>
                                  </p:stCondLst>
                                  <p:childTnLst>
                                    <p:animEffect transition="out" filter="fade">
                                      <p:cBhvr>
                                        <p:cTn id="51" dur="500"/>
                                        <p:tgtEl>
                                          <p:spTgt spid="812"/>
                                        </p:tgtEl>
                                      </p:cBhvr>
                                    </p:animEffect>
                                    <p:set>
                                      <p:cBhvr>
                                        <p:cTn id="52" dur="1" fill="hold">
                                          <p:stCondLst>
                                            <p:cond delay="499"/>
                                          </p:stCondLst>
                                        </p:cTn>
                                        <p:tgtEl>
                                          <p:spTgt spid="812"/>
                                        </p:tgtEl>
                                        <p:attrNameLst>
                                          <p:attrName>style.visibility</p:attrName>
                                        </p:attrNameLst>
                                      </p:cBhvr>
                                      <p:to>
                                        <p:strVal val="hidden"/>
                                      </p:to>
                                    </p:set>
                                  </p:childTnLst>
                                </p:cTn>
                              </p:par>
                              <p:par>
                                <p:cTn id="53" presetID="10" presetClass="exit" presetSubtype="0" fill="hold" nodeType="withEffect">
                                  <p:stCondLst>
                                    <p:cond delay="0"/>
                                  </p:stCondLst>
                                  <p:childTnLst>
                                    <p:animEffect transition="out" filter="fade">
                                      <p:cBhvr>
                                        <p:cTn id="54" dur="500"/>
                                        <p:tgtEl>
                                          <p:spTgt spid="815"/>
                                        </p:tgtEl>
                                      </p:cBhvr>
                                    </p:animEffect>
                                    <p:set>
                                      <p:cBhvr>
                                        <p:cTn id="55" dur="1" fill="hold">
                                          <p:stCondLst>
                                            <p:cond delay="499"/>
                                          </p:stCondLst>
                                        </p:cTn>
                                        <p:tgtEl>
                                          <p:spTgt spid="815"/>
                                        </p:tgtEl>
                                        <p:attrNameLst>
                                          <p:attrName>style.visibility</p:attrName>
                                        </p:attrNameLst>
                                      </p:cBhvr>
                                      <p:to>
                                        <p:strVal val="hidden"/>
                                      </p:to>
                                    </p:set>
                                  </p:childTnLst>
                                </p:cTn>
                              </p:par>
                              <p:par>
                                <p:cTn id="56" presetID="10" presetClass="exit" presetSubtype="0" fill="hold" grpId="1" nodeType="withEffect">
                                  <p:stCondLst>
                                    <p:cond delay="0"/>
                                  </p:stCondLst>
                                  <p:childTnLst>
                                    <p:animEffect transition="out" filter="fade">
                                      <p:cBhvr>
                                        <p:cTn id="57" dur="500"/>
                                        <p:tgtEl>
                                          <p:spTgt spid="833"/>
                                        </p:tgtEl>
                                      </p:cBhvr>
                                    </p:animEffect>
                                    <p:set>
                                      <p:cBhvr>
                                        <p:cTn id="58" dur="1" fill="hold">
                                          <p:stCondLst>
                                            <p:cond delay="499"/>
                                          </p:stCondLst>
                                        </p:cTn>
                                        <p:tgtEl>
                                          <p:spTgt spid="833"/>
                                        </p:tgtEl>
                                        <p:attrNameLst>
                                          <p:attrName>style.visibility</p:attrName>
                                        </p:attrNameLst>
                                      </p:cBhvr>
                                      <p:to>
                                        <p:strVal val="hidden"/>
                                      </p:to>
                                    </p:set>
                                  </p:childTnLst>
                                </p:cTn>
                              </p:par>
                              <p:par>
                                <p:cTn id="59" presetID="10" presetClass="exit" presetSubtype="0" fill="hold" grpId="1" nodeType="withEffect">
                                  <p:stCondLst>
                                    <p:cond delay="0"/>
                                  </p:stCondLst>
                                  <p:childTnLst>
                                    <p:animEffect transition="out" filter="fade">
                                      <p:cBhvr>
                                        <p:cTn id="60" dur="500"/>
                                        <p:tgtEl>
                                          <p:spTgt spid="834"/>
                                        </p:tgtEl>
                                      </p:cBhvr>
                                    </p:animEffect>
                                    <p:set>
                                      <p:cBhvr>
                                        <p:cTn id="61" dur="1" fill="hold">
                                          <p:stCondLst>
                                            <p:cond delay="499"/>
                                          </p:stCondLst>
                                        </p:cTn>
                                        <p:tgtEl>
                                          <p:spTgt spid="834"/>
                                        </p:tgtEl>
                                        <p:attrNameLst>
                                          <p:attrName>style.visibility</p:attrName>
                                        </p:attrNameLst>
                                      </p:cBhvr>
                                      <p:to>
                                        <p:strVal val="hidden"/>
                                      </p:to>
                                    </p:set>
                                  </p:childTnLst>
                                </p:cTn>
                              </p:par>
                              <p:par>
                                <p:cTn id="62" presetID="10" presetClass="exit" presetSubtype="0" fill="hold" nodeType="withEffect">
                                  <p:stCondLst>
                                    <p:cond delay="0"/>
                                  </p:stCondLst>
                                  <p:childTnLst>
                                    <p:animEffect transition="out" filter="fade">
                                      <p:cBhvr>
                                        <p:cTn id="63" dur="500"/>
                                        <p:tgtEl>
                                          <p:spTgt spid="146"/>
                                        </p:tgtEl>
                                      </p:cBhvr>
                                    </p:animEffect>
                                    <p:set>
                                      <p:cBhvr>
                                        <p:cTn id="64" dur="1" fill="hold">
                                          <p:stCondLst>
                                            <p:cond delay="499"/>
                                          </p:stCondLst>
                                        </p:cTn>
                                        <p:tgtEl>
                                          <p:spTgt spid="146"/>
                                        </p:tgtEl>
                                        <p:attrNameLst>
                                          <p:attrName>style.visibility</p:attrName>
                                        </p:attrNameLst>
                                      </p:cBhvr>
                                      <p:to>
                                        <p:strVal val="hidden"/>
                                      </p:to>
                                    </p:set>
                                  </p:childTnLst>
                                </p:cTn>
                              </p:par>
                              <p:par>
                                <p:cTn id="65" presetID="10" presetClass="exit" presetSubtype="0" fill="hold" nodeType="withEffect">
                                  <p:stCondLst>
                                    <p:cond delay="0"/>
                                  </p:stCondLst>
                                  <p:childTnLst>
                                    <p:animEffect transition="out" filter="fade">
                                      <p:cBhvr>
                                        <p:cTn id="66" dur="500"/>
                                        <p:tgtEl>
                                          <p:spTgt spid="147"/>
                                        </p:tgtEl>
                                      </p:cBhvr>
                                    </p:animEffect>
                                    <p:set>
                                      <p:cBhvr>
                                        <p:cTn id="67" dur="1" fill="hold">
                                          <p:stCondLst>
                                            <p:cond delay="499"/>
                                          </p:stCondLst>
                                        </p:cTn>
                                        <p:tgtEl>
                                          <p:spTgt spid="147"/>
                                        </p:tgtEl>
                                        <p:attrNameLst>
                                          <p:attrName>style.visibility</p:attrName>
                                        </p:attrNameLst>
                                      </p:cBhvr>
                                      <p:to>
                                        <p:strVal val="hidden"/>
                                      </p:to>
                                    </p:set>
                                  </p:childTnLst>
                                </p:cTn>
                              </p:par>
                              <p:par>
                                <p:cTn id="68" presetID="10" presetClass="exit" presetSubtype="0" fill="hold" nodeType="withEffect">
                                  <p:stCondLst>
                                    <p:cond delay="0"/>
                                  </p:stCondLst>
                                  <p:childTnLst>
                                    <p:animEffect transition="out" filter="fade">
                                      <p:cBhvr>
                                        <p:cTn id="69" dur="500"/>
                                        <p:tgtEl>
                                          <p:spTgt spid="148"/>
                                        </p:tgtEl>
                                      </p:cBhvr>
                                    </p:animEffect>
                                    <p:set>
                                      <p:cBhvr>
                                        <p:cTn id="70" dur="1" fill="hold">
                                          <p:stCondLst>
                                            <p:cond delay="499"/>
                                          </p:stCondLst>
                                        </p:cTn>
                                        <p:tgtEl>
                                          <p:spTgt spid="148"/>
                                        </p:tgtEl>
                                        <p:attrNameLst>
                                          <p:attrName>style.visibility</p:attrName>
                                        </p:attrNameLst>
                                      </p:cBhvr>
                                      <p:to>
                                        <p:strVal val="hidden"/>
                                      </p:to>
                                    </p:set>
                                  </p:childTnLst>
                                </p:cTn>
                              </p:par>
                              <p:par>
                                <p:cTn id="71" presetID="10" presetClass="exit" presetSubtype="0" fill="hold" nodeType="withEffect">
                                  <p:stCondLst>
                                    <p:cond delay="0"/>
                                  </p:stCondLst>
                                  <p:childTnLst>
                                    <p:animEffect transition="out" filter="fade">
                                      <p:cBhvr>
                                        <p:cTn id="72" dur="500"/>
                                        <p:tgtEl>
                                          <p:spTgt spid="149"/>
                                        </p:tgtEl>
                                      </p:cBhvr>
                                    </p:animEffect>
                                    <p:set>
                                      <p:cBhvr>
                                        <p:cTn id="73" dur="1" fill="hold">
                                          <p:stCondLst>
                                            <p:cond delay="499"/>
                                          </p:stCondLst>
                                        </p:cTn>
                                        <p:tgtEl>
                                          <p:spTgt spid="149"/>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0" presetClass="exit" presetSubtype="0" fill="hold" grpId="3" nodeType="clickEffect">
                                  <p:stCondLst>
                                    <p:cond delay="0"/>
                                  </p:stCondLst>
                                  <p:childTnLst>
                                    <p:animEffect transition="out" filter="fade">
                                      <p:cBhvr>
                                        <p:cTn id="77" dur="500"/>
                                        <p:tgtEl>
                                          <p:spTgt spid="825"/>
                                        </p:tgtEl>
                                      </p:cBhvr>
                                    </p:animEffect>
                                    <p:set>
                                      <p:cBhvr>
                                        <p:cTn id="78" dur="1" fill="hold">
                                          <p:stCondLst>
                                            <p:cond delay="499"/>
                                          </p:stCondLst>
                                        </p:cTn>
                                        <p:tgtEl>
                                          <p:spTgt spid="825"/>
                                        </p:tgtEl>
                                        <p:attrNameLst>
                                          <p:attrName>style.visibility</p:attrName>
                                        </p:attrNameLst>
                                      </p:cBhvr>
                                      <p:to>
                                        <p:strVal val="hidden"/>
                                      </p:to>
                                    </p:set>
                                  </p:childTnLst>
                                </p:cTn>
                              </p:par>
                              <p:par>
                                <p:cTn id="79" presetID="10" presetClass="exit" presetSubtype="0" fill="hold" grpId="3" nodeType="withEffect">
                                  <p:stCondLst>
                                    <p:cond delay="0"/>
                                  </p:stCondLst>
                                  <p:childTnLst>
                                    <p:animEffect transition="out" filter="fade">
                                      <p:cBhvr>
                                        <p:cTn id="80" dur="500"/>
                                        <p:tgtEl>
                                          <p:spTgt spid="831"/>
                                        </p:tgtEl>
                                      </p:cBhvr>
                                    </p:animEffect>
                                    <p:set>
                                      <p:cBhvr>
                                        <p:cTn id="81" dur="1" fill="hold">
                                          <p:stCondLst>
                                            <p:cond delay="499"/>
                                          </p:stCondLst>
                                        </p:cTn>
                                        <p:tgtEl>
                                          <p:spTgt spid="8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1" grpId="2" animBg="1"/>
      <p:bldP spid="831" grpId="3" animBg="1"/>
      <p:bldP spid="833" grpId="0" animBg="1"/>
      <p:bldP spid="833" grpId="1" animBg="1"/>
      <p:bldP spid="834" grpId="0" animBg="1"/>
      <p:bldP spid="834" grpId="1" animBg="1"/>
      <p:bldP spid="825" grpId="2" animBg="1"/>
      <p:bldP spid="825" grpId="3"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r>
              <a:rPr lang="en-US" altLang="zh-TW" dirty="0" smtClean="0"/>
              <a:t>Two rows of redundant TSVs are added to the sides</a:t>
            </a:r>
          </a:p>
          <a:p>
            <a:r>
              <a:rPr lang="en-US" altLang="zh-TW" dirty="0" smtClean="0"/>
              <a:t>Two dimensional shifting is supported by router</a:t>
            </a:r>
          </a:p>
          <a:p>
            <a:pPr lvl="1"/>
            <a:r>
              <a:rPr lang="en-US" altLang="zh-TW" dirty="0" smtClean="0"/>
              <a:t>Three 3-to-1 </a:t>
            </a:r>
            <a:r>
              <a:rPr lang="en-US" altLang="zh-TW" dirty="0" err="1" smtClean="0"/>
              <a:t>MUXes</a:t>
            </a:r>
            <a:r>
              <a:rPr lang="en-US" altLang="zh-TW" dirty="0" smtClean="0"/>
              <a:t> per router</a:t>
            </a:r>
          </a:p>
          <a:p>
            <a:endParaRPr lang="en-US" altLang="zh-TW" dirty="0"/>
          </a:p>
          <a:p>
            <a:endParaRPr lang="en-US" altLang="zh-TW" dirty="0" smtClean="0"/>
          </a:p>
          <a:p>
            <a:endParaRPr lang="en-US" altLang="zh-TW" dirty="0"/>
          </a:p>
          <a:p>
            <a:r>
              <a:rPr lang="en-US" altLang="zh-TW" dirty="0" smtClean="0"/>
              <a:t>Pros: very high repairing ability</a:t>
            </a:r>
          </a:p>
          <a:p>
            <a:r>
              <a:rPr lang="en-US" altLang="zh-TW" dirty="0" smtClean="0"/>
              <a:t>Cons: very high area cost</a:t>
            </a:r>
            <a:endParaRPr lang="zh-TW" altLang="en-US" dirty="0"/>
          </a:p>
        </p:txBody>
      </p:sp>
      <p:sp>
        <p:nvSpPr>
          <p:cNvPr id="3" name="標題 2"/>
          <p:cNvSpPr>
            <a:spLocks noGrp="1"/>
          </p:cNvSpPr>
          <p:nvPr>
            <p:ph type="title"/>
          </p:nvPr>
        </p:nvSpPr>
        <p:spPr/>
        <p:txBody>
          <a:bodyPr/>
          <a:lstStyle/>
          <a:p>
            <a:r>
              <a:rPr lang="en-US" altLang="zh-TW" dirty="0" smtClean="0"/>
              <a:t>Router-based Architecture [DATE’12]</a:t>
            </a:r>
            <a:endParaRPr lang="zh-TW" altLang="en-US" dirty="0"/>
          </a:p>
        </p:txBody>
      </p:sp>
      <p:sp>
        <p:nvSpPr>
          <p:cNvPr id="4" name="日期版面配置區 3"/>
          <p:cNvSpPr>
            <a:spLocks noGrp="1"/>
          </p:cNvSpPr>
          <p:nvPr>
            <p:ph type="dt" sz="half" idx="10"/>
          </p:nvPr>
        </p:nvSpPr>
        <p:spPr/>
        <p:txBody>
          <a:bodyPr/>
          <a:lstStyle/>
          <a:p>
            <a:fld id="{84175BF1-37F0-45AF-AE8E-509AB62BA502}" type="datetime3">
              <a:rPr lang="en-US" noProof="1" smtClean="0"/>
              <a:pPr/>
              <a:t>24 March 2017</a:t>
            </a:fld>
            <a:endParaRPr lang="en-US" noProof="1"/>
          </a:p>
        </p:txBody>
      </p:sp>
      <p:sp>
        <p:nvSpPr>
          <p:cNvPr id="6" name="投影片編號版面配置區 5"/>
          <p:cNvSpPr>
            <a:spLocks noGrp="1"/>
          </p:cNvSpPr>
          <p:nvPr>
            <p:ph type="sldNum" sz="quarter" idx="12"/>
          </p:nvPr>
        </p:nvSpPr>
        <p:spPr/>
        <p:txBody>
          <a:bodyPr/>
          <a:lstStyle/>
          <a:p>
            <a:fld id="{22DECF6A-13F7-418C-BBFC-95033FFCD5F1}" type="slidenum">
              <a:rPr lang="en-US" noProof="1" smtClean="0"/>
              <a:pPr/>
              <a:t>9</a:t>
            </a:fld>
            <a:endParaRPr lang="en-US" noProof="1"/>
          </a:p>
        </p:txBody>
      </p:sp>
      <p:sp>
        <p:nvSpPr>
          <p:cNvPr id="325" name="文字方塊 324"/>
          <p:cNvSpPr txBox="1"/>
          <p:nvPr/>
        </p:nvSpPr>
        <p:spPr>
          <a:xfrm>
            <a:off x="6889836" y="2093344"/>
            <a:ext cx="1346010" cy="369332"/>
          </a:xfrm>
          <a:prstGeom prst="rect">
            <a:avLst/>
          </a:prstGeom>
          <a:noFill/>
        </p:spPr>
        <p:txBody>
          <a:bodyPr wrap="none" rtlCol="0">
            <a:spAutoFit/>
          </a:bodyPr>
          <a:lstStyle/>
          <a:p>
            <a:r>
              <a:rPr lang="en-US" altLang="zh-TW" dirty="0" smtClean="0"/>
              <a:t>Router (8x8)</a:t>
            </a:r>
            <a:endParaRPr lang="zh-TW" altLang="en-US" dirty="0"/>
          </a:p>
        </p:txBody>
      </p:sp>
      <p:grpSp>
        <p:nvGrpSpPr>
          <p:cNvPr id="400" name="群組 399"/>
          <p:cNvGrpSpPr/>
          <p:nvPr/>
        </p:nvGrpSpPr>
        <p:grpSpPr>
          <a:xfrm>
            <a:off x="6382589" y="2499671"/>
            <a:ext cx="2405813" cy="2355882"/>
            <a:chOff x="3798882" y="2172048"/>
            <a:chExt cx="2405813" cy="2355882"/>
          </a:xfrm>
        </p:grpSpPr>
        <p:cxnSp>
          <p:nvCxnSpPr>
            <p:cNvPr id="473" name="直線單箭頭接點 472"/>
            <p:cNvCxnSpPr>
              <a:stCxn id="512" idx="6"/>
              <a:endCxn id="505" idx="2"/>
            </p:cNvCxnSpPr>
            <p:nvPr/>
          </p:nvCxnSpPr>
          <p:spPr>
            <a:xfrm>
              <a:off x="4204450"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4" name="直線單箭頭接點 473"/>
            <p:cNvCxnSpPr>
              <a:stCxn id="505" idx="6"/>
              <a:endCxn id="641" idx="2"/>
            </p:cNvCxnSpPr>
            <p:nvPr/>
          </p:nvCxnSpPr>
          <p:spPr>
            <a:xfrm>
              <a:off x="4490200"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5" name="直線單箭頭接點 474"/>
            <p:cNvCxnSpPr>
              <a:stCxn id="513" idx="6"/>
              <a:endCxn id="506" idx="2"/>
            </p:cNvCxnSpPr>
            <p:nvPr/>
          </p:nvCxnSpPr>
          <p:spPr>
            <a:xfrm>
              <a:off x="4204450"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6" name="直線單箭頭接點 475"/>
            <p:cNvCxnSpPr>
              <a:stCxn id="506" idx="6"/>
              <a:endCxn id="642" idx="2"/>
            </p:cNvCxnSpPr>
            <p:nvPr/>
          </p:nvCxnSpPr>
          <p:spPr>
            <a:xfrm>
              <a:off x="4490200"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7" name="直線單箭頭接點 476"/>
            <p:cNvCxnSpPr>
              <a:stCxn id="514" idx="6"/>
              <a:endCxn id="508" idx="2"/>
            </p:cNvCxnSpPr>
            <p:nvPr/>
          </p:nvCxnSpPr>
          <p:spPr>
            <a:xfrm>
              <a:off x="4204450"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8" name="直線單箭頭接點 477"/>
            <p:cNvCxnSpPr>
              <a:stCxn id="508" idx="6"/>
              <a:endCxn id="643" idx="2"/>
            </p:cNvCxnSpPr>
            <p:nvPr/>
          </p:nvCxnSpPr>
          <p:spPr>
            <a:xfrm>
              <a:off x="4490200"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79" name="直線單箭頭接點 478"/>
            <p:cNvCxnSpPr>
              <a:stCxn id="655" idx="6"/>
              <a:endCxn id="653" idx="2"/>
            </p:cNvCxnSpPr>
            <p:nvPr/>
          </p:nvCxnSpPr>
          <p:spPr>
            <a:xfrm>
              <a:off x="4204450"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0" name="直線單箭頭接點 479"/>
            <p:cNvCxnSpPr>
              <a:stCxn id="653" idx="6"/>
              <a:endCxn id="668" idx="2"/>
            </p:cNvCxnSpPr>
            <p:nvPr/>
          </p:nvCxnSpPr>
          <p:spPr>
            <a:xfrm>
              <a:off x="4490200"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1" name="直線單箭頭接點 480"/>
            <p:cNvCxnSpPr>
              <a:stCxn id="509" idx="6"/>
              <a:endCxn id="512" idx="2"/>
            </p:cNvCxnSpPr>
            <p:nvPr/>
          </p:nvCxnSpPr>
          <p:spPr>
            <a:xfrm>
              <a:off x="3918700"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2" name="直線單箭頭接點 481"/>
            <p:cNvCxnSpPr>
              <a:stCxn id="510" idx="6"/>
              <a:endCxn id="513" idx="2"/>
            </p:cNvCxnSpPr>
            <p:nvPr/>
          </p:nvCxnSpPr>
          <p:spPr>
            <a:xfrm>
              <a:off x="3918700"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3" name="直線單箭頭接點 482"/>
            <p:cNvCxnSpPr>
              <a:stCxn id="511" idx="6"/>
              <a:endCxn id="514" idx="2"/>
            </p:cNvCxnSpPr>
            <p:nvPr/>
          </p:nvCxnSpPr>
          <p:spPr>
            <a:xfrm>
              <a:off x="3918700"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4" name="直線單箭頭接點 483"/>
            <p:cNvCxnSpPr>
              <a:stCxn id="654" idx="6"/>
              <a:endCxn id="655" idx="2"/>
            </p:cNvCxnSpPr>
            <p:nvPr/>
          </p:nvCxnSpPr>
          <p:spPr>
            <a:xfrm>
              <a:off x="3918700"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5" name="直線單箭頭接點 484"/>
            <p:cNvCxnSpPr>
              <a:stCxn id="509" idx="4"/>
              <a:endCxn id="510" idx="0"/>
            </p:cNvCxnSpPr>
            <p:nvPr/>
          </p:nvCxnSpPr>
          <p:spPr>
            <a:xfrm>
              <a:off x="3858791"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6" name="直線單箭頭接點 485"/>
            <p:cNvCxnSpPr>
              <a:stCxn id="512" idx="4"/>
              <a:endCxn id="513" idx="0"/>
            </p:cNvCxnSpPr>
            <p:nvPr/>
          </p:nvCxnSpPr>
          <p:spPr>
            <a:xfrm>
              <a:off x="4144541"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7" name="直線單箭頭接點 486"/>
            <p:cNvCxnSpPr>
              <a:stCxn id="505" idx="4"/>
              <a:endCxn id="506" idx="0"/>
            </p:cNvCxnSpPr>
            <p:nvPr/>
          </p:nvCxnSpPr>
          <p:spPr>
            <a:xfrm>
              <a:off x="4430291"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8" name="直線單箭頭接點 487"/>
            <p:cNvCxnSpPr>
              <a:stCxn id="641" idx="4"/>
              <a:endCxn id="642" idx="0"/>
            </p:cNvCxnSpPr>
            <p:nvPr/>
          </p:nvCxnSpPr>
          <p:spPr>
            <a:xfrm>
              <a:off x="4716041"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89" name="直線單箭頭接點 488"/>
            <p:cNvCxnSpPr>
              <a:stCxn id="510" idx="4"/>
              <a:endCxn id="511" idx="0"/>
            </p:cNvCxnSpPr>
            <p:nvPr/>
          </p:nvCxnSpPr>
          <p:spPr>
            <a:xfrm>
              <a:off x="3858791"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0" name="直線單箭頭接點 489"/>
            <p:cNvCxnSpPr>
              <a:stCxn id="513" idx="4"/>
              <a:endCxn id="514" idx="0"/>
            </p:cNvCxnSpPr>
            <p:nvPr/>
          </p:nvCxnSpPr>
          <p:spPr>
            <a:xfrm>
              <a:off x="4144541"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1" name="直線單箭頭接點 490"/>
            <p:cNvCxnSpPr>
              <a:stCxn id="506" idx="4"/>
              <a:endCxn id="508" idx="0"/>
            </p:cNvCxnSpPr>
            <p:nvPr/>
          </p:nvCxnSpPr>
          <p:spPr>
            <a:xfrm>
              <a:off x="4430291"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2" name="直線單箭頭接點 491"/>
            <p:cNvCxnSpPr>
              <a:stCxn id="642" idx="4"/>
              <a:endCxn id="643" idx="0"/>
            </p:cNvCxnSpPr>
            <p:nvPr/>
          </p:nvCxnSpPr>
          <p:spPr>
            <a:xfrm>
              <a:off x="4716041"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3" name="直線單箭頭接點 492"/>
            <p:cNvCxnSpPr>
              <a:stCxn id="511" idx="4"/>
              <a:endCxn id="654" idx="0"/>
            </p:cNvCxnSpPr>
            <p:nvPr/>
          </p:nvCxnSpPr>
          <p:spPr>
            <a:xfrm>
              <a:off x="3858791"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4" name="直線單箭頭接點 493"/>
            <p:cNvCxnSpPr>
              <a:stCxn id="514" idx="4"/>
              <a:endCxn id="655" idx="0"/>
            </p:cNvCxnSpPr>
            <p:nvPr/>
          </p:nvCxnSpPr>
          <p:spPr>
            <a:xfrm>
              <a:off x="4144541"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495" name="直線單箭頭接點 494"/>
            <p:cNvCxnSpPr>
              <a:stCxn id="508" idx="4"/>
              <a:endCxn id="653" idx="0"/>
            </p:cNvCxnSpPr>
            <p:nvPr/>
          </p:nvCxnSpPr>
          <p:spPr>
            <a:xfrm>
              <a:off x="4430291"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03" name="直線單箭頭接點 502"/>
            <p:cNvCxnSpPr>
              <a:stCxn id="643" idx="4"/>
              <a:endCxn id="668" idx="0"/>
            </p:cNvCxnSpPr>
            <p:nvPr/>
          </p:nvCxnSpPr>
          <p:spPr>
            <a:xfrm>
              <a:off x="4716041"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05" name="橢圓 504"/>
            <p:cNvSpPr/>
            <p:nvPr/>
          </p:nvSpPr>
          <p:spPr>
            <a:xfrm>
              <a:off x="4370382"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6" name="橢圓 505"/>
            <p:cNvSpPr/>
            <p:nvPr/>
          </p:nvSpPr>
          <p:spPr>
            <a:xfrm>
              <a:off x="4370382"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8" name="橢圓 507"/>
            <p:cNvSpPr/>
            <p:nvPr/>
          </p:nvSpPr>
          <p:spPr>
            <a:xfrm>
              <a:off x="4370382"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9" name="橢圓 508"/>
            <p:cNvSpPr/>
            <p:nvPr/>
          </p:nvSpPr>
          <p:spPr>
            <a:xfrm>
              <a:off x="3798882"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0" name="橢圓 509"/>
            <p:cNvSpPr/>
            <p:nvPr/>
          </p:nvSpPr>
          <p:spPr>
            <a:xfrm>
              <a:off x="3798882"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1" name="橢圓 510"/>
            <p:cNvSpPr/>
            <p:nvPr/>
          </p:nvSpPr>
          <p:spPr>
            <a:xfrm>
              <a:off x="3798882"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2" name="橢圓 511"/>
            <p:cNvSpPr/>
            <p:nvPr/>
          </p:nvSpPr>
          <p:spPr>
            <a:xfrm>
              <a:off x="4084632"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3" name="橢圓 512"/>
            <p:cNvSpPr/>
            <p:nvPr/>
          </p:nvSpPr>
          <p:spPr>
            <a:xfrm>
              <a:off x="4084632"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4" name="橢圓 513"/>
            <p:cNvSpPr/>
            <p:nvPr/>
          </p:nvSpPr>
          <p:spPr>
            <a:xfrm>
              <a:off x="4084632"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15" name="直線單箭頭接點 514"/>
            <p:cNvCxnSpPr>
              <a:stCxn id="641" idx="6"/>
              <a:endCxn id="534" idx="2"/>
            </p:cNvCxnSpPr>
            <p:nvPr/>
          </p:nvCxnSpPr>
          <p:spPr>
            <a:xfrm>
              <a:off x="4775950" y="2231957"/>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16" name="直線單箭頭接點 515"/>
            <p:cNvCxnSpPr>
              <a:stCxn id="534" idx="6"/>
              <a:endCxn id="647" idx="2"/>
            </p:cNvCxnSpPr>
            <p:nvPr/>
          </p:nvCxnSpPr>
          <p:spPr>
            <a:xfrm>
              <a:off x="5061699"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2" name="直線單箭頭接點 521"/>
            <p:cNvCxnSpPr>
              <a:stCxn id="642" idx="6"/>
              <a:endCxn id="535" idx="2"/>
            </p:cNvCxnSpPr>
            <p:nvPr/>
          </p:nvCxnSpPr>
          <p:spPr>
            <a:xfrm>
              <a:off x="4775950" y="2511130"/>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3" name="直線單箭頭接點 522"/>
            <p:cNvCxnSpPr>
              <a:stCxn id="535" idx="6"/>
              <a:endCxn id="648" idx="2"/>
            </p:cNvCxnSpPr>
            <p:nvPr/>
          </p:nvCxnSpPr>
          <p:spPr>
            <a:xfrm>
              <a:off x="5061699"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4" name="直線單箭頭接點 523"/>
            <p:cNvCxnSpPr>
              <a:stCxn id="643" idx="6"/>
              <a:endCxn id="536" idx="2"/>
            </p:cNvCxnSpPr>
            <p:nvPr/>
          </p:nvCxnSpPr>
          <p:spPr>
            <a:xfrm>
              <a:off x="4775950" y="2790303"/>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5" name="直線單箭頭接點 524"/>
            <p:cNvCxnSpPr>
              <a:stCxn id="536" idx="6"/>
              <a:endCxn id="649" idx="2"/>
            </p:cNvCxnSpPr>
            <p:nvPr/>
          </p:nvCxnSpPr>
          <p:spPr>
            <a:xfrm>
              <a:off x="5061699"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6" name="直線單箭頭接點 525"/>
            <p:cNvCxnSpPr>
              <a:stCxn id="668" idx="6"/>
              <a:endCxn id="656" idx="2"/>
            </p:cNvCxnSpPr>
            <p:nvPr/>
          </p:nvCxnSpPr>
          <p:spPr>
            <a:xfrm>
              <a:off x="4775950" y="3069475"/>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7" name="直線單箭頭接點 526"/>
            <p:cNvCxnSpPr>
              <a:stCxn id="656" idx="6"/>
              <a:endCxn id="671" idx="2"/>
            </p:cNvCxnSpPr>
            <p:nvPr/>
          </p:nvCxnSpPr>
          <p:spPr>
            <a:xfrm>
              <a:off x="5061699"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8" name="直線單箭頭接點 527"/>
            <p:cNvCxnSpPr>
              <a:stCxn id="534" idx="4"/>
              <a:endCxn id="535" idx="0"/>
            </p:cNvCxnSpPr>
            <p:nvPr/>
          </p:nvCxnSpPr>
          <p:spPr>
            <a:xfrm>
              <a:off x="5001790"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29" name="直線單箭頭接點 528"/>
            <p:cNvCxnSpPr>
              <a:stCxn id="647" idx="4"/>
              <a:endCxn id="648" idx="0"/>
            </p:cNvCxnSpPr>
            <p:nvPr/>
          </p:nvCxnSpPr>
          <p:spPr>
            <a:xfrm>
              <a:off x="5287540"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0" name="直線單箭頭接點 529"/>
            <p:cNvCxnSpPr>
              <a:stCxn id="535" idx="4"/>
              <a:endCxn id="536" idx="0"/>
            </p:cNvCxnSpPr>
            <p:nvPr/>
          </p:nvCxnSpPr>
          <p:spPr>
            <a:xfrm>
              <a:off x="5001790"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1" name="直線單箭頭接點 530"/>
            <p:cNvCxnSpPr>
              <a:stCxn id="648" idx="4"/>
              <a:endCxn id="649" idx="0"/>
            </p:cNvCxnSpPr>
            <p:nvPr/>
          </p:nvCxnSpPr>
          <p:spPr>
            <a:xfrm>
              <a:off x="5287540"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2" name="直線單箭頭接點 531"/>
            <p:cNvCxnSpPr>
              <a:stCxn id="536" idx="4"/>
              <a:endCxn id="656" idx="0"/>
            </p:cNvCxnSpPr>
            <p:nvPr/>
          </p:nvCxnSpPr>
          <p:spPr>
            <a:xfrm>
              <a:off x="5001790"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3" name="直線單箭頭接點 532"/>
            <p:cNvCxnSpPr>
              <a:stCxn id="649" idx="4"/>
              <a:endCxn id="671" idx="0"/>
            </p:cNvCxnSpPr>
            <p:nvPr/>
          </p:nvCxnSpPr>
          <p:spPr>
            <a:xfrm>
              <a:off x="5287540"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34" name="橢圓 533"/>
            <p:cNvSpPr/>
            <p:nvPr/>
          </p:nvSpPr>
          <p:spPr>
            <a:xfrm>
              <a:off x="4941881"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5" name="橢圓 534"/>
            <p:cNvSpPr/>
            <p:nvPr/>
          </p:nvSpPr>
          <p:spPr>
            <a:xfrm>
              <a:off x="4941881"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36" name="橢圓 535"/>
            <p:cNvSpPr/>
            <p:nvPr/>
          </p:nvSpPr>
          <p:spPr>
            <a:xfrm>
              <a:off x="4941881"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37" name="直線單箭頭接點 536"/>
            <p:cNvCxnSpPr>
              <a:stCxn id="647" idx="6"/>
              <a:endCxn id="657" idx="2"/>
            </p:cNvCxnSpPr>
            <p:nvPr/>
          </p:nvCxnSpPr>
          <p:spPr>
            <a:xfrm>
              <a:off x="5347449" y="2231957"/>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8" name="直線單箭頭接點 537"/>
            <p:cNvCxnSpPr>
              <a:stCxn id="657" idx="6"/>
              <a:endCxn id="558" idx="2"/>
            </p:cNvCxnSpPr>
            <p:nvPr/>
          </p:nvCxnSpPr>
          <p:spPr>
            <a:xfrm>
              <a:off x="5633197" y="2231957"/>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39" name="直線單箭頭接點 538"/>
            <p:cNvCxnSpPr>
              <a:stCxn id="648" idx="6"/>
              <a:endCxn id="658" idx="2"/>
            </p:cNvCxnSpPr>
            <p:nvPr/>
          </p:nvCxnSpPr>
          <p:spPr>
            <a:xfrm>
              <a:off x="5347449" y="2511130"/>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1" name="直線單箭頭接點 540"/>
            <p:cNvCxnSpPr>
              <a:stCxn id="658" idx="6"/>
              <a:endCxn id="559" idx="2"/>
            </p:cNvCxnSpPr>
            <p:nvPr/>
          </p:nvCxnSpPr>
          <p:spPr>
            <a:xfrm>
              <a:off x="5633197" y="251113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2" name="直線單箭頭接點 541"/>
            <p:cNvCxnSpPr>
              <a:stCxn id="649" idx="6"/>
              <a:endCxn id="659" idx="2"/>
            </p:cNvCxnSpPr>
            <p:nvPr/>
          </p:nvCxnSpPr>
          <p:spPr>
            <a:xfrm>
              <a:off x="5347449" y="2790303"/>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3" name="直線單箭頭接點 542"/>
            <p:cNvCxnSpPr>
              <a:stCxn id="659" idx="6"/>
              <a:endCxn id="560" idx="2"/>
            </p:cNvCxnSpPr>
            <p:nvPr/>
          </p:nvCxnSpPr>
          <p:spPr>
            <a:xfrm>
              <a:off x="5633197" y="279030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4" name="直線單箭頭接點 543"/>
            <p:cNvCxnSpPr>
              <a:stCxn id="671" idx="6"/>
              <a:endCxn id="660" idx="2"/>
            </p:cNvCxnSpPr>
            <p:nvPr/>
          </p:nvCxnSpPr>
          <p:spPr>
            <a:xfrm>
              <a:off x="5347449" y="3069475"/>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5" name="直線單箭頭接點 544"/>
            <p:cNvCxnSpPr>
              <a:stCxn id="660" idx="6"/>
              <a:endCxn id="561" idx="2"/>
            </p:cNvCxnSpPr>
            <p:nvPr/>
          </p:nvCxnSpPr>
          <p:spPr>
            <a:xfrm>
              <a:off x="5633197" y="306947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6" name="直線單箭頭接點 545"/>
            <p:cNvCxnSpPr>
              <a:stCxn id="657" idx="4"/>
              <a:endCxn id="658" idx="0"/>
            </p:cNvCxnSpPr>
            <p:nvPr/>
          </p:nvCxnSpPr>
          <p:spPr>
            <a:xfrm>
              <a:off x="5573288"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8" name="直線單箭頭接點 547"/>
            <p:cNvCxnSpPr>
              <a:stCxn id="558" idx="4"/>
              <a:endCxn id="559" idx="0"/>
            </p:cNvCxnSpPr>
            <p:nvPr/>
          </p:nvCxnSpPr>
          <p:spPr>
            <a:xfrm>
              <a:off x="5859038" y="2291866"/>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49" name="直線單箭頭接點 548"/>
            <p:cNvCxnSpPr>
              <a:stCxn id="658" idx="4"/>
              <a:endCxn id="659" idx="0"/>
            </p:cNvCxnSpPr>
            <p:nvPr/>
          </p:nvCxnSpPr>
          <p:spPr>
            <a:xfrm>
              <a:off x="5573288"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5" name="直線單箭頭接點 554"/>
            <p:cNvCxnSpPr>
              <a:stCxn id="559" idx="4"/>
              <a:endCxn id="560" idx="0"/>
            </p:cNvCxnSpPr>
            <p:nvPr/>
          </p:nvCxnSpPr>
          <p:spPr>
            <a:xfrm>
              <a:off x="5859038" y="257103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6" name="直線單箭頭接點 555"/>
            <p:cNvCxnSpPr>
              <a:stCxn id="659" idx="4"/>
              <a:endCxn id="660" idx="0"/>
            </p:cNvCxnSpPr>
            <p:nvPr/>
          </p:nvCxnSpPr>
          <p:spPr>
            <a:xfrm>
              <a:off x="5573288"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57" name="直線單箭頭接點 556"/>
            <p:cNvCxnSpPr>
              <a:stCxn id="560" idx="4"/>
              <a:endCxn id="561" idx="0"/>
            </p:cNvCxnSpPr>
            <p:nvPr/>
          </p:nvCxnSpPr>
          <p:spPr>
            <a:xfrm>
              <a:off x="5859038" y="285021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58" name="橢圓 557"/>
            <p:cNvSpPr/>
            <p:nvPr/>
          </p:nvSpPr>
          <p:spPr>
            <a:xfrm>
              <a:off x="5799129"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59" name="橢圓 558"/>
            <p:cNvSpPr/>
            <p:nvPr/>
          </p:nvSpPr>
          <p:spPr>
            <a:xfrm>
              <a:off x="5799129"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0" name="橢圓 559"/>
            <p:cNvSpPr/>
            <p:nvPr/>
          </p:nvSpPr>
          <p:spPr>
            <a:xfrm>
              <a:off x="5799129"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1" name="橢圓 560"/>
            <p:cNvSpPr/>
            <p:nvPr/>
          </p:nvSpPr>
          <p:spPr>
            <a:xfrm>
              <a:off x="5799129"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62" name="直線單箭頭接點 561"/>
            <p:cNvCxnSpPr>
              <a:stCxn id="581" idx="6"/>
              <a:endCxn id="579" idx="2"/>
            </p:cNvCxnSpPr>
            <p:nvPr/>
          </p:nvCxnSpPr>
          <p:spPr>
            <a:xfrm>
              <a:off x="4204450"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3" name="直線單箭頭接點 562"/>
            <p:cNvCxnSpPr>
              <a:stCxn id="579" idx="6"/>
              <a:endCxn id="644" idx="2"/>
            </p:cNvCxnSpPr>
            <p:nvPr/>
          </p:nvCxnSpPr>
          <p:spPr>
            <a:xfrm>
              <a:off x="4490200"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4" name="直線單箭頭接點 563"/>
            <p:cNvCxnSpPr>
              <a:stCxn id="663" idx="6"/>
              <a:endCxn id="661" idx="2"/>
            </p:cNvCxnSpPr>
            <p:nvPr/>
          </p:nvCxnSpPr>
          <p:spPr>
            <a:xfrm>
              <a:off x="4204450"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6" name="直線單箭頭接點 565"/>
            <p:cNvCxnSpPr>
              <a:stCxn id="661" idx="6"/>
              <a:endCxn id="669" idx="2"/>
            </p:cNvCxnSpPr>
            <p:nvPr/>
          </p:nvCxnSpPr>
          <p:spPr>
            <a:xfrm>
              <a:off x="4490200"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7" name="直線單箭頭接點 566"/>
            <p:cNvCxnSpPr>
              <a:stCxn id="580" idx="6"/>
              <a:endCxn id="581" idx="2"/>
            </p:cNvCxnSpPr>
            <p:nvPr/>
          </p:nvCxnSpPr>
          <p:spPr>
            <a:xfrm>
              <a:off x="3918700"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68" name="直線單箭頭接點 567"/>
            <p:cNvCxnSpPr>
              <a:stCxn id="662" idx="6"/>
              <a:endCxn id="663" idx="2"/>
            </p:cNvCxnSpPr>
            <p:nvPr/>
          </p:nvCxnSpPr>
          <p:spPr>
            <a:xfrm>
              <a:off x="3918700"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1" name="直線單箭頭接點 570"/>
            <p:cNvCxnSpPr>
              <a:endCxn id="580" idx="0"/>
            </p:cNvCxnSpPr>
            <p:nvPr/>
          </p:nvCxnSpPr>
          <p:spPr>
            <a:xfrm>
              <a:off x="3858791"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2" name="直線單箭頭接點 571"/>
            <p:cNvCxnSpPr>
              <a:stCxn id="655" idx="4"/>
              <a:endCxn id="581" idx="0"/>
            </p:cNvCxnSpPr>
            <p:nvPr/>
          </p:nvCxnSpPr>
          <p:spPr>
            <a:xfrm>
              <a:off x="4144541"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3" name="直線單箭頭接點 572"/>
            <p:cNvCxnSpPr>
              <a:stCxn id="653" idx="4"/>
              <a:endCxn id="579" idx="0"/>
            </p:cNvCxnSpPr>
            <p:nvPr/>
          </p:nvCxnSpPr>
          <p:spPr>
            <a:xfrm>
              <a:off x="4430291"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4" name="直線單箭頭接點 573"/>
            <p:cNvCxnSpPr>
              <a:stCxn id="668" idx="4"/>
              <a:endCxn id="644" idx="0"/>
            </p:cNvCxnSpPr>
            <p:nvPr/>
          </p:nvCxnSpPr>
          <p:spPr>
            <a:xfrm>
              <a:off x="4716041"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5" name="直線單箭頭接點 574"/>
            <p:cNvCxnSpPr>
              <a:stCxn id="580" idx="4"/>
              <a:endCxn id="662" idx="0"/>
            </p:cNvCxnSpPr>
            <p:nvPr/>
          </p:nvCxnSpPr>
          <p:spPr>
            <a:xfrm>
              <a:off x="3858791"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6" name="直線單箭頭接點 575"/>
            <p:cNvCxnSpPr>
              <a:stCxn id="581" idx="4"/>
              <a:endCxn id="663" idx="0"/>
            </p:cNvCxnSpPr>
            <p:nvPr/>
          </p:nvCxnSpPr>
          <p:spPr>
            <a:xfrm>
              <a:off x="4144541"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7" name="直線單箭頭接點 576"/>
            <p:cNvCxnSpPr>
              <a:stCxn id="579" idx="4"/>
              <a:endCxn id="661" idx="0"/>
            </p:cNvCxnSpPr>
            <p:nvPr/>
          </p:nvCxnSpPr>
          <p:spPr>
            <a:xfrm>
              <a:off x="4430291"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78" name="直線單箭頭接點 577"/>
            <p:cNvCxnSpPr>
              <a:stCxn id="644" idx="4"/>
              <a:endCxn id="669" idx="0"/>
            </p:cNvCxnSpPr>
            <p:nvPr/>
          </p:nvCxnSpPr>
          <p:spPr>
            <a:xfrm>
              <a:off x="4716041"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79" name="橢圓 578"/>
            <p:cNvSpPr/>
            <p:nvPr/>
          </p:nvSpPr>
          <p:spPr>
            <a:xfrm>
              <a:off x="4370382"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0" name="橢圓 579"/>
            <p:cNvSpPr/>
            <p:nvPr/>
          </p:nvSpPr>
          <p:spPr>
            <a:xfrm>
              <a:off x="3798882"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81" name="橢圓 580"/>
            <p:cNvSpPr/>
            <p:nvPr/>
          </p:nvSpPr>
          <p:spPr>
            <a:xfrm>
              <a:off x="4084632"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82" name="直線單箭頭接點 581"/>
            <p:cNvCxnSpPr>
              <a:stCxn id="644" idx="6"/>
              <a:endCxn id="590" idx="2"/>
            </p:cNvCxnSpPr>
            <p:nvPr/>
          </p:nvCxnSpPr>
          <p:spPr>
            <a:xfrm>
              <a:off x="4775950" y="3348648"/>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3" name="直線單箭頭接點 582"/>
            <p:cNvCxnSpPr>
              <a:stCxn id="590" idx="6"/>
              <a:endCxn id="650" idx="2"/>
            </p:cNvCxnSpPr>
            <p:nvPr/>
          </p:nvCxnSpPr>
          <p:spPr>
            <a:xfrm>
              <a:off x="5061699"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4" name="直線單箭頭接點 583"/>
            <p:cNvCxnSpPr>
              <a:stCxn id="669" idx="6"/>
              <a:endCxn id="670" idx="2"/>
            </p:cNvCxnSpPr>
            <p:nvPr/>
          </p:nvCxnSpPr>
          <p:spPr>
            <a:xfrm>
              <a:off x="4775950" y="3627820"/>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5" name="直線單箭頭接點 584"/>
            <p:cNvCxnSpPr>
              <a:stCxn id="670" idx="6"/>
              <a:endCxn id="672" idx="2"/>
            </p:cNvCxnSpPr>
            <p:nvPr/>
          </p:nvCxnSpPr>
          <p:spPr>
            <a:xfrm>
              <a:off x="5061699"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6" name="直線單箭頭接點 585"/>
            <p:cNvCxnSpPr>
              <a:stCxn id="656" idx="4"/>
              <a:endCxn id="590" idx="0"/>
            </p:cNvCxnSpPr>
            <p:nvPr/>
          </p:nvCxnSpPr>
          <p:spPr>
            <a:xfrm>
              <a:off x="5001790"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7" name="直線單箭頭接點 586"/>
            <p:cNvCxnSpPr>
              <a:stCxn id="671" idx="4"/>
              <a:endCxn id="650" idx="0"/>
            </p:cNvCxnSpPr>
            <p:nvPr/>
          </p:nvCxnSpPr>
          <p:spPr>
            <a:xfrm>
              <a:off x="5287540"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8" name="直線單箭頭接點 587"/>
            <p:cNvCxnSpPr>
              <a:stCxn id="590" idx="4"/>
              <a:endCxn id="670" idx="0"/>
            </p:cNvCxnSpPr>
            <p:nvPr/>
          </p:nvCxnSpPr>
          <p:spPr>
            <a:xfrm>
              <a:off x="5001790"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89" name="直線單箭頭接點 588"/>
            <p:cNvCxnSpPr>
              <a:stCxn id="650" idx="4"/>
              <a:endCxn id="672" idx="0"/>
            </p:cNvCxnSpPr>
            <p:nvPr/>
          </p:nvCxnSpPr>
          <p:spPr>
            <a:xfrm>
              <a:off x="5287540"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90" name="橢圓 589"/>
            <p:cNvSpPr/>
            <p:nvPr/>
          </p:nvSpPr>
          <p:spPr>
            <a:xfrm>
              <a:off x="4941881"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591" name="直線單箭頭接點 590"/>
            <p:cNvCxnSpPr>
              <a:stCxn id="650" idx="6"/>
              <a:endCxn id="664" idx="2"/>
            </p:cNvCxnSpPr>
            <p:nvPr/>
          </p:nvCxnSpPr>
          <p:spPr>
            <a:xfrm>
              <a:off x="5347449" y="3348648"/>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2" name="直線單箭頭接點 591"/>
            <p:cNvCxnSpPr>
              <a:stCxn id="664" idx="6"/>
              <a:endCxn id="599" idx="2"/>
            </p:cNvCxnSpPr>
            <p:nvPr/>
          </p:nvCxnSpPr>
          <p:spPr>
            <a:xfrm>
              <a:off x="5633197" y="3348648"/>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3" name="直線單箭頭接點 592"/>
            <p:cNvCxnSpPr>
              <a:stCxn id="672" idx="6"/>
              <a:endCxn id="665" idx="2"/>
            </p:cNvCxnSpPr>
            <p:nvPr/>
          </p:nvCxnSpPr>
          <p:spPr>
            <a:xfrm>
              <a:off x="5347449" y="3627820"/>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4" name="直線單箭頭接點 593"/>
            <p:cNvCxnSpPr>
              <a:stCxn id="665" idx="6"/>
              <a:endCxn id="600" idx="2"/>
            </p:cNvCxnSpPr>
            <p:nvPr/>
          </p:nvCxnSpPr>
          <p:spPr>
            <a:xfrm>
              <a:off x="5633197" y="3627820"/>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5" name="直線單箭頭接點 594"/>
            <p:cNvCxnSpPr>
              <a:stCxn id="660" idx="4"/>
              <a:endCxn id="664" idx="0"/>
            </p:cNvCxnSpPr>
            <p:nvPr/>
          </p:nvCxnSpPr>
          <p:spPr>
            <a:xfrm>
              <a:off x="5573288"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6" name="直線單箭頭接點 595"/>
            <p:cNvCxnSpPr>
              <a:stCxn id="561" idx="4"/>
              <a:endCxn id="599" idx="0"/>
            </p:cNvCxnSpPr>
            <p:nvPr/>
          </p:nvCxnSpPr>
          <p:spPr>
            <a:xfrm>
              <a:off x="5859038" y="3129384"/>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7" name="直線單箭頭接點 596"/>
            <p:cNvCxnSpPr>
              <a:stCxn id="664" idx="4"/>
              <a:endCxn id="665" idx="0"/>
            </p:cNvCxnSpPr>
            <p:nvPr/>
          </p:nvCxnSpPr>
          <p:spPr>
            <a:xfrm>
              <a:off x="5573288"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598" name="直線單箭頭接點 597"/>
            <p:cNvCxnSpPr>
              <a:stCxn id="599" idx="4"/>
              <a:endCxn id="600" idx="0"/>
            </p:cNvCxnSpPr>
            <p:nvPr/>
          </p:nvCxnSpPr>
          <p:spPr>
            <a:xfrm>
              <a:off x="5859038" y="3408557"/>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599" name="橢圓 598"/>
            <p:cNvSpPr/>
            <p:nvPr/>
          </p:nvSpPr>
          <p:spPr>
            <a:xfrm>
              <a:off x="5799129"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00" name="橢圓 599"/>
            <p:cNvSpPr/>
            <p:nvPr/>
          </p:nvSpPr>
          <p:spPr>
            <a:xfrm>
              <a:off x="5799129"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01" name="直線單箭頭接點 600"/>
            <p:cNvCxnSpPr>
              <a:stCxn id="619" idx="6"/>
              <a:endCxn id="615" idx="2"/>
            </p:cNvCxnSpPr>
            <p:nvPr/>
          </p:nvCxnSpPr>
          <p:spPr>
            <a:xfrm>
              <a:off x="4204450"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2" name="直線單箭頭接點 601"/>
            <p:cNvCxnSpPr>
              <a:stCxn id="615" idx="6"/>
              <a:endCxn id="645" idx="2"/>
            </p:cNvCxnSpPr>
            <p:nvPr/>
          </p:nvCxnSpPr>
          <p:spPr>
            <a:xfrm>
              <a:off x="4490200"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3" name="直線單箭頭接點 602"/>
            <p:cNvCxnSpPr>
              <a:stCxn id="620" idx="6"/>
              <a:endCxn id="616" idx="2"/>
            </p:cNvCxnSpPr>
            <p:nvPr/>
          </p:nvCxnSpPr>
          <p:spPr>
            <a:xfrm>
              <a:off x="4204450"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4" name="直線單箭頭接點 603"/>
            <p:cNvCxnSpPr>
              <a:stCxn id="616" idx="6"/>
              <a:endCxn id="646" idx="2"/>
            </p:cNvCxnSpPr>
            <p:nvPr/>
          </p:nvCxnSpPr>
          <p:spPr>
            <a:xfrm>
              <a:off x="4490200"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5" name="直線單箭頭接點 604"/>
            <p:cNvCxnSpPr>
              <a:stCxn id="617" idx="6"/>
              <a:endCxn id="619" idx="2"/>
            </p:cNvCxnSpPr>
            <p:nvPr/>
          </p:nvCxnSpPr>
          <p:spPr>
            <a:xfrm>
              <a:off x="3918700"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6" name="直線單箭頭接點 605"/>
            <p:cNvCxnSpPr>
              <a:stCxn id="618" idx="6"/>
              <a:endCxn id="620" idx="2"/>
            </p:cNvCxnSpPr>
            <p:nvPr/>
          </p:nvCxnSpPr>
          <p:spPr>
            <a:xfrm>
              <a:off x="3918700"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7" name="直線單箭頭接點 606"/>
            <p:cNvCxnSpPr>
              <a:endCxn id="617" idx="0"/>
            </p:cNvCxnSpPr>
            <p:nvPr/>
          </p:nvCxnSpPr>
          <p:spPr>
            <a:xfrm>
              <a:off x="3858791"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8" name="直線單箭頭接點 607"/>
            <p:cNvCxnSpPr>
              <a:stCxn id="663" idx="4"/>
              <a:endCxn id="619" idx="0"/>
            </p:cNvCxnSpPr>
            <p:nvPr/>
          </p:nvCxnSpPr>
          <p:spPr>
            <a:xfrm>
              <a:off x="4144541"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09" name="直線單箭頭接點 608"/>
            <p:cNvCxnSpPr>
              <a:stCxn id="661" idx="4"/>
              <a:endCxn id="615" idx="0"/>
            </p:cNvCxnSpPr>
            <p:nvPr/>
          </p:nvCxnSpPr>
          <p:spPr>
            <a:xfrm>
              <a:off x="4430291"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0" name="直線單箭頭接點 609"/>
            <p:cNvCxnSpPr>
              <a:stCxn id="669" idx="4"/>
              <a:endCxn id="645" idx="0"/>
            </p:cNvCxnSpPr>
            <p:nvPr/>
          </p:nvCxnSpPr>
          <p:spPr>
            <a:xfrm>
              <a:off x="4716041"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1" name="直線單箭頭接點 610"/>
            <p:cNvCxnSpPr>
              <a:stCxn id="617" idx="4"/>
              <a:endCxn id="618" idx="0"/>
            </p:cNvCxnSpPr>
            <p:nvPr/>
          </p:nvCxnSpPr>
          <p:spPr>
            <a:xfrm>
              <a:off x="3858791"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2" name="直線單箭頭接點 611"/>
            <p:cNvCxnSpPr>
              <a:stCxn id="619" idx="4"/>
              <a:endCxn id="620" idx="0"/>
            </p:cNvCxnSpPr>
            <p:nvPr/>
          </p:nvCxnSpPr>
          <p:spPr>
            <a:xfrm>
              <a:off x="4144541"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3" name="直線單箭頭接點 612"/>
            <p:cNvCxnSpPr>
              <a:stCxn id="615" idx="4"/>
              <a:endCxn id="616" idx="0"/>
            </p:cNvCxnSpPr>
            <p:nvPr/>
          </p:nvCxnSpPr>
          <p:spPr>
            <a:xfrm>
              <a:off x="4430291"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14" name="直線單箭頭接點 613"/>
            <p:cNvCxnSpPr>
              <a:stCxn id="645" idx="4"/>
              <a:endCxn id="646" idx="0"/>
            </p:cNvCxnSpPr>
            <p:nvPr/>
          </p:nvCxnSpPr>
          <p:spPr>
            <a:xfrm>
              <a:off x="4716041"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15" name="橢圓 614"/>
            <p:cNvSpPr/>
            <p:nvPr/>
          </p:nvSpPr>
          <p:spPr>
            <a:xfrm>
              <a:off x="4370382"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6" name="橢圓 615"/>
            <p:cNvSpPr/>
            <p:nvPr/>
          </p:nvSpPr>
          <p:spPr>
            <a:xfrm>
              <a:off x="4370382"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7" name="橢圓 616"/>
            <p:cNvSpPr/>
            <p:nvPr/>
          </p:nvSpPr>
          <p:spPr>
            <a:xfrm>
              <a:off x="3798882"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8" name="橢圓 617"/>
            <p:cNvSpPr/>
            <p:nvPr/>
          </p:nvSpPr>
          <p:spPr>
            <a:xfrm>
              <a:off x="3798882"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19" name="橢圓 618"/>
            <p:cNvSpPr/>
            <p:nvPr/>
          </p:nvSpPr>
          <p:spPr>
            <a:xfrm>
              <a:off x="4084632"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20" name="橢圓 619"/>
            <p:cNvSpPr/>
            <p:nvPr/>
          </p:nvSpPr>
          <p:spPr>
            <a:xfrm>
              <a:off x="4084632"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21" name="直線單箭頭接點 620"/>
            <p:cNvCxnSpPr>
              <a:stCxn id="645" idx="6"/>
              <a:endCxn id="629" idx="2"/>
            </p:cNvCxnSpPr>
            <p:nvPr/>
          </p:nvCxnSpPr>
          <p:spPr>
            <a:xfrm>
              <a:off x="4775950" y="3906993"/>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2" name="直線單箭頭接點 621"/>
            <p:cNvCxnSpPr>
              <a:stCxn id="629" idx="6"/>
              <a:endCxn id="651" idx="2"/>
            </p:cNvCxnSpPr>
            <p:nvPr/>
          </p:nvCxnSpPr>
          <p:spPr>
            <a:xfrm>
              <a:off x="5061699"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3" name="直線單箭頭接點 622"/>
            <p:cNvCxnSpPr>
              <a:stCxn id="646" idx="6"/>
              <a:endCxn id="630" idx="2"/>
            </p:cNvCxnSpPr>
            <p:nvPr/>
          </p:nvCxnSpPr>
          <p:spPr>
            <a:xfrm>
              <a:off x="4775950" y="4186165"/>
              <a:ext cx="165931"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4" name="直線單箭頭接點 623"/>
            <p:cNvCxnSpPr>
              <a:stCxn id="630" idx="6"/>
              <a:endCxn id="652" idx="2"/>
            </p:cNvCxnSpPr>
            <p:nvPr/>
          </p:nvCxnSpPr>
          <p:spPr>
            <a:xfrm>
              <a:off x="5061699"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5" name="直線單箭頭接點 624"/>
            <p:cNvCxnSpPr>
              <a:stCxn id="670" idx="4"/>
              <a:endCxn id="629" idx="0"/>
            </p:cNvCxnSpPr>
            <p:nvPr/>
          </p:nvCxnSpPr>
          <p:spPr>
            <a:xfrm>
              <a:off x="5001790"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6" name="直線單箭頭接點 625"/>
            <p:cNvCxnSpPr>
              <a:stCxn id="672" idx="4"/>
              <a:endCxn id="651" idx="0"/>
            </p:cNvCxnSpPr>
            <p:nvPr/>
          </p:nvCxnSpPr>
          <p:spPr>
            <a:xfrm>
              <a:off x="5287540"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7" name="直線單箭頭接點 626"/>
            <p:cNvCxnSpPr>
              <a:stCxn id="629" idx="4"/>
              <a:endCxn id="630" idx="0"/>
            </p:cNvCxnSpPr>
            <p:nvPr/>
          </p:nvCxnSpPr>
          <p:spPr>
            <a:xfrm>
              <a:off x="5001790"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28" name="直線單箭頭接點 627"/>
            <p:cNvCxnSpPr>
              <a:stCxn id="651" idx="4"/>
              <a:endCxn id="652" idx="0"/>
            </p:cNvCxnSpPr>
            <p:nvPr/>
          </p:nvCxnSpPr>
          <p:spPr>
            <a:xfrm>
              <a:off x="5287540"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29" name="橢圓 628"/>
            <p:cNvSpPr/>
            <p:nvPr/>
          </p:nvSpPr>
          <p:spPr>
            <a:xfrm>
              <a:off x="4941881"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30" name="橢圓 629"/>
            <p:cNvSpPr/>
            <p:nvPr/>
          </p:nvSpPr>
          <p:spPr>
            <a:xfrm>
              <a:off x="4941881"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31" name="直線單箭頭接點 630"/>
            <p:cNvCxnSpPr>
              <a:stCxn id="651" idx="6"/>
              <a:endCxn id="666" idx="2"/>
            </p:cNvCxnSpPr>
            <p:nvPr/>
          </p:nvCxnSpPr>
          <p:spPr>
            <a:xfrm>
              <a:off x="5347449" y="3906993"/>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2" name="直線單箭頭接點 631"/>
            <p:cNvCxnSpPr>
              <a:stCxn id="666" idx="6"/>
              <a:endCxn id="639" idx="2"/>
            </p:cNvCxnSpPr>
            <p:nvPr/>
          </p:nvCxnSpPr>
          <p:spPr>
            <a:xfrm>
              <a:off x="5633197" y="3906993"/>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3" name="直線單箭頭接點 632"/>
            <p:cNvCxnSpPr>
              <a:stCxn id="652" idx="6"/>
              <a:endCxn id="667" idx="2"/>
            </p:cNvCxnSpPr>
            <p:nvPr/>
          </p:nvCxnSpPr>
          <p:spPr>
            <a:xfrm>
              <a:off x="5347449" y="4186165"/>
              <a:ext cx="165930"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4" name="直線單箭頭接點 633"/>
            <p:cNvCxnSpPr>
              <a:stCxn id="667" idx="6"/>
              <a:endCxn id="640" idx="2"/>
            </p:cNvCxnSpPr>
            <p:nvPr/>
          </p:nvCxnSpPr>
          <p:spPr>
            <a:xfrm>
              <a:off x="5633197" y="4186165"/>
              <a:ext cx="165932" cy="0"/>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5" name="直線單箭頭接點 634"/>
            <p:cNvCxnSpPr>
              <a:stCxn id="665" idx="4"/>
              <a:endCxn id="666" idx="0"/>
            </p:cNvCxnSpPr>
            <p:nvPr/>
          </p:nvCxnSpPr>
          <p:spPr>
            <a:xfrm>
              <a:off x="5573288"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6" name="直線單箭頭接點 635"/>
            <p:cNvCxnSpPr>
              <a:stCxn id="600" idx="4"/>
              <a:endCxn id="639" idx="0"/>
            </p:cNvCxnSpPr>
            <p:nvPr/>
          </p:nvCxnSpPr>
          <p:spPr>
            <a:xfrm>
              <a:off x="5859038" y="3687729"/>
              <a:ext cx="0" cy="159355"/>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7" name="直線單箭頭接點 636"/>
            <p:cNvCxnSpPr>
              <a:stCxn id="666" idx="4"/>
              <a:endCxn id="667" idx="0"/>
            </p:cNvCxnSpPr>
            <p:nvPr/>
          </p:nvCxnSpPr>
          <p:spPr>
            <a:xfrm>
              <a:off x="5573288"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638" name="直線單箭頭接點 637"/>
            <p:cNvCxnSpPr>
              <a:stCxn id="639" idx="4"/>
              <a:endCxn id="640" idx="0"/>
            </p:cNvCxnSpPr>
            <p:nvPr/>
          </p:nvCxnSpPr>
          <p:spPr>
            <a:xfrm>
              <a:off x="5859038" y="3966902"/>
              <a:ext cx="0" cy="159354"/>
            </a:xfrm>
            <a:prstGeom prst="straightConnector1">
              <a:avLst/>
            </a:prstGeom>
            <a:ln>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sp>
          <p:nvSpPr>
            <p:cNvPr id="639" name="橢圓 638"/>
            <p:cNvSpPr/>
            <p:nvPr/>
          </p:nvSpPr>
          <p:spPr>
            <a:xfrm>
              <a:off x="5799129"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0" name="橢圓 639"/>
            <p:cNvSpPr/>
            <p:nvPr/>
          </p:nvSpPr>
          <p:spPr>
            <a:xfrm>
              <a:off x="5799129"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1" name="橢圓 640"/>
            <p:cNvSpPr/>
            <p:nvPr/>
          </p:nvSpPr>
          <p:spPr>
            <a:xfrm>
              <a:off x="4656132"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2" name="橢圓 641"/>
            <p:cNvSpPr/>
            <p:nvPr/>
          </p:nvSpPr>
          <p:spPr>
            <a:xfrm>
              <a:off x="4656132"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3" name="橢圓 642"/>
            <p:cNvSpPr/>
            <p:nvPr/>
          </p:nvSpPr>
          <p:spPr>
            <a:xfrm>
              <a:off x="4656132"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4" name="橢圓 643"/>
            <p:cNvSpPr/>
            <p:nvPr/>
          </p:nvSpPr>
          <p:spPr>
            <a:xfrm>
              <a:off x="4656132"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5" name="橢圓 644"/>
            <p:cNvSpPr/>
            <p:nvPr/>
          </p:nvSpPr>
          <p:spPr>
            <a:xfrm>
              <a:off x="4656132"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6" name="橢圓 645"/>
            <p:cNvSpPr/>
            <p:nvPr/>
          </p:nvSpPr>
          <p:spPr>
            <a:xfrm>
              <a:off x="4656132"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7" name="橢圓 646"/>
            <p:cNvSpPr/>
            <p:nvPr/>
          </p:nvSpPr>
          <p:spPr>
            <a:xfrm>
              <a:off x="5227631"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8" name="橢圓 647"/>
            <p:cNvSpPr/>
            <p:nvPr/>
          </p:nvSpPr>
          <p:spPr>
            <a:xfrm>
              <a:off x="5227631"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49" name="橢圓 648"/>
            <p:cNvSpPr/>
            <p:nvPr/>
          </p:nvSpPr>
          <p:spPr>
            <a:xfrm>
              <a:off x="5227631"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0" name="橢圓 649"/>
            <p:cNvSpPr/>
            <p:nvPr/>
          </p:nvSpPr>
          <p:spPr>
            <a:xfrm>
              <a:off x="5227631"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1" name="橢圓 650"/>
            <p:cNvSpPr/>
            <p:nvPr/>
          </p:nvSpPr>
          <p:spPr>
            <a:xfrm>
              <a:off x="5227631"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2" name="橢圓 651"/>
            <p:cNvSpPr/>
            <p:nvPr/>
          </p:nvSpPr>
          <p:spPr>
            <a:xfrm>
              <a:off x="5227631"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3" name="橢圓 652"/>
            <p:cNvSpPr/>
            <p:nvPr/>
          </p:nvSpPr>
          <p:spPr>
            <a:xfrm>
              <a:off x="4370382"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4" name="橢圓 653"/>
            <p:cNvSpPr/>
            <p:nvPr/>
          </p:nvSpPr>
          <p:spPr>
            <a:xfrm>
              <a:off x="3798882"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5" name="橢圓 654"/>
            <p:cNvSpPr/>
            <p:nvPr/>
          </p:nvSpPr>
          <p:spPr>
            <a:xfrm>
              <a:off x="4084632"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6" name="橢圓 655"/>
            <p:cNvSpPr/>
            <p:nvPr/>
          </p:nvSpPr>
          <p:spPr>
            <a:xfrm>
              <a:off x="4941881"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7" name="橢圓 656"/>
            <p:cNvSpPr/>
            <p:nvPr/>
          </p:nvSpPr>
          <p:spPr>
            <a:xfrm>
              <a:off x="5513379" y="2172048"/>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8" name="橢圓 657"/>
            <p:cNvSpPr/>
            <p:nvPr/>
          </p:nvSpPr>
          <p:spPr>
            <a:xfrm>
              <a:off x="5513379" y="245122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59" name="橢圓 658"/>
            <p:cNvSpPr/>
            <p:nvPr/>
          </p:nvSpPr>
          <p:spPr>
            <a:xfrm>
              <a:off x="5513379" y="273039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0" name="橢圓 659"/>
            <p:cNvSpPr/>
            <p:nvPr/>
          </p:nvSpPr>
          <p:spPr>
            <a:xfrm>
              <a:off x="5513379"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1" name="橢圓 660"/>
            <p:cNvSpPr/>
            <p:nvPr/>
          </p:nvSpPr>
          <p:spPr>
            <a:xfrm>
              <a:off x="4370382"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2" name="橢圓 661"/>
            <p:cNvSpPr/>
            <p:nvPr/>
          </p:nvSpPr>
          <p:spPr>
            <a:xfrm>
              <a:off x="3798882"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3" name="橢圓 662"/>
            <p:cNvSpPr/>
            <p:nvPr/>
          </p:nvSpPr>
          <p:spPr>
            <a:xfrm>
              <a:off x="4084632"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4" name="橢圓 663"/>
            <p:cNvSpPr/>
            <p:nvPr/>
          </p:nvSpPr>
          <p:spPr>
            <a:xfrm>
              <a:off x="5513379" y="3288739"/>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5" name="橢圓 664"/>
            <p:cNvSpPr/>
            <p:nvPr/>
          </p:nvSpPr>
          <p:spPr>
            <a:xfrm>
              <a:off x="5513379"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6" name="橢圓 665"/>
            <p:cNvSpPr/>
            <p:nvPr/>
          </p:nvSpPr>
          <p:spPr>
            <a:xfrm>
              <a:off x="5513379" y="3847084"/>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7" name="橢圓 666"/>
            <p:cNvSpPr/>
            <p:nvPr/>
          </p:nvSpPr>
          <p:spPr>
            <a:xfrm>
              <a:off x="5513379" y="412625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8" name="橢圓 667"/>
            <p:cNvSpPr/>
            <p:nvPr/>
          </p:nvSpPr>
          <p:spPr>
            <a:xfrm>
              <a:off x="4656132"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69" name="橢圓 668"/>
            <p:cNvSpPr/>
            <p:nvPr/>
          </p:nvSpPr>
          <p:spPr>
            <a:xfrm>
              <a:off x="4656132"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0" name="橢圓 669"/>
            <p:cNvSpPr/>
            <p:nvPr/>
          </p:nvSpPr>
          <p:spPr>
            <a:xfrm>
              <a:off x="4941881"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1" name="橢圓 670"/>
            <p:cNvSpPr/>
            <p:nvPr/>
          </p:nvSpPr>
          <p:spPr>
            <a:xfrm>
              <a:off x="5227631" y="3009566"/>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72" name="橢圓 671"/>
            <p:cNvSpPr/>
            <p:nvPr/>
          </p:nvSpPr>
          <p:spPr>
            <a:xfrm>
              <a:off x="5227631" y="3567911"/>
              <a:ext cx="119818" cy="11981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74" name="直線單箭頭接點 673"/>
            <p:cNvCxnSpPr>
              <a:stCxn id="558" idx="6"/>
              <a:endCxn id="684" idx="2"/>
            </p:cNvCxnSpPr>
            <p:nvPr/>
          </p:nvCxnSpPr>
          <p:spPr>
            <a:xfrm>
              <a:off x="5918947" y="2231957"/>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5" name="直線單箭頭接點 674"/>
            <p:cNvCxnSpPr>
              <a:stCxn id="559" idx="6"/>
              <a:endCxn id="685" idx="2"/>
            </p:cNvCxnSpPr>
            <p:nvPr/>
          </p:nvCxnSpPr>
          <p:spPr>
            <a:xfrm>
              <a:off x="5918947" y="2511130"/>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6" name="直線單箭頭接點 675"/>
            <p:cNvCxnSpPr>
              <a:stCxn id="560" idx="6"/>
              <a:endCxn id="686" idx="2"/>
            </p:cNvCxnSpPr>
            <p:nvPr/>
          </p:nvCxnSpPr>
          <p:spPr>
            <a:xfrm>
              <a:off x="5918947" y="2790303"/>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77" name="直線單箭頭接點 676"/>
            <p:cNvCxnSpPr>
              <a:stCxn id="561" idx="6"/>
              <a:endCxn id="687" idx="2"/>
            </p:cNvCxnSpPr>
            <p:nvPr/>
          </p:nvCxnSpPr>
          <p:spPr>
            <a:xfrm>
              <a:off x="5918947" y="3069475"/>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84" name="橢圓 683"/>
            <p:cNvSpPr/>
            <p:nvPr/>
          </p:nvSpPr>
          <p:spPr>
            <a:xfrm>
              <a:off x="6084877" y="2172048"/>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5" name="橢圓 684"/>
            <p:cNvSpPr/>
            <p:nvPr/>
          </p:nvSpPr>
          <p:spPr>
            <a:xfrm>
              <a:off x="6084877" y="245122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6" name="橢圓 685"/>
            <p:cNvSpPr/>
            <p:nvPr/>
          </p:nvSpPr>
          <p:spPr>
            <a:xfrm>
              <a:off x="6084877" y="273039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87" name="橢圓 686"/>
            <p:cNvSpPr/>
            <p:nvPr/>
          </p:nvSpPr>
          <p:spPr>
            <a:xfrm>
              <a:off x="6084877" y="3009566"/>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88" name="直線單箭頭接點 687"/>
            <p:cNvCxnSpPr>
              <a:stCxn id="599" idx="6"/>
              <a:endCxn id="694" idx="2"/>
            </p:cNvCxnSpPr>
            <p:nvPr/>
          </p:nvCxnSpPr>
          <p:spPr>
            <a:xfrm>
              <a:off x="5918947" y="3348648"/>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89" name="直線單箭頭接點 688"/>
            <p:cNvCxnSpPr>
              <a:stCxn id="600" idx="6"/>
              <a:endCxn id="695" idx="2"/>
            </p:cNvCxnSpPr>
            <p:nvPr/>
          </p:nvCxnSpPr>
          <p:spPr>
            <a:xfrm>
              <a:off x="5918947" y="3627820"/>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694" name="橢圓 693"/>
            <p:cNvSpPr/>
            <p:nvPr/>
          </p:nvSpPr>
          <p:spPr>
            <a:xfrm>
              <a:off x="6084877" y="3288739"/>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695" name="橢圓 694"/>
            <p:cNvSpPr/>
            <p:nvPr/>
          </p:nvSpPr>
          <p:spPr>
            <a:xfrm>
              <a:off x="6084877" y="3567911"/>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696" name="直線單箭頭接點 695"/>
            <p:cNvCxnSpPr>
              <a:stCxn id="639" idx="6"/>
              <a:endCxn id="702" idx="2"/>
            </p:cNvCxnSpPr>
            <p:nvPr/>
          </p:nvCxnSpPr>
          <p:spPr>
            <a:xfrm>
              <a:off x="5918947" y="3906993"/>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697" name="直線單箭頭接點 696"/>
            <p:cNvCxnSpPr>
              <a:stCxn id="640" idx="6"/>
              <a:endCxn id="703" idx="2"/>
            </p:cNvCxnSpPr>
            <p:nvPr/>
          </p:nvCxnSpPr>
          <p:spPr>
            <a:xfrm>
              <a:off x="5918947" y="4186165"/>
              <a:ext cx="165930" cy="0"/>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02" name="橢圓 701"/>
            <p:cNvSpPr/>
            <p:nvPr/>
          </p:nvSpPr>
          <p:spPr>
            <a:xfrm>
              <a:off x="6084877" y="3847084"/>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03" name="橢圓 702"/>
            <p:cNvSpPr/>
            <p:nvPr/>
          </p:nvSpPr>
          <p:spPr>
            <a:xfrm>
              <a:off x="6084877" y="4126256"/>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25" name="直線單箭頭接點 724"/>
            <p:cNvCxnSpPr>
              <a:stCxn id="618" idx="4"/>
              <a:endCxn id="732" idx="0"/>
            </p:cNvCxnSpPr>
            <p:nvPr/>
          </p:nvCxnSpPr>
          <p:spPr>
            <a:xfrm>
              <a:off x="3858791"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6" name="直線單箭頭接點 725"/>
            <p:cNvCxnSpPr>
              <a:stCxn id="620" idx="4"/>
              <a:endCxn id="734" idx="0"/>
            </p:cNvCxnSpPr>
            <p:nvPr/>
          </p:nvCxnSpPr>
          <p:spPr>
            <a:xfrm>
              <a:off x="4144541"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7" name="直線單箭頭接點 726"/>
            <p:cNvCxnSpPr>
              <a:stCxn id="616" idx="4"/>
              <a:endCxn id="730" idx="0"/>
            </p:cNvCxnSpPr>
            <p:nvPr/>
          </p:nvCxnSpPr>
          <p:spPr>
            <a:xfrm>
              <a:off x="4430291"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28" name="直線單箭頭接點 727"/>
            <p:cNvCxnSpPr>
              <a:stCxn id="646" idx="4"/>
              <a:endCxn id="752" idx="0"/>
            </p:cNvCxnSpPr>
            <p:nvPr/>
          </p:nvCxnSpPr>
          <p:spPr>
            <a:xfrm>
              <a:off x="4716041"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30" name="橢圓 729"/>
            <p:cNvSpPr/>
            <p:nvPr/>
          </p:nvSpPr>
          <p:spPr>
            <a:xfrm>
              <a:off x="4370382"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2" name="橢圓 731"/>
            <p:cNvSpPr/>
            <p:nvPr/>
          </p:nvSpPr>
          <p:spPr>
            <a:xfrm>
              <a:off x="3798882"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34" name="橢圓 733"/>
            <p:cNvSpPr/>
            <p:nvPr/>
          </p:nvSpPr>
          <p:spPr>
            <a:xfrm>
              <a:off x="4084632"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9" name="直線單箭頭接點 738"/>
            <p:cNvCxnSpPr>
              <a:stCxn id="630" idx="4"/>
              <a:endCxn id="742" idx="0"/>
            </p:cNvCxnSpPr>
            <p:nvPr/>
          </p:nvCxnSpPr>
          <p:spPr>
            <a:xfrm>
              <a:off x="5001790"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0" name="直線單箭頭接點 739"/>
            <p:cNvCxnSpPr>
              <a:stCxn id="652" idx="4"/>
              <a:endCxn id="754" idx="0"/>
            </p:cNvCxnSpPr>
            <p:nvPr/>
          </p:nvCxnSpPr>
          <p:spPr>
            <a:xfrm>
              <a:off x="5287540"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42" name="橢圓 741"/>
            <p:cNvSpPr/>
            <p:nvPr/>
          </p:nvSpPr>
          <p:spPr>
            <a:xfrm>
              <a:off x="4941881"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7" name="直線單箭頭接點 746"/>
            <p:cNvCxnSpPr>
              <a:stCxn id="667" idx="4"/>
              <a:endCxn id="756" idx="0"/>
            </p:cNvCxnSpPr>
            <p:nvPr/>
          </p:nvCxnSpPr>
          <p:spPr>
            <a:xfrm>
              <a:off x="5573288"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48" name="直線單箭頭接點 747"/>
            <p:cNvCxnSpPr>
              <a:stCxn id="640" idx="4"/>
              <a:endCxn id="750" idx="0"/>
            </p:cNvCxnSpPr>
            <p:nvPr/>
          </p:nvCxnSpPr>
          <p:spPr>
            <a:xfrm>
              <a:off x="5859038" y="4246074"/>
              <a:ext cx="0" cy="162038"/>
            </a:xfrm>
            <a:prstGeom prst="straightConnector1">
              <a:avLst/>
            </a:prstGeom>
            <a:ln>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50" name="橢圓 749"/>
            <p:cNvSpPr/>
            <p:nvPr/>
          </p:nvSpPr>
          <p:spPr>
            <a:xfrm>
              <a:off x="5799129"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2" name="橢圓 751"/>
            <p:cNvSpPr/>
            <p:nvPr/>
          </p:nvSpPr>
          <p:spPr>
            <a:xfrm>
              <a:off x="4656132"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4" name="橢圓 753"/>
            <p:cNvSpPr/>
            <p:nvPr/>
          </p:nvSpPr>
          <p:spPr>
            <a:xfrm>
              <a:off x="5227631"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56" name="橢圓 755"/>
            <p:cNvSpPr/>
            <p:nvPr/>
          </p:nvSpPr>
          <p:spPr>
            <a:xfrm>
              <a:off x="5513379" y="4408112"/>
              <a:ext cx="119818" cy="119818"/>
            </a:xfrm>
            <a:prstGeom prst="ellipse">
              <a:avLst/>
            </a:prstGeom>
            <a:solidFill>
              <a:schemeClr val="bg2">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sp>
        <p:nvSpPr>
          <p:cNvPr id="680" name="頁尾版面配置區 4"/>
          <p:cNvSpPr>
            <a:spLocks noGrp="1"/>
          </p:cNvSpPr>
          <p:nvPr>
            <p:ph type="ftr" sz="quarter" idx="11"/>
          </p:nvPr>
        </p:nvSpPr>
        <p:spPr>
          <a:xfrm>
            <a:off x="2775568" y="4767263"/>
            <a:ext cx="3592864" cy="273844"/>
          </a:xfrm>
        </p:spPr>
        <p:txBody>
          <a:bodyPr/>
          <a:lstStyle/>
          <a:p>
            <a:r>
              <a:rPr lang="en-US" noProof="1" smtClean="0"/>
              <a:t>Chen, YenHao / National Tsing Hua University, Taiwan</a:t>
            </a:r>
            <a:endParaRPr lang="en-US" noProof="1"/>
          </a:p>
        </p:txBody>
      </p:sp>
      <p:grpSp>
        <p:nvGrpSpPr>
          <p:cNvPr id="729" name="群組 728"/>
          <p:cNvGrpSpPr/>
          <p:nvPr/>
        </p:nvGrpSpPr>
        <p:grpSpPr>
          <a:xfrm>
            <a:off x="4715276" y="1975150"/>
            <a:ext cx="1676489" cy="1648462"/>
            <a:chOff x="4823891" y="1886860"/>
            <a:chExt cx="1676489" cy="1648462"/>
          </a:xfrm>
        </p:grpSpPr>
        <p:sp>
          <p:nvSpPr>
            <p:cNvPr id="731" name="橢圓 730"/>
            <p:cNvSpPr/>
            <p:nvPr/>
          </p:nvSpPr>
          <p:spPr>
            <a:xfrm>
              <a:off x="4823891" y="1921020"/>
              <a:ext cx="1614302" cy="161430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33" name="直線單箭頭接點 732"/>
            <p:cNvCxnSpPr/>
            <p:nvPr/>
          </p:nvCxnSpPr>
          <p:spPr>
            <a:xfrm>
              <a:off x="5861990" y="2750897"/>
              <a:ext cx="513293"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5" name="直線單箭頭接點 734"/>
            <p:cNvCxnSpPr/>
            <p:nvPr/>
          </p:nvCxnSpPr>
          <p:spPr>
            <a:xfrm>
              <a:off x="4895526" y="2753374"/>
              <a:ext cx="474509"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6" name="直線單箭頭接點 735"/>
            <p:cNvCxnSpPr/>
            <p:nvPr/>
          </p:nvCxnSpPr>
          <p:spPr>
            <a:xfrm>
              <a:off x="5634214" y="2006748"/>
              <a:ext cx="0" cy="49041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737" name="直線單箭頭接點 736"/>
            <p:cNvCxnSpPr/>
            <p:nvPr/>
          </p:nvCxnSpPr>
          <p:spPr>
            <a:xfrm>
              <a:off x="5634214" y="2981674"/>
              <a:ext cx="0" cy="46245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738" name="橢圓 737"/>
            <p:cNvSpPr/>
            <p:nvPr/>
          </p:nvSpPr>
          <p:spPr>
            <a:xfrm>
              <a:off x="5056700" y="2160624"/>
              <a:ext cx="342639" cy="342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1" name="八邊形 740"/>
            <p:cNvSpPr/>
            <p:nvPr/>
          </p:nvSpPr>
          <p:spPr>
            <a:xfrm>
              <a:off x="5372460" y="2497159"/>
              <a:ext cx="513024" cy="513024"/>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43" name="流程圖: 人工作業 742"/>
            <p:cNvSpPr/>
            <p:nvPr/>
          </p:nvSpPr>
          <p:spPr>
            <a:xfrm rot="8100000">
              <a:off x="5388279" y="2580156"/>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44" name="直線單箭頭接點 743"/>
            <p:cNvCxnSpPr>
              <a:stCxn id="738" idx="5"/>
              <a:endCxn id="743" idx="2"/>
            </p:cNvCxnSpPr>
            <p:nvPr/>
          </p:nvCxnSpPr>
          <p:spPr>
            <a:xfrm>
              <a:off x="5349161" y="2453084"/>
              <a:ext cx="129726" cy="141339"/>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745" name="直線單箭頭接點 744"/>
            <p:cNvCxnSpPr>
              <a:endCxn id="746" idx="1"/>
            </p:cNvCxnSpPr>
            <p:nvPr/>
          </p:nvCxnSpPr>
          <p:spPr>
            <a:xfrm>
              <a:off x="5820814" y="2933699"/>
              <a:ext cx="124235" cy="11591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746" name="橢圓 745"/>
            <p:cNvSpPr/>
            <p:nvPr/>
          </p:nvSpPr>
          <p:spPr>
            <a:xfrm>
              <a:off x="5923961" y="302852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749" name="群組 748"/>
            <p:cNvGrpSpPr/>
            <p:nvPr/>
          </p:nvGrpSpPr>
          <p:grpSpPr>
            <a:xfrm>
              <a:off x="5498406" y="2608011"/>
              <a:ext cx="146104" cy="149513"/>
              <a:chOff x="5498406" y="2608011"/>
              <a:chExt cx="146104" cy="149513"/>
            </a:xfrm>
          </p:grpSpPr>
          <p:cxnSp>
            <p:nvCxnSpPr>
              <p:cNvPr id="767" name="直線單箭頭接點 766"/>
              <p:cNvCxnSpPr/>
              <p:nvPr/>
            </p:nvCxnSpPr>
            <p:spPr>
              <a:xfrm>
                <a:off x="5604247" y="2608011"/>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68" name="直線單箭頭接點 767"/>
              <p:cNvCxnSpPr/>
              <p:nvPr/>
            </p:nvCxnSpPr>
            <p:spPr>
              <a:xfrm>
                <a:off x="5548383" y="2657294"/>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69" name="直線單箭頭接點 768"/>
              <p:cNvCxnSpPr/>
              <p:nvPr/>
            </p:nvCxnSpPr>
            <p:spPr>
              <a:xfrm>
                <a:off x="5498406" y="2715634"/>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751" name="群組 750"/>
            <p:cNvGrpSpPr/>
            <p:nvPr/>
          </p:nvGrpSpPr>
          <p:grpSpPr>
            <a:xfrm>
              <a:off x="5507581" y="2833175"/>
              <a:ext cx="250101" cy="148499"/>
              <a:chOff x="5507581" y="2833175"/>
              <a:chExt cx="250101" cy="148499"/>
            </a:xfrm>
          </p:grpSpPr>
          <p:sp>
            <p:nvSpPr>
              <p:cNvPr id="763" name="流程圖: 人工作業 762"/>
              <p:cNvSpPr/>
              <p:nvPr/>
            </p:nvSpPr>
            <p:spPr>
              <a:xfrm>
                <a:off x="5507581" y="2884254"/>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4" name="直線單箭頭接點 763"/>
              <p:cNvCxnSpPr/>
              <p:nvPr/>
            </p:nvCxnSpPr>
            <p:spPr>
              <a:xfrm>
                <a:off x="5568690" y="2833175"/>
                <a:ext cx="0" cy="51079"/>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65" name="直線單箭頭接點 764"/>
              <p:cNvCxnSpPr/>
              <p:nvPr/>
            </p:nvCxnSpPr>
            <p:spPr>
              <a:xfrm>
                <a:off x="5631042" y="2833175"/>
                <a:ext cx="0" cy="51079"/>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66" name="直線單箭頭接點 765"/>
              <p:cNvCxnSpPr/>
              <p:nvPr/>
            </p:nvCxnSpPr>
            <p:spPr>
              <a:xfrm>
                <a:off x="5690573" y="2833175"/>
                <a:ext cx="0" cy="51079"/>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753" name="群組 752"/>
            <p:cNvGrpSpPr/>
            <p:nvPr/>
          </p:nvGrpSpPr>
          <p:grpSpPr>
            <a:xfrm>
              <a:off x="5718466" y="2622439"/>
              <a:ext cx="143523" cy="250101"/>
              <a:chOff x="5718466" y="2622439"/>
              <a:chExt cx="143523" cy="250101"/>
            </a:xfrm>
          </p:grpSpPr>
          <p:sp>
            <p:nvSpPr>
              <p:cNvPr id="759" name="流程圖: 人工作業 758"/>
              <p:cNvSpPr/>
              <p:nvPr/>
            </p:nvSpPr>
            <p:spPr>
              <a:xfrm rot="16200000">
                <a:off x="5688228" y="2698780"/>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760" name="直線單箭頭接點 759"/>
              <p:cNvCxnSpPr/>
              <p:nvPr/>
            </p:nvCxnSpPr>
            <p:spPr>
              <a:xfrm>
                <a:off x="5718466" y="2753966"/>
                <a:ext cx="4610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61" name="直線單箭頭接點 760"/>
              <p:cNvCxnSpPr/>
              <p:nvPr/>
            </p:nvCxnSpPr>
            <p:spPr>
              <a:xfrm>
                <a:off x="5718466" y="2811116"/>
                <a:ext cx="4610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762" name="直線單箭頭接點 761"/>
              <p:cNvCxnSpPr/>
              <p:nvPr/>
            </p:nvCxnSpPr>
            <p:spPr>
              <a:xfrm>
                <a:off x="5718466" y="2699184"/>
                <a:ext cx="4610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755" name="文字方塊 754"/>
            <p:cNvSpPr txBox="1"/>
            <p:nvPr/>
          </p:nvSpPr>
          <p:spPr>
            <a:xfrm>
              <a:off x="5604247" y="3043970"/>
              <a:ext cx="737702" cy="369332"/>
            </a:xfrm>
            <a:prstGeom prst="rect">
              <a:avLst/>
            </a:prstGeom>
            <a:noFill/>
          </p:spPr>
          <p:txBody>
            <a:bodyPr wrap="none" rtlCol="0">
              <a:spAutoFit/>
            </a:bodyPr>
            <a:lstStyle/>
            <a:p>
              <a:r>
                <a:rPr lang="en-US" altLang="zh-TW" dirty="0" smtClean="0"/>
                <a:t>Signal</a:t>
              </a:r>
              <a:endParaRPr lang="zh-TW" altLang="en-US" dirty="0"/>
            </a:p>
          </p:txBody>
        </p:sp>
        <p:sp>
          <p:nvSpPr>
            <p:cNvPr id="757" name="文字方塊 756"/>
            <p:cNvSpPr txBox="1"/>
            <p:nvPr/>
          </p:nvSpPr>
          <p:spPr>
            <a:xfrm>
              <a:off x="5126514" y="1886860"/>
              <a:ext cx="531364" cy="369332"/>
            </a:xfrm>
            <a:prstGeom prst="rect">
              <a:avLst/>
            </a:prstGeom>
            <a:noFill/>
          </p:spPr>
          <p:txBody>
            <a:bodyPr wrap="none" rtlCol="0">
              <a:spAutoFit/>
            </a:bodyPr>
            <a:lstStyle/>
            <a:p>
              <a:r>
                <a:rPr lang="en-US" altLang="zh-TW" dirty="0" smtClean="0"/>
                <a:t>TSV</a:t>
              </a:r>
              <a:endParaRPr lang="zh-TW" altLang="en-US" dirty="0"/>
            </a:p>
          </p:txBody>
        </p:sp>
        <p:sp>
          <p:nvSpPr>
            <p:cNvPr id="758" name="文字方塊 757"/>
            <p:cNvSpPr txBox="1"/>
            <p:nvPr/>
          </p:nvSpPr>
          <p:spPr>
            <a:xfrm>
              <a:off x="5681758" y="2277016"/>
              <a:ext cx="818622" cy="369332"/>
            </a:xfrm>
            <a:prstGeom prst="rect">
              <a:avLst/>
            </a:prstGeom>
            <a:noFill/>
          </p:spPr>
          <p:txBody>
            <a:bodyPr wrap="none" rtlCol="0">
              <a:spAutoFit/>
            </a:bodyPr>
            <a:lstStyle/>
            <a:p>
              <a:r>
                <a:rPr lang="en-US" altLang="zh-TW" dirty="0" smtClean="0"/>
                <a:t>Router</a:t>
              </a:r>
              <a:endParaRPr lang="zh-TW" altLang="en-US" dirty="0"/>
            </a:p>
          </p:txBody>
        </p:sp>
      </p:grpSp>
      <p:sp>
        <p:nvSpPr>
          <p:cNvPr id="770" name="橢圓 769"/>
          <p:cNvSpPr/>
          <p:nvPr/>
        </p:nvSpPr>
        <p:spPr>
          <a:xfrm>
            <a:off x="6551065" y="3213511"/>
            <a:ext cx="358662" cy="358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92" name="直線接點 91"/>
          <p:cNvCxnSpPr>
            <a:stCxn id="770" idx="4"/>
            <a:endCxn id="731" idx="4"/>
          </p:cNvCxnSpPr>
          <p:nvPr/>
        </p:nvCxnSpPr>
        <p:spPr>
          <a:xfrm flipH="1">
            <a:off x="5522427" y="3572173"/>
            <a:ext cx="1207969" cy="51439"/>
          </a:xfrm>
          <a:prstGeom prst="line">
            <a:avLst/>
          </a:prstGeom>
        </p:spPr>
        <p:style>
          <a:lnRef idx="1">
            <a:schemeClr val="accent1"/>
          </a:lnRef>
          <a:fillRef idx="0">
            <a:schemeClr val="accent1"/>
          </a:fillRef>
          <a:effectRef idx="0">
            <a:schemeClr val="accent1"/>
          </a:effectRef>
          <a:fontRef idx="minor">
            <a:schemeClr val="tx1"/>
          </a:fontRef>
        </p:style>
      </p:cxnSp>
      <p:cxnSp>
        <p:nvCxnSpPr>
          <p:cNvPr id="95" name="直線接點 94"/>
          <p:cNvCxnSpPr>
            <a:stCxn id="770" idx="7"/>
          </p:cNvCxnSpPr>
          <p:nvPr/>
        </p:nvCxnSpPr>
        <p:spPr>
          <a:xfrm flipH="1" flipV="1">
            <a:off x="6213912" y="2393769"/>
            <a:ext cx="643290" cy="872267"/>
          </a:xfrm>
          <a:prstGeom prst="line">
            <a:avLst/>
          </a:prstGeom>
        </p:spPr>
        <p:style>
          <a:lnRef idx="1">
            <a:schemeClr val="accent1"/>
          </a:lnRef>
          <a:fillRef idx="0">
            <a:schemeClr val="accent1"/>
          </a:fillRef>
          <a:effectRef idx="0">
            <a:schemeClr val="accent1"/>
          </a:effectRef>
          <a:fontRef idx="minor">
            <a:schemeClr val="tx1"/>
          </a:fontRef>
        </p:style>
      </p:cxnSp>
      <p:grpSp>
        <p:nvGrpSpPr>
          <p:cNvPr id="278" name="群組 277"/>
          <p:cNvGrpSpPr/>
          <p:nvPr/>
        </p:nvGrpSpPr>
        <p:grpSpPr>
          <a:xfrm>
            <a:off x="7139834" y="811672"/>
            <a:ext cx="1676489" cy="1648462"/>
            <a:chOff x="4823891" y="1886860"/>
            <a:chExt cx="1676489" cy="1648462"/>
          </a:xfrm>
        </p:grpSpPr>
        <p:sp>
          <p:nvSpPr>
            <p:cNvPr id="279" name="橢圓 278"/>
            <p:cNvSpPr/>
            <p:nvPr/>
          </p:nvSpPr>
          <p:spPr>
            <a:xfrm>
              <a:off x="4823891" y="1921020"/>
              <a:ext cx="1614302" cy="1614302"/>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0" name="直線單箭頭接點 279"/>
            <p:cNvCxnSpPr/>
            <p:nvPr/>
          </p:nvCxnSpPr>
          <p:spPr>
            <a:xfrm>
              <a:off x="5861990" y="2750897"/>
              <a:ext cx="513293"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1" name="直線單箭頭接點 280"/>
            <p:cNvCxnSpPr/>
            <p:nvPr/>
          </p:nvCxnSpPr>
          <p:spPr>
            <a:xfrm>
              <a:off x="4895526" y="2753374"/>
              <a:ext cx="474509" cy="0"/>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2" name="直線單箭頭接點 281"/>
            <p:cNvCxnSpPr/>
            <p:nvPr/>
          </p:nvCxnSpPr>
          <p:spPr>
            <a:xfrm>
              <a:off x="5634214" y="2006748"/>
              <a:ext cx="0" cy="49041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cxnSp>
          <p:nvCxnSpPr>
            <p:cNvPr id="283" name="直線單箭頭接點 282"/>
            <p:cNvCxnSpPr/>
            <p:nvPr/>
          </p:nvCxnSpPr>
          <p:spPr>
            <a:xfrm>
              <a:off x="5634214" y="2981674"/>
              <a:ext cx="0" cy="462451"/>
            </a:xfrm>
            <a:prstGeom prst="straightConnector1">
              <a:avLst/>
            </a:prstGeom>
            <a:ln w="19050">
              <a:solidFill>
                <a:schemeClr val="accent6">
                  <a:lumMod val="75000"/>
                </a:schemeClr>
              </a:solidFill>
              <a:headEnd type="none" w="sm" len="sm"/>
              <a:tailEnd type="arrow" w="sm" len="sm"/>
            </a:ln>
          </p:spPr>
          <p:style>
            <a:lnRef idx="1">
              <a:schemeClr val="accent1"/>
            </a:lnRef>
            <a:fillRef idx="0">
              <a:schemeClr val="accent1"/>
            </a:fillRef>
            <a:effectRef idx="0">
              <a:schemeClr val="accent1"/>
            </a:effectRef>
            <a:fontRef idx="minor">
              <a:schemeClr val="tx1"/>
            </a:fontRef>
          </p:style>
        </p:cxnSp>
        <p:sp>
          <p:nvSpPr>
            <p:cNvPr id="284" name="橢圓 283"/>
            <p:cNvSpPr/>
            <p:nvPr/>
          </p:nvSpPr>
          <p:spPr>
            <a:xfrm>
              <a:off x="5056700" y="2160624"/>
              <a:ext cx="342639" cy="342638"/>
            </a:xfrm>
            <a:prstGeom prst="ellipse">
              <a:avLst/>
            </a:prstGeom>
            <a:solidFill>
              <a:schemeClr val="bg2"/>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5" name="八邊形 284"/>
            <p:cNvSpPr/>
            <p:nvPr/>
          </p:nvSpPr>
          <p:spPr>
            <a:xfrm>
              <a:off x="5372460" y="2497159"/>
              <a:ext cx="513024" cy="513024"/>
            </a:xfrm>
            <a:prstGeom prst="octagon">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86" name="流程圖: 人工作業 285"/>
            <p:cNvSpPr/>
            <p:nvPr/>
          </p:nvSpPr>
          <p:spPr>
            <a:xfrm rot="8100000">
              <a:off x="5388279" y="2580156"/>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87" name="直線單箭頭接點 286"/>
            <p:cNvCxnSpPr>
              <a:stCxn id="284" idx="5"/>
              <a:endCxn id="286" idx="2"/>
            </p:cNvCxnSpPr>
            <p:nvPr/>
          </p:nvCxnSpPr>
          <p:spPr>
            <a:xfrm>
              <a:off x="5349161" y="2453084"/>
              <a:ext cx="129726" cy="141339"/>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cxnSp>
          <p:nvCxnSpPr>
            <p:cNvPr id="288" name="直線單箭頭接點 287"/>
            <p:cNvCxnSpPr>
              <a:endCxn id="289" idx="1"/>
            </p:cNvCxnSpPr>
            <p:nvPr/>
          </p:nvCxnSpPr>
          <p:spPr>
            <a:xfrm>
              <a:off x="5820814" y="2933699"/>
              <a:ext cx="124235" cy="115910"/>
            </a:xfrm>
            <a:prstGeom prst="straightConnector1">
              <a:avLst/>
            </a:prstGeom>
            <a:ln w="19050">
              <a:solidFill>
                <a:schemeClr val="accent6">
                  <a:lumMod val="75000"/>
                </a:schemeClr>
              </a:solidFill>
              <a:headEnd type="arrow" w="sm" len="sm"/>
              <a:tailEnd type="none" w="sm" len="sm"/>
            </a:ln>
          </p:spPr>
          <p:style>
            <a:lnRef idx="1">
              <a:schemeClr val="accent1"/>
            </a:lnRef>
            <a:fillRef idx="0">
              <a:schemeClr val="accent1"/>
            </a:fillRef>
            <a:effectRef idx="0">
              <a:schemeClr val="accent1"/>
            </a:effectRef>
            <a:fontRef idx="minor">
              <a:schemeClr val="tx1"/>
            </a:fontRef>
          </p:style>
        </p:cxnSp>
        <p:sp>
          <p:nvSpPr>
            <p:cNvPr id="289" name="橢圓 288"/>
            <p:cNvSpPr/>
            <p:nvPr/>
          </p:nvSpPr>
          <p:spPr>
            <a:xfrm>
              <a:off x="5923961" y="3028521"/>
              <a:ext cx="144000" cy="144000"/>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290" name="群組 289"/>
            <p:cNvGrpSpPr/>
            <p:nvPr/>
          </p:nvGrpSpPr>
          <p:grpSpPr>
            <a:xfrm>
              <a:off x="5498406" y="2608011"/>
              <a:ext cx="146104" cy="149513"/>
              <a:chOff x="5498406" y="2608011"/>
              <a:chExt cx="146104" cy="149513"/>
            </a:xfrm>
          </p:grpSpPr>
          <p:cxnSp>
            <p:nvCxnSpPr>
              <p:cNvPr id="304" name="直線單箭頭接點 303"/>
              <p:cNvCxnSpPr/>
              <p:nvPr/>
            </p:nvCxnSpPr>
            <p:spPr>
              <a:xfrm>
                <a:off x="5604247" y="2608011"/>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5" name="直線單箭頭接點 304"/>
              <p:cNvCxnSpPr/>
              <p:nvPr/>
            </p:nvCxnSpPr>
            <p:spPr>
              <a:xfrm>
                <a:off x="5548383" y="2657294"/>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6" name="直線單箭頭接點 305"/>
              <p:cNvCxnSpPr/>
              <p:nvPr/>
            </p:nvCxnSpPr>
            <p:spPr>
              <a:xfrm>
                <a:off x="5498406" y="2715634"/>
                <a:ext cx="40263" cy="4189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291" name="群組 290"/>
            <p:cNvGrpSpPr/>
            <p:nvPr/>
          </p:nvGrpSpPr>
          <p:grpSpPr>
            <a:xfrm>
              <a:off x="5507581" y="2833175"/>
              <a:ext cx="250101" cy="148499"/>
              <a:chOff x="5507581" y="2833175"/>
              <a:chExt cx="250101" cy="148499"/>
            </a:xfrm>
          </p:grpSpPr>
          <p:sp>
            <p:nvSpPr>
              <p:cNvPr id="300" name="流程圖: 人工作業 299"/>
              <p:cNvSpPr/>
              <p:nvPr/>
            </p:nvSpPr>
            <p:spPr>
              <a:xfrm>
                <a:off x="5507581" y="2884254"/>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1" name="直線單箭頭接點 300"/>
              <p:cNvCxnSpPr/>
              <p:nvPr/>
            </p:nvCxnSpPr>
            <p:spPr>
              <a:xfrm>
                <a:off x="5568690" y="2833175"/>
                <a:ext cx="0" cy="51079"/>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2" name="直線單箭頭接點 301"/>
              <p:cNvCxnSpPr/>
              <p:nvPr/>
            </p:nvCxnSpPr>
            <p:spPr>
              <a:xfrm>
                <a:off x="5631042" y="2833175"/>
                <a:ext cx="0" cy="51079"/>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303" name="直線單箭頭接點 302"/>
              <p:cNvCxnSpPr/>
              <p:nvPr/>
            </p:nvCxnSpPr>
            <p:spPr>
              <a:xfrm>
                <a:off x="5690573" y="2833175"/>
                <a:ext cx="0" cy="51079"/>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grpSp>
          <p:nvGrpSpPr>
            <p:cNvPr id="292" name="群組 291"/>
            <p:cNvGrpSpPr/>
            <p:nvPr/>
          </p:nvGrpSpPr>
          <p:grpSpPr>
            <a:xfrm>
              <a:off x="5718466" y="2622439"/>
              <a:ext cx="143523" cy="250101"/>
              <a:chOff x="5718466" y="2622439"/>
              <a:chExt cx="143523" cy="250101"/>
            </a:xfrm>
          </p:grpSpPr>
          <p:sp>
            <p:nvSpPr>
              <p:cNvPr id="296" name="流程圖: 人工作業 295"/>
              <p:cNvSpPr/>
              <p:nvPr/>
            </p:nvSpPr>
            <p:spPr>
              <a:xfrm rot="16200000">
                <a:off x="5688228" y="2698780"/>
                <a:ext cx="250101" cy="97420"/>
              </a:xfrm>
              <a:prstGeom prst="flowChartManualOper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297" name="直線單箭頭接點 296"/>
              <p:cNvCxnSpPr/>
              <p:nvPr/>
            </p:nvCxnSpPr>
            <p:spPr>
              <a:xfrm>
                <a:off x="5718466" y="2753966"/>
                <a:ext cx="4610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98" name="直線單箭頭接點 297"/>
              <p:cNvCxnSpPr/>
              <p:nvPr/>
            </p:nvCxnSpPr>
            <p:spPr>
              <a:xfrm>
                <a:off x="5718466" y="2811116"/>
                <a:ext cx="4610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cxnSp>
            <p:nvCxnSpPr>
              <p:cNvPr id="299" name="直線單箭頭接點 298"/>
              <p:cNvCxnSpPr/>
              <p:nvPr/>
            </p:nvCxnSpPr>
            <p:spPr>
              <a:xfrm>
                <a:off x="5718466" y="2699184"/>
                <a:ext cx="46102" cy="0"/>
              </a:xfrm>
              <a:prstGeom prst="straightConnector1">
                <a:avLst/>
              </a:prstGeom>
              <a:ln w="19050">
                <a:solidFill>
                  <a:schemeClr val="accent6">
                    <a:lumMod val="75000"/>
                  </a:schemeClr>
                </a:solidFill>
                <a:headEnd type="none" w="sm" len="sm"/>
                <a:tailEnd type="none" w="sm" len="sm"/>
              </a:ln>
            </p:spPr>
            <p:style>
              <a:lnRef idx="1">
                <a:schemeClr val="accent1"/>
              </a:lnRef>
              <a:fillRef idx="0">
                <a:schemeClr val="accent1"/>
              </a:fillRef>
              <a:effectRef idx="0">
                <a:schemeClr val="accent1"/>
              </a:effectRef>
              <a:fontRef idx="minor">
                <a:schemeClr val="tx1"/>
              </a:fontRef>
            </p:style>
          </p:cxnSp>
        </p:grpSp>
        <p:sp>
          <p:nvSpPr>
            <p:cNvPr id="293" name="文字方塊 292"/>
            <p:cNvSpPr txBox="1"/>
            <p:nvPr/>
          </p:nvSpPr>
          <p:spPr>
            <a:xfrm>
              <a:off x="5604247" y="3043970"/>
              <a:ext cx="737702" cy="369332"/>
            </a:xfrm>
            <a:prstGeom prst="rect">
              <a:avLst/>
            </a:prstGeom>
            <a:noFill/>
          </p:spPr>
          <p:txBody>
            <a:bodyPr wrap="none" rtlCol="0">
              <a:spAutoFit/>
            </a:bodyPr>
            <a:lstStyle/>
            <a:p>
              <a:r>
                <a:rPr lang="en-US" altLang="zh-TW" dirty="0" smtClean="0"/>
                <a:t>Signal</a:t>
              </a:r>
              <a:endParaRPr lang="zh-TW" altLang="en-US" dirty="0"/>
            </a:p>
          </p:txBody>
        </p:sp>
        <p:sp>
          <p:nvSpPr>
            <p:cNvPr id="294" name="文字方塊 293"/>
            <p:cNvSpPr txBox="1"/>
            <p:nvPr/>
          </p:nvSpPr>
          <p:spPr>
            <a:xfrm>
              <a:off x="5126514" y="1886860"/>
              <a:ext cx="531364" cy="369332"/>
            </a:xfrm>
            <a:prstGeom prst="rect">
              <a:avLst/>
            </a:prstGeom>
            <a:noFill/>
          </p:spPr>
          <p:txBody>
            <a:bodyPr wrap="none" rtlCol="0">
              <a:spAutoFit/>
            </a:bodyPr>
            <a:lstStyle/>
            <a:p>
              <a:r>
                <a:rPr lang="en-US" altLang="zh-TW" dirty="0" smtClean="0"/>
                <a:t>TSV</a:t>
              </a:r>
              <a:endParaRPr lang="zh-TW" altLang="en-US" dirty="0"/>
            </a:p>
          </p:txBody>
        </p:sp>
        <p:sp>
          <p:nvSpPr>
            <p:cNvPr id="295" name="文字方塊 294"/>
            <p:cNvSpPr txBox="1"/>
            <p:nvPr/>
          </p:nvSpPr>
          <p:spPr>
            <a:xfrm>
              <a:off x="5681758" y="2277016"/>
              <a:ext cx="818622" cy="369332"/>
            </a:xfrm>
            <a:prstGeom prst="rect">
              <a:avLst/>
            </a:prstGeom>
            <a:noFill/>
          </p:spPr>
          <p:txBody>
            <a:bodyPr wrap="none" rtlCol="0">
              <a:spAutoFit/>
            </a:bodyPr>
            <a:lstStyle/>
            <a:p>
              <a:r>
                <a:rPr lang="en-US" altLang="zh-TW" dirty="0" smtClean="0"/>
                <a:t>Router</a:t>
              </a:r>
              <a:endParaRPr lang="zh-TW" altLang="en-US" dirty="0"/>
            </a:p>
          </p:txBody>
        </p:sp>
      </p:grpSp>
      <p:sp>
        <p:nvSpPr>
          <p:cNvPr id="307" name="橢圓 306"/>
          <p:cNvSpPr/>
          <p:nvPr/>
        </p:nvSpPr>
        <p:spPr>
          <a:xfrm>
            <a:off x="7408314" y="3213511"/>
            <a:ext cx="358662" cy="35866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09" name="直線單箭頭接點 308"/>
          <p:cNvCxnSpPr/>
          <p:nvPr/>
        </p:nvCxnSpPr>
        <p:spPr>
          <a:xfrm flipH="1" flipV="1">
            <a:off x="5162444" y="2491579"/>
            <a:ext cx="673002" cy="63735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cxnSp>
        <p:nvCxnSpPr>
          <p:cNvPr id="313" name="直線單箭頭接點 312"/>
          <p:cNvCxnSpPr/>
          <p:nvPr/>
        </p:nvCxnSpPr>
        <p:spPr>
          <a:xfrm flipH="1" flipV="1">
            <a:off x="7578173" y="1326777"/>
            <a:ext cx="673002" cy="637351"/>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15" name="乘號 314"/>
          <p:cNvSpPr/>
          <p:nvPr/>
        </p:nvSpPr>
        <p:spPr>
          <a:xfrm>
            <a:off x="6529271" y="3199373"/>
            <a:ext cx="397745" cy="397745"/>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16" name="直線單箭頭接點 315"/>
          <p:cNvCxnSpPr/>
          <p:nvPr/>
        </p:nvCxnSpPr>
        <p:spPr>
          <a:xfrm>
            <a:off x="7766976" y="3391524"/>
            <a:ext cx="931909" cy="0"/>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5" name="直線接點 14"/>
          <p:cNvCxnSpPr>
            <a:stCxn id="307" idx="2"/>
          </p:cNvCxnSpPr>
          <p:nvPr/>
        </p:nvCxnSpPr>
        <p:spPr>
          <a:xfrm flipH="1" flipV="1">
            <a:off x="7151885" y="1809066"/>
            <a:ext cx="256429" cy="1583776"/>
          </a:xfrm>
          <a:prstGeom prst="line">
            <a:avLst/>
          </a:prstGeom>
        </p:spPr>
        <p:style>
          <a:lnRef idx="1">
            <a:schemeClr val="accent1"/>
          </a:lnRef>
          <a:fillRef idx="0">
            <a:schemeClr val="accent1"/>
          </a:fillRef>
          <a:effectRef idx="0">
            <a:schemeClr val="accent1"/>
          </a:effectRef>
          <a:fontRef idx="minor">
            <a:schemeClr val="tx1"/>
          </a:fontRef>
        </p:style>
      </p:cxnSp>
      <p:cxnSp>
        <p:nvCxnSpPr>
          <p:cNvPr id="17" name="直線接點 16"/>
          <p:cNvCxnSpPr>
            <a:stCxn id="307" idx="6"/>
          </p:cNvCxnSpPr>
          <p:nvPr/>
        </p:nvCxnSpPr>
        <p:spPr>
          <a:xfrm flipV="1">
            <a:off x="7766976" y="2083946"/>
            <a:ext cx="864829" cy="1308896"/>
          </a:xfrm>
          <a:prstGeom prst="line">
            <a:avLst/>
          </a:prstGeom>
        </p:spPr>
        <p:style>
          <a:lnRef idx="1">
            <a:schemeClr val="accent1"/>
          </a:lnRef>
          <a:fillRef idx="0">
            <a:schemeClr val="accent1"/>
          </a:fillRef>
          <a:effectRef idx="0">
            <a:schemeClr val="accent1"/>
          </a:effectRef>
          <a:fontRef idx="minor">
            <a:schemeClr val="tx1"/>
          </a:fontRef>
        </p:style>
      </p:cxnSp>
      <p:sp>
        <p:nvSpPr>
          <p:cNvPr id="331" name="乘號 330"/>
          <p:cNvSpPr/>
          <p:nvPr/>
        </p:nvSpPr>
        <p:spPr>
          <a:xfrm>
            <a:off x="4809571" y="2109818"/>
            <a:ext cx="621760" cy="621760"/>
          </a:xfrm>
          <a:prstGeom prst="mathMultiply">
            <a:avLst>
              <a:gd name="adj1" fmla="val 12744"/>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23" name="手繪多邊形 22"/>
          <p:cNvSpPr/>
          <p:nvPr/>
        </p:nvSpPr>
        <p:spPr>
          <a:xfrm>
            <a:off x="5535767" y="2829196"/>
            <a:ext cx="788868" cy="302332"/>
          </a:xfrm>
          <a:custGeom>
            <a:avLst/>
            <a:gdLst>
              <a:gd name="connsiteX0" fmla="*/ 307855 w 788868"/>
              <a:gd name="connsiteY0" fmla="*/ 302332 h 302332"/>
              <a:gd name="connsiteX1" fmla="*/ 179268 w 788868"/>
              <a:gd name="connsiteY1" fmla="*/ 190413 h 302332"/>
              <a:gd name="connsiteX2" fmla="*/ 674 w 788868"/>
              <a:gd name="connsiteY2" fmla="*/ 16582 h 302332"/>
              <a:gd name="connsiteX3" fmla="*/ 248324 w 788868"/>
              <a:gd name="connsiteY3" fmla="*/ 7057 h 302332"/>
              <a:gd name="connsiteX4" fmla="*/ 788868 w 788868"/>
              <a:gd name="connsiteY4" fmla="*/ 9438 h 3023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88868" h="302332">
                <a:moveTo>
                  <a:pt x="307855" y="302332"/>
                </a:moveTo>
                <a:cubicBezTo>
                  <a:pt x="269160" y="270185"/>
                  <a:pt x="230465" y="238038"/>
                  <a:pt x="179268" y="190413"/>
                </a:cubicBezTo>
                <a:cubicBezTo>
                  <a:pt x="128071" y="142788"/>
                  <a:pt x="-10835" y="47141"/>
                  <a:pt x="674" y="16582"/>
                </a:cubicBezTo>
                <a:cubicBezTo>
                  <a:pt x="12183" y="-13977"/>
                  <a:pt x="248324" y="7057"/>
                  <a:pt x="248324" y="7057"/>
                </a:cubicBezTo>
                <a:lnTo>
                  <a:pt x="788868" y="9438"/>
                </a:lnTo>
              </a:path>
            </a:pathLst>
          </a:custGeom>
          <a:noFill/>
          <a:ln w="38100">
            <a:solidFill>
              <a:schemeClr val="accent2"/>
            </a:solidFill>
            <a:headEnd type="none"/>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34" name="直線單箭頭接點 333"/>
          <p:cNvCxnSpPr/>
          <p:nvPr/>
        </p:nvCxnSpPr>
        <p:spPr>
          <a:xfrm>
            <a:off x="6788157" y="3391524"/>
            <a:ext cx="121570" cy="0"/>
          </a:xfrm>
          <a:prstGeom prst="straightConnector1">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338" name="直線單箭頭接點 337"/>
          <p:cNvCxnSpPr/>
          <p:nvPr/>
        </p:nvCxnSpPr>
        <p:spPr>
          <a:xfrm>
            <a:off x="7408314" y="3391524"/>
            <a:ext cx="358662" cy="0"/>
          </a:xfrm>
          <a:prstGeom prst="straightConnector1">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342" name="直線單箭頭接點 341"/>
          <p:cNvCxnSpPr/>
          <p:nvPr/>
        </p:nvCxnSpPr>
        <p:spPr>
          <a:xfrm>
            <a:off x="6909727" y="3391524"/>
            <a:ext cx="498587" cy="0"/>
          </a:xfrm>
          <a:prstGeom prst="straightConnector1">
            <a:avLst/>
          </a:prstGeom>
          <a:ln w="38100">
            <a:solidFill>
              <a:schemeClr val="accent2"/>
            </a:solidFill>
            <a:tailEnd type="none"/>
          </a:ln>
        </p:spPr>
        <p:style>
          <a:lnRef idx="1">
            <a:schemeClr val="accent1"/>
          </a:lnRef>
          <a:fillRef idx="0">
            <a:schemeClr val="accent1"/>
          </a:fillRef>
          <a:effectRef idx="0">
            <a:schemeClr val="accent1"/>
          </a:effectRef>
          <a:fontRef idx="minor">
            <a:schemeClr val="tx1"/>
          </a:fontRef>
        </p:style>
      </p:cxnSp>
      <p:cxnSp>
        <p:nvCxnSpPr>
          <p:cNvPr id="344" name="直線單箭頭接點 343"/>
          <p:cNvCxnSpPr/>
          <p:nvPr/>
        </p:nvCxnSpPr>
        <p:spPr>
          <a:xfrm>
            <a:off x="7151885" y="1675709"/>
            <a:ext cx="1602251" cy="0"/>
          </a:xfrm>
          <a:prstGeom prst="straightConnector1">
            <a:avLst/>
          </a:prstGeom>
          <a:ln w="38100">
            <a:solidFill>
              <a:schemeClr val="accent2"/>
            </a:solidFill>
            <a:tailEnd type="arrow"/>
          </a:ln>
        </p:spPr>
        <p:style>
          <a:lnRef idx="1">
            <a:schemeClr val="accent1"/>
          </a:lnRef>
          <a:fillRef idx="0">
            <a:schemeClr val="accent1"/>
          </a:fillRef>
          <a:effectRef idx="0">
            <a:schemeClr val="accent1"/>
          </a:effectRef>
          <a:fontRef idx="minor">
            <a:schemeClr val="tx1"/>
          </a:fontRef>
        </p:style>
      </p:cxnSp>
      <p:sp>
        <p:nvSpPr>
          <p:cNvPr id="33" name="手繪多邊形 32"/>
          <p:cNvSpPr/>
          <p:nvPr/>
        </p:nvSpPr>
        <p:spPr>
          <a:xfrm>
            <a:off x="7150928" y="1657270"/>
            <a:ext cx="820450" cy="802745"/>
          </a:xfrm>
          <a:custGeom>
            <a:avLst/>
            <a:gdLst>
              <a:gd name="connsiteX0" fmla="*/ 0 w 820450"/>
              <a:gd name="connsiteY0" fmla="*/ 16933 h 802745"/>
              <a:gd name="connsiteX1" fmla="*/ 540544 w 820450"/>
              <a:gd name="connsiteY1" fmla="*/ 19314 h 802745"/>
              <a:gd name="connsiteX2" fmla="*/ 802482 w 820450"/>
              <a:gd name="connsiteY2" fmla="*/ 19314 h 802745"/>
              <a:gd name="connsiteX3" fmla="*/ 797719 w 820450"/>
              <a:gd name="connsiteY3" fmla="*/ 281251 h 802745"/>
              <a:gd name="connsiteX4" fmla="*/ 800100 w 820450"/>
              <a:gd name="connsiteY4" fmla="*/ 802745 h 8027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0450" h="802745">
                <a:moveTo>
                  <a:pt x="0" y="16933"/>
                </a:moveTo>
                <a:lnTo>
                  <a:pt x="540544" y="19314"/>
                </a:lnTo>
                <a:cubicBezTo>
                  <a:pt x="674291" y="19711"/>
                  <a:pt x="759619" y="-24342"/>
                  <a:pt x="802482" y="19314"/>
                </a:cubicBezTo>
                <a:cubicBezTo>
                  <a:pt x="845345" y="62970"/>
                  <a:pt x="798116" y="150679"/>
                  <a:pt x="797719" y="281251"/>
                </a:cubicBezTo>
                <a:cubicBezTo>
                  <a:pt x="797322" y="411823"/>
                  <a:pt x="798711" y="607284"/>
                  <a:pt x="800100" y="802745"/>
                </a:cubicBezTo>
              </a:path>
            </a:pathLst>
          </a:custGeom>
          <a:noFill/>
          <a:ln w="38100">
            <a:solidFill>
              <a:schemeClr val="accent2"/>
            </a:solidFill>
            <a:tailEnd type="arrow"/>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4" name="手繪多邊形 33"/>
          <p:cNvSpPr/>
          <p:nvPr/>
        </p:nvSpPr>
        <p:spPr>
          <a:xfrm>
            <a:off x="7403341" y="3385823"/>
            <a:ext cx="189084" cy="190998"/>
          </a:xfrm>
          <a:custGeom>
            <a:avLst/>
            <a:gdLst>
              <a:gd name="connsiteX0" fmla="*/ 0 w 189084"/>
              <a:gd name="connsiteY0" fmla="*/ 10023 h 190998"/>
              <a:gd name="connsiteX1" fmla="*/ 123825 w 189084"/>
              <a:gd name="connsiteY1" fmla="*/ 5261 h 190998"/>
              <a:gd name="connsiteX2" fmla="*/ 183356 w 189084"/>
              <a:gd name="connsiteY2" fmla="*/ 74317 h 190998"/>
              <a:gd name="connsiteX3" fmla="*/ 183356 w 189084"/>
              <a:gd name="connsiteY3" fmla="*/ 190998 h 190998"/>
            </a:gdLst>
            <a:ahLst/>
            <a:cxnLst>
              <a:cxn ang="0">
                <a:pos x="connsiteX0" y="connsiteY0"/>
              </a:cxn>
              <a:cxn ang="0">
                <a:pos x="connsiteX1" y="connsiteY1"/>
              </a:cxn>
              <a:cxn ang="0">
                <a:pos x="connsiteX2" y="connsiteY2"/>
              </a:cxn>
              <a:cxn ang="0">
                <a:pos x="connsiteX3" y="connsiteY3"/>
              </a:cxn>
            </a:cxnLst>
            <a:rect l="l" t="t" r="r" b="b"/>
            <a:pathLst>
              <a:path w="189084" h="190998">
                <a:moveTo>
                  <a:pt x="0" y="10023"/>
                </a:moveTo>
                <a:cubicBezTo>
                  <a:pt x="46633" y="2284"/>
                  <a:pt x="93266" y="-5455"/>
                  <a:pt x="123825" y="5261"/>
                </a:cubicBezTo>
                <a:cubicBezTo>
                  <a:pt x="154384" y="15977"/>
                  <a:pt x="173434" y="43361"/>
                  <a:pt x="183356" y="74317"/>
                </a:cubicBezTo>
                <a:cubicBezTo>
                  <a:pt x="193278" y="105273"/>
                  <a:pt x="188317" y="148135"/>
                  <a:pt x="183356" y="190998"/>
                </a:cubicBezTo>
              </a:path>
            </a:pathLst>
          </a:cu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cxnSp>
        <p:nvCxnSpPr>
          <p:cNvPr id="36" name="直線單箭頭接點 35"/>
          <p:cNvCxnSpPr/>
          <p:nvPr/>
        </p:nvCxnSpPr>
        <p:spPr>
          <a:xfrm>
            <a:off x="7587645" y="3572173"/>
            <a:ext cx="0" cy="1197655"/>
          </a:xfrm>
          <a:prstGeom prst="straightConnector1">
            <a:avLst/>
          </a:prstGeom>
          <a:ln w="38100">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80322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0"/>
                                        </p:tgtEl>
                                        <p:attrNameLst>
                                          <p:attrName>style.visibility</p:attrName>
                                        </p:attrNameLst>
                                      </p:cBhvr>
                                      <p:to>
                                        <p:strVal val="visible"/>
                                      </p:to>
                                    </p:set>
                                    <p:animEffect transition="in" filter="fade">
                                      <p:cBhvr>
                                        <p:cTn id="7" dur="500"/>
                                        <p:tgtEl>
                                          <p:spTgt spid="77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07"/>
                                        </p:tgtEl>
                                        <p:attrNameLst>
                                          <p:attrName>style.visibility</p:attrName>
                                        </p:attrNameLst>
                                      </p:cBhvr>
                                      <p:to>
                                        <p:strVal val="visible"/>
                                      </p:to>
                                    </p:set>
                                    <p:animEffect transition="in" filter="fade">
                                      <p:cBhvr>
                                        <p:cTn id="10" dur="500"/>
                                        <p:tgtEl>
                                          <p:spTgt spid="307"/>
                                        </p:tgtEl>
                                      </p:cBhvr>
                                    </p:animEffect>
                                  </p:childTnLst>
                                </p:cTn>
                              </p:par>
                            </p:childTnLst>
                          </p:cTn>
                        </p:par>
                        <p:par>
                          <p:cTn id="11" fill="hold">
                            <p:stCondLst>
                              <p:cond delay="500"/>
                            </p:stCondLst>
                            <p:childTnLst>
                              <p:par>
                                <p:cTn id="12" presetID="22" presetClass="entr" presetSubtype="2" fill="hold" nodeType="after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wipe(right)">
                                      <p:cBhvr>
                                        <p:cTn id="14" dur="500"/>
                                        <p:tgtEl>
                                          <p:spTgt spid="95"/>
                                        </p:tgtEl>
                                      </p:cBhvr>
                                    </p:animEffect>
                                  </p:childTnLst>
                                </p:cTn>
                              </p:par>
                              <p:par>
                                <p:cTn id="15" presetID="22" presetClass="entr" presetSubtype="2" fill="hold" nodeType="withEffect">
                                  <p:stCondLst>
                                    <p:cond delay="0"/>
                                  </p:stCondLst>
                                  <p:childTnLst>
                                    <p:set>
                                      <p:cBhvr>
                                        <p:cTn id="16" dur="1" fill="hold">
                                          <p:stCondLst>
                                            <p:cond delay="0"/>
                                          </p:stCondLst>
                                        </p:cTn>
                                        <p:tgtEl>
                                          <p:spTgt spid="92"/>
                                        </p:tgtEl>
                                        <p:attrNameLst>
                                          <p:attrName>style.visibility</p:attrName>
                                        </p:attrNameLst>
                                      </p:cBhvr>
                                      <p:to>
                                        <p:strVal val="visible"/>
                                      </p:to>
                                    </p:set>
                                    <p:animEffect transition="in" filter="wipe(right)">
                                      <p:cBhvr>
                                        <p:cTn id="17" dur="500"/>
                                        <p:tgtEl>
                                          <p:spTgt spid="92"/>
                                        </p:tgtEl>
                                      </p:cBhvr>
                                    </p:animEffect>
                                  </p:childTnLst>
                                </p:cTn>
                              </p:par>
                              <p:par>
                                <p:cTn id="18" presetID="22" presetClass="entr" presetSubtype="4" fill="hold"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wipe(down)">
                                      <p:cBhvr>
                                        <p:cTn id="20" dur="500"/>
                                        <p:tgtEl>
                                          <p:spTgt spid="17"/>
                                        </p:tgtEl>
                                      </p:cBhvr>
                                    </p:animEffect>
                                  </p:childTnLst>
                                </p:cTn>
                              </p:par>
                              <p:par>
                                <p:cTn id="21" presetID="22" presetClass="entr" presetSubtype="4"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wipe(down)">
                                      <p:cBhvr>
                                        <p:cTn id="23" dur="500"/>
                                        <p:tgtEl>
                                          <p:spTgt spid="15"/>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729"/>
                                        </p:tgtEl>
                                        <p:attrNameLst>
                                          <p:attrName>style.visibility</p:attrName>
                                        </p:attrNameLst>
                                      </p:cBhvr>
                                      <p:to>
                                        <p:strVal val="visible"/>
                                      </p:to>
                                    </p:set>
                                    <p:animEffect transition="in" filter="fade">
                                      <p:cBhvr>
                                        <p:cTn id="27" dur="500"/>
                                        <p:tgtEl>
                                          <p:spTgt spid="729"/>
                                        </p:tgtEl>
                                      </p:cBhvr>
                                    </p:animEffect>
                                  </p:childTnLst>
                                </p:cTn>
                              </p:par>
                              <p:par>
                                <p:cTn id="28" presetID="10" presetClass="entr" presetSubtype="0" fill="hold" nodeType="withEffect">
                                  <p:stCondLst>
                                    <p:cond delay="0"/>
                                  </p:stCondLst>
                                  <p:childTnLst>
                                    <p:set>
                                      <p:cBhvr>
                                        <p:cTn id="29" dur="1" fill="hold">
                                          <p:stCondLst>
                                            <p:cond delay="0"/>
                                          </p:stCondLst>
                                        </p:cTn>
                                        <p:tgtEl>
                                          <p:spTgt spid="278"/>
                                        </p:tgtEl>
                                        <p:attrNameLst>
                                          <p:attrName>style.visibility</p:attrName>
                                        </p:attrNameLst>
                                      </p:cBhvr>
                                      <p:to>
                                        <p:strVal val="visible"/>
                                      </p:to>
                                    </p:set>
                                    <p:animEffect transition="in" filter="fade">
                                      <p:cBhvr>
                                        <p:cTn id="30" dur="500"/>
                                        <p:tgtEl>
                                          <p:spTgt spid="278"/>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nodeType="clickEffect">
                                  <p:stCondLst>
                                    <p:cond delay="0"/>
                                  </p:stCondLst>
                                  <p:childTnLst>
                                    <p:set>
                                      <p:cBhvr>
                                        <p:cTn id="34" dur="1" fill="hold">
                                          <p:stCondLst>
                                            <p:cond delay="0"/>
                                          </p:stCondLst>
                                        </p:cTn>
                                        <p:tgtEl>
                                          <p:spTgt spid="313"/>
                                        </p:tgtEl>
                                        <p:attrNameLst>
                                          <p:attrName>style.visibility</p:attrName>
                                        </p:attrNameLst>
                                      </p:cBhvr>
                                      <p:to>
                                        <p:strVal val="visible"/>
                                      </p:to>
                                    </p:set>
                                    <p:animEffect transition="in" filter="wipe(down)">
                                      <p:cBhvr>
                                        <p:cTn id="35" dur="500"/>
                                        <p:tgtEl>
                                          <p:spTgt spid="313"/>
                                        </p:tgtEl>
                                      </p:cBhvr>
                                    </p:animEffect>
                                  </p:childTnLst>
                                </p:cTn>
                              </p:par>
                              <p:par>
                                <p:cTn id="36" presetID="22" presetClass="entr" presetSubtype="4" fill="hold" nodeType="withEffect">
                                  <p:stCondLst>
                                    <p:cond delay="0"/>
                                  </p:stCondLst>
                                  <p:childTnLst>
                                    <p:set>
                                      <p:cBhvr>
                                        <p:cTn id="37" dur="1" fill="hold">
                                          <p:stCondLst>
                                            <p:cond delay="0"/>
                                          </p:stCondLst>
                                        </p:cTn>
                                        <p:tgtEl>
                                          <p:spTgt spid="309"/>
                                        </p:tgtEl>
                                        <p:attrNameLst>
                                          <p:attrName>style.visibility</p:attrName>
                                        </p:attrNameLst>
                                      </p:cBhvr>
                                      <p:to>
                                        <p:strVal val="visible"/>
                                      </p:to>
                                    </p:set>
                                    <p:animEffect transition="in" filter="wipe(down)">
                                      <p:cBhvr>
                                        <p:cTn id="38" dur="500"/>
                                        <p:tgtEl>
                                          <p:spTgt spid="309"/>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15"/>
                                        </p:tgtEl>
                                        <p:attrNameLst>
                                          <p:attrName>style.visibility</p:attrName>
                                        </p:attrNameLst>
                                      </p:cBhvr>
                                      <p:to>
                                        <p:strVal val="visible"/>
                                      </p:to>
                                    </p:set>
                                    <p:animEffect transition="in" filter="fade">
                                      <p:cBhvr>
                                        <p:cTn id="43" dur="500"/>
                                        <p:tgtEl>
                                          <p:spTgt spid="315"/>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31"/>
                                        </p:tgtEl>
                                        <p:attrNameLst>
                                          <p:attrName>style.visibility</p:attrName>
                                        </p:attrNameLst>
                                      </p:cBhvr>
                                      <p:to>
                                        <p:strVal val="visible"/>
                                      </p:to>
                                    </p:set>
                                    <p:animEffect transition="in" filter="fade">
                                      <p:cBhvr>
                                        <p:cTn id="46" dur="500"/>
                                        <p:tgtEl>
                                          <p:spTgt spid="331"/>
                                        </p:tgtEl>
                                      </p:cBhvr>
                                    </p:animEffect>
                                  </p:childTnLst>
                                </p:cTn>
                              </p:par>
                              <p:par>
                                <p:cTn id="47" presetID="7" presetClass="emph" presetSubtype="2" fill="hold" nodeType="withEffect">
                                  <p:stCondLst>
                                    <p:cond delay="0"/>
                                  </p:stCondLst>
                                  <p:childTnLst>
                                    <p:animClr clrSpc="rgb" dir="cw">
                                      <p:cBhvr>
                                        <p:cTn id="48" dur="500" fill="hold"/>
                                        <p:tgtEl>
                                          <p:spTgt spid="313"/>
                                        </p:tgtEl>
                                        <p:attrNameLst>
                                          <p:attrName>stroke.color</p:attrName>
                                        </p:attrNameLst>
                                      </p:cBhvr>
                                      <p:to>
                                        <a:srgbClr val="F4B183"/>
                                      </p:to>
                                    </p:animClr>
                                    <p:set>
                                      <p:cBhvr>
                                        <p:cTn id="49" dur="500" fill="hold"/>
                                        <p:tgtEl>
                                          <p:spTgt spid="313"/>
                                        </p:tgtEl>
                                        <p:attrNameLst>
                                          <p:attrName>stroke.on</p:attrName>
                                        </p:attrNameLst>
                                      </p:cBhvr>
                                      <p:to>
                                        <p:strVal val="tru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309"/>
                                        </p:tgtEl>
                                      </p:cBhvr>
                                    </p:animEffect>
                                    <p:set>
                                      <p:cBhvr>
                                        <p:cTn id="54" dur="1" fill="hold">
                                          <p:stCondLst>
                                            <p:cond delay="499"/>
                                          </p:stCondLst>
                                        </p:cTn>
                                        <p:tgtEl>
                                          <p:spTgt spid="309"/>
                                        </p:tgtEl>
                                        <p:attrNameLst>
                                          <p:attrName>style.visibility</p:attrName>
                                        </p:attrNameLst>
                                      </p:cBhvr>
                                      <p:to>
                                        <p:strVal val="hidden"/>
                                      </p:to>
                                    </p:set>
                                  </p:childTnLst>
                                </p:cTn>
                              </p:par>
                              <p:par>
                                <p:cTn id="55" presetID="2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wipe(left)">
                                      <p:cBhvr>
                                        <p:cTn id="57" dur="500"/>
                                        <p:tgtEl>
                                          <p:spTgt spid="23"/>
                                        </p:tgtEl>
                                      </p:cBhvr>
                                    </p:animEffect>
                                  </p:childTnLst>
                                </p:cTn>
                              </p:par>
                              <p:par>
                                <p:cTn id="58" presetID="22" presetClass="entr" presetSubtype="8" fill="hold" nodeType="withEffect">
                                  <p:stCondLst>
                                    <p:cond delay="0"/>
                                  </p:stCondLst>
                                  <p:childTnLst>
                                    <p:set>
                                      <p:cBhvr>
                                        <p:cTn id="59" dur="1" fill="hold">
                                          <p:stCondLst>
                                            <p:cond delay="0"/>
                                          </p:stCondLst>
                                        </p:cTn>
                                        <p:tgtEl>
                                          <p:spTgt spid="334"/>
                                        </p:tgtEl>
                                        <p:attrNameLst>
                                          <p:attrName>style.visibility</p:attrName>
                                        </p:attrNameLst>
                                      </p:cBhvr>
                                      <p:to>
                                        <p:strVal val="visible"/>
                                      </p:to>
                                    </p:set>
                                    <p:animEffect transition="in" filter="wipe(left)">
                                      <p:cBhvr>
                                        <p:cTn id="60" dur="500"/>
                                        <p:tgtEl>
                                          <p:spTgt spid="334"/>
                                        </p:tgtEl>
                                      </p:cBhvr>
                                    </p:animEffect>
                                  </p:childTnLst>
                                </p:cTn>
                              </p:par>
                            </p:childTnLst>
                          </p:cTn>
                        </p:par>
                        <p:par>
                          <p:cTn id="61" fill="hold">
                            <p:stCondLst>
                              <p:cond delay="500"/>
                            </p:stCondLst>
                            <p:childTnLst>
                              <p:par>
                                <p:cTn id="62" presetID="22" presetClass="entr" presetSubtype="8" fill="hold" nodeType="afterEffect">
                                  <p:stCondLst>
                                    <p:cond delay="0"/>
                                  </p:stCondLst>
                                  <p:childTnLst>
                                    <p:set>
                                      <p:cBhvr>
                                        <p:cTn id="63" dur="1" fill="hold">
                                          <p:stCondLst>
                                            <p:cond delay="0"/>
                                          </p:stCondLst>
                                        </p:cTn>
                                        <p:tgtEl>
                                          <p:spTgt spid="342"/>
                                        </p:tgtEl>
                                        <p:attrNameLst>
                                          <p:attrName>style.visibility</p:attrName>
                                        </p:attrNameLst>
                                      </p:cBhvr>
                                      <p:to>
                                        <p:strVal val="visible"/>
                                      </p:to>
                                    </p:set>
                                    <p:animEffect transition="in" filter="wipe(left)">
                                      <p:cBhvr>
                                        <p:cTn id="64" dur="500"/>
                                        <p:tgtEl>
                                          <p:spTgt spid="342"/>
                                        </p:tgtEl>
                                      </p:cBhvr>
                                    </p:animEffect>
                                  </p:childTnLst>
                                </p:cTn>
                              </p:par>
                            </p:childTnLst>
                          </p:cTn>
                        </p:par>
                        <p:par>
                          <p:cTn id="65" fill="hold">
                            <p:stCondLst>
                              <p:cond delay="1000"/>
                            </p:stCondLst>
                            <p:childTnLst>
                              <p:par>
                                <p:cTn id="66" presetID="22" presetClass="entr" presetSubtype="8" fill="hold" nodeType="afterEffect">
                                  <p:stCondLst>
                                    <p:cond delay="0"/>
                                  </p:stCondLst>
                                  <p:childTnLst>
                                    <p:set>
                                      <p:cBhvr>
                                        <p:cTn id="67" dur="1" fill="hold">
                                          <p:stCondLst>
                                            <p:cond delay="0"/>
                                          </p:stCondLst>
                                        </p:cTn>
                                        <p:tgtEl>
                                          <p:spTgt spid="338"/>
                                        </p:tgtEl>
                                        <p:attrNameLst>
                                          <p:attrName>style.visibility</p:attrName>
                                        </p:attrNameLst>
                                      </p:cBhvr>
                                      <p:to>
                                        <p:strVal val="visible"/>
                                      </p:to>
                                    </p:set>
                                    <p:animEffect transition="in" filter="wipe(left)">
                                      <p:cBhvr>
                                        <p:cTn id="68" dur="500"/>
                                        <p:tgtEl>
                                          <p:spTgt spid="338"/>
                                        </p:tgtEl>
                                      </p:cBhvr>
                                    </p:animEffect>
                                  </p:childTnLst>
                                </p:cTn>
                              </p:par>
                              <p:par>
                                <p:cTn id="69" presetID="22" presetClass="entr" presetSubtype="8" fill="hold" nodeType="withEffect">
                                  <p:stCondLst>
                                    <p:cond delay="0"/>
                                  </p:stCondLst>
                                  <p:childTnLst>
                                    <p:set>
                                      <p:cBhvr>
                                        <p:cTn id="70" dur="1" fill="hold">
                                          <p:stCondLst>
                                            <p:cond delay="0"/>
                                          </p:stCondLst>
                                        </p:cTn>
                                        <p:tgtEl>
                                          <p:spTgt spid="344"/>
                                        </p:tgtEl>
                                        <p:attrNameLst>
                                          <p:attrName>style.visibility</p:attrName>
                                        </p:attrNameLst>
                                      </p:cBhvr>
                                      <p:to>
                                        <p:strVal val="visible"/>
                                      </p:to>
                                    </p:set>
                                    <p:animEffect transition="in" filter="wipe(left)">
                                      <p:cBhvr>
                                        <p:cTn id="71" dur="500"/>
                                        <p:tgtEl>
                                          <p:spTgt spid="344"/>
                                        </p:tgtEl>
                                      </p:cBhvr>
                                    </p:animEffect>
                                  </p:childTnLst>
                                </p:cTn>
                              </p:par>
                            </p:childTnLst>
                          </p:cTn>
                        </p:par>
                        <p:par>
                          <p:cTn id="72" fill="hold">
                            <p:stCondLst>
                              <p:cond delay="1500"/>
                            </p:stCondLst>
                            <p:childTnLst>
                              <p:par>
                                <p:cTn id="73" presetID="22" presetClass="entr" presetSubtype="8" fill="hold" nodeType="afterEffect">
                                  <p:stCondLst>
                                    <p:cond delay="0"/>
                                  </p:stCondLst>
                                  <p:childTnLst>
                                    <p:set>
                                      <p:cBhvr>
                                        <p:cTn id="74" dur="1" fill="hold">
                                          <p:stCondLst>
                                            <p:cond delay="0"/>
                                          </p:stCondLst>
                                        </p:cTn>
                                        <p:tgtEl>
                                          <p:spTgt spid="316"/>
                                        </p:tgtEl>
                                        <p:attrNameLst>
                                          <p:attrName>style.visibility</p:attrName>
                                        </p:attrNameLst>
                                      </p:cBhvr>
                                      <p:to>
                                        <p:strVal val="visible"/>
                                      </p:to>
                                    </p:set>
                                    <p:animEffect transition="in" filter="wipe(left)">
                                      <p:cBhvr>
                                        <p:cTn id="75" dur="500"/>
                                        <p:tgtEl>
                                          <p:spTgt spid="316"/>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xit" presetSubtype="0" fill="hold" nodeType="clickEffect">
                                  <p:stCondLst>
                                    <p:cond delay="0"/>
                                  </p:stCondLst>
                                  <p:childTnLst>
                                    <p:animEffect transition="out" filter="fade">
                                      <p:cBhvr>
                                        <p:cTn id="79" dur="500"/>
                                        <p:tgtEl>
                                          <p:spTgt spid="338"/>
                                        </p:tgtEl>
                                      </p:cBhvr>
                                    </p:animEffect>
                                    <p:set>
                                      <p:cBhvr>
                                        <p:cTn id="80" dur="1" fill="hold">
                                          <p:stCondLst>
                                            <p:cond delay="499"/>
                                          </p:stCondLst>
                                        </p:cTn>
                                        <p:tgtEl>
                                          <p:spTgt spid="338"/>
                                        </p:tgtEl>
                                        <p:attrNameLst>
                                          <p:attrName>style.visibility</p:attrName>
                                        </p:attrNameLst>
                                      </p:cBhvr>
                                      <p:to>
                                        <p:strVal val="hidden"/>
                                      </p:to>
                                    </p:set>
                                  </p:childTnLst>
                                </p:cTn>
                              </p:par>
                              <p:par>
                                <p:cTn id="81" presetID="10" presetClass="exit" presetSubtype="0" fill="hold" nodeType="withEffect">
                                  <p:stCondLst>
                                    <p:cond delay="0"/>
                                  </p:stCondLst>
                                  <p:childTnLst>
                                    <p:animEffect transition="out" filter="fade">
                                      <p:cBhvr>
                                        <p:cTn id="82" dur="500"/>
                                        <p:tgtEl>
                                          <p:spTgt spid="344"/>
                                        </p:tgtEl>
                                      </p:cBhvr>
                                    </p:animEffect>
                                    <p:set>
                                      <p:cBhvr>
                                        <p:cTn id="83" dur="1" fill="hold">
                                          <p:stCondLst>
                                            <p:cond delay="499"/>
                                          </p:stCondLst>
                                        </p:cTn>
                                        <p:tgtEl>
                                          <p:spTgt spid="344"/>
                                        </p:tgtEl>
                                        <p:attrNameLst>
                                          <p:attrName>style.visibility</p:attrName>
                                        </p:attrNameLst>
                                      </p:cBhvr>
                                      <p:to>
                                        <p:strVal val="hidden"/>
                                      </p:to>
                                    </p:set>
                                  </p:childTnLst>
                                </p:cTn>
                              </p:par>
                              <p:par>
                                <p:cTn id="84" presetID="10" presetClass="exit" presetSubtype="0" fill="hold" nodeType="withEffect">
                                  <p:stCondLst>
                                    <p:cond delay="0"/>
                                  </p:stCondLst>
                                  <p:childTnLst>
                                    <p:animEffect transition="out" filter="fade">
                                      <p:cBhvr>
                                        <p:cTn id="85" dur="500"/>
                                        <p:tgtEl>
                                          <p:spTgt spid="316"/>
                                        </p:tgtEl>
                                      </p:cBhvr>
                                    </p:animEffect>
                                    <p:set>
                                      <p:cBhvr>
                                        <p:cTn id="86" dur="1" fill="hold">
                                          <p:stCondLst>
                                            <p:cond delay="499"/>
                                          </p:stCondLst>
                                        </p:cTn>
                                        <p:tgtEl>
                                          <p:spTgt spid="316"/>
                                        </p:tgtEl>
                                        <p:attrNameLst>
                                          <p:attrName>style.visibility</p:attrName>
                                        </p:attrNameLst>
                                      </p:cBhvr>
                                      <p:to>
                                        <p:strVal val="hidden"/>
                                      </p:to>
                                    </p:set>
                                  </p:childTnLst>
                                </p:cTn>
                              </p:par>
                              <p:par>
                                <p:cTn id="87" presetID="22" presetClass="entr" presetSubtype="1" fill="hold" grpId="0" nodeType="withEffect">
                                  <p:stCondLst>
                                    <p:cond delay="0"/>
                                  </p:stCondLst>
                                  <p:childTnLst>
                                    <p:set>
                                      <p:cBhvr>
                                        <p:cTn id="88" dur="1" fill="hold">
                                          <p:stCondLst>
                                            <p:cond delay="0"/>
                                          </p:stCondLst>
                                        </p:cTn>
                                        <p:tgtEl>
                                          <p:spTgt spid="33"/>
                                        </p:tgtEl>
                                        <p:attrNameLst>
                                          <p:attrName>style.visibility</p:attrName>
                                        </p:attrNameLst>
                                      </p:cBhvr>
                                      <p:to>
                                        <p:strVal val="visible"/>
                                      </p:to>
                                    </p:set>
                                    <p:animEffect transition="in" filter="wipe(up)">
                                      <p:cBhvr>
                                        <p:cTn id="89" dur="500"/>
                                        <p:tgtEl>
                                          <p:spTgt spid="33"/>
                                        </p:tgtEl>
                                      </p:cBhvr>
                                    </p:animEffect>
                                  </p:childTnLst>
                                </p:cTn>
                              </p:par>
                              <p:par>
                                <p:cTn id="90" presetID="22" presetClass="entr" presetSubtype="1" fill="hold" grpId="0" nodeType="with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wipe(up)">
                                      <p:cBhvr>
                                        <p:cTn id="92" dur="500"/>
                                        <p:tgtEl>
                                          <p:spTgt spid="34"/>
                                        </p:tgtEl>
                                      </p:cBhvr>
                                    </p:animEffect>
                                  </p:childTnLst>
                                </p:cTn>
                              </p:par>
                            </p:childTnLst>
                          </p:cTn>
                        </p:par>
                        <p:par>
                          <p:cTn id="93" fill="hold">
                            <p:stCondLst>
                              <p:cond delay="500"/>
                            </p:stCondLst>
                            <p:childTnLst>
                              <p:par>
                                <p:cTn id="94" presetID="22" presetClass="entr" presetSubtype="1" fill="hold" nodeType="afterEffect">
                                  <p:stCondLst>
                                    <p:cond delay="0"/>
                                  </p:stCondLst>
                                  <p:childTnLst>
                                    <p:set>
                                      <p:cBhvr>
                                        <p:cTn id="95" dur="1" fill="hold">
                                          <p:stCondLst>
                                            <p:cond delay="0"/>
                                          </p:stCondLst>
                                        </p:cTn>
                                        <p:tgtEl>
                                          <p:spTgt spid="36"/>
                                        </p:tgtEl>
                                        <p:attrNameLst>
                                          <p:attrName>style.visibility</p:attrName>
                                        </p:attrNameLst>
                                      </p:cBhvr>
                                      <p:to>
                                        <p:strVal val="visible"/>
                                      </p:to>
                                    </p:set>
                                    <p:animEffect transition="in" filter="wipe(up)">
                                      <p:cBhvr>
                                        <p:cTn id="96" dur="500"/>
                                        <p:tgtEl>
                                          <p:spTgt spid="36"/>
                                        </p:tgtEl>
                                      </p:cBhvr>
                                    </p:animEffect>
                                  </p:childTnLst>
                                </p:cTn>
                              </p:par>
                            </p:childTnLst>
                          </p:cTn>
                        </p:par>
                      </p:childTnLst>
                    </p:cTn>
                  </p:par>
                  <p:par>
                    <p:cTn id="97" fill="hold">
                      <p:stCondLst>
                        <p:cond delay="indefinite"/>
                      </p:stCondLst>
                      <p:childTnLst>
                        <p:par>
                          <p:cTn id="98" fill="hold">
                            <p:stCondLst>
                              <p:cond delay="0"/>
                            </p:stCondLst>
                            <p:childTnLst>
                              <p:par>
                                <p:cTn id="99" presetID="10" presetClass="exit" presetSubtype="0" fill="hold" grpId="1" nodeType="clickEffect">
                                  <p:stCondLst>
                                    <p:cond delay="0"/>
                                  </p:stCondLst>
                                  <p:childTnLst>
                                    <p:animEffect transition="out" filter="fade">
                                      <p:cBhvr>
                                        <p:cTn id="100" dur="500"/>
                                        <p:tgtEl>
                                          <p:spTgt spid="770"/>
                                        </p:tgtEl>
                                      </p:cBhvr>
                                    </p:animEffect>
                                    <p:set>
                                      <p:cBhvr>
                                        <p:cTn id="101" dur="1" fill="hold">
                                          <p:stCondLst>
                                            <p:cond delay="499"/>
                                          </p:stCondLst>
                                        </p:cTn>
                                        <p:tgtEl>
                                          <p:spTgt spid="770"/>
                                        </p:tgtEl>
                                        <p:attrNameLst>
                                          <p:attrName>style.visibility</p:attrName>
                                        </p:attrNameLst>
                                      </p:cBhvr>
                                      <p:to>
                                        <p:strVal val="hidden"/>
                                      </p:to>
                                    </p:set>
                                  </p:childTnLst>
                                </p:cTn>
                              </p:par>
                              <p:par>
                                <p:cTn id="102" presetID="10" presetClass="exit" presetSubtype="0" fill="hold" grpId="1" nodeType="withEffect">
                                  <p:stCondLst>
                                    <p:cond delay="0"/>
                                  </p:stCondLst>
                                  <p:childTnLst>
                                    <p:animEffect transition="out" filter="fade">
                                      <p:cBhvr>
                                        <p:cTn id="103" dur="500"/>
                                        <p:tgtEl>
                                          <p:spTgt spid="307"/>
                                        </p:tgtEl>
                                      </p:cBhvr>
                                    </p:animEffect>
                                    <p:set>
                                      <p:cBhvr>
                                        <p:cTn id="104" dur="1" fill="hold">
                                          <p:stCondLst>
                                            <p:cond delay="499"/>
                                          </p:stCondLst>
                                        </p:cTn>
                                        <p:tgtEl>
                                          <p:spTgt spid="307"/>
                                        </p:tgtEl>
                                        <p:attrNameLst>
                                          <p:attrName>style.visibility</p:attrName>
                                        </p:attrNameLst>
                                      </p:cBhvr>
                                      <p:to>
                                        <p:strVal val="hidden"/>
                                      </p:to>
                                    </p:set>
                                  </p:childTnLst>
                                </p:cTn>
                              </p:par>
                              <p:par>
                                <p:cTn id="105" presetID="10" presetClass="exit" presetSubtype="0" fill="hold" nodeType="withEffect">
                                  <p:stCondLst>
                                    <p:cond delay="0"/>
                                  </p:stCondLst>
                                  <p:childTnLst>
                                    <p:animEffect transition="out" filter="fade">
                                      <p:cBhvr>
                                        <p:cTn id="106" dur="500"/>
                                        <p:tgtEl>
                                          <p:spTgt spid="95"/>
                                        </p:tgtEl>
                                      </p:cBhvr>
                                    </p:animEffect>
                                    <p:set>
                                      <p:cBhvr>
                                        <p:cTn id="107" dur="1" fill="hold">
                                          <p:stCondLst>
                                            <p:cond delay="499"/>
                                          </p:stCondLst>
                                        </p:cTn>
                                        <p:tgtEl>
                                          <p:spTgt spid="95"/>
                                        </p:tgtEl>
                                        <p:attrNameLst>
                                          <p:attrName>style.visibility</p:attrName>
                                        </p:attrNameLst>
                                      </p:cBhvr>
                                      <p:to>
                                        <p:strVal val="hidden"/>
                                      </p:to>
                                    </p:set>
                                  </p:childTnLst>
                                </p:cTn>
                              </p:par>
                              <p:par>
                                <p:cTn id="108" presetID="10" presetClass="exit" presetSubtype="0" fill="hold" nodeType="withEffect">
                                  <p:stCondLst>
                                    <p:cond delay="0"/>
                                  </p:stCondLst>
                                  <p:childTnLst>
                                    <p:animEffect transition="out" filter="fade">
                                      <p:cBhvr>
                                        <p:cTn id="109" dur="500"/>
                                        <p:tgtEl>
                                          <p:spTgt spid="92"/>
                                        </p:tgtEl>
                                      </p:cBhvr>
                                    </p:animEffect>
                                    <p:set>
                                      <p:cBhvr>
                                        <p:cTn id="110" dur="1" fill="hold">
                                          <p:stCondLst>
                                            <p:cond delay="499"/>
                                          </p:stCondLst>
                                        </p:cTn>
                                        <p:tgtEl>
                                          <p:spTgt spid="92"/>
                                        </p:tgtEl>
                                        <p:attrNameLst>
                                          <p:attrName>style.visibility</p:attrName>
                                        </p:attrNameLst>
                                      </p:cBhvr>
                                      <p:to>
                                        <p:strVal val="hidden"/>
                                      </p:to>
                                    </p:set>
                                  </p:childTnLst>
                                </p:cTn>
                              </p:par>
                              <p:par>
                                <p:cTn id="111" presetID="10" presetClass="exit" presetSubtype="0" fill="hold" nodeType="withEffect">
                                  <p:stCondLst>
                                    <p:cond delay="0"/>
                                  </p:stCondLst>
                                  <p:childTnLst>
                                    <p:animEffect transition="out" filter="fade">
                                      <p:cBhvr>
                                        <p:cTn id="112" dur="500"/>
                                        <p:tgtEl>
                                          <p:spTgt spid="17"/>
                                        </p:tgtEl>
                                      </p:cBhvr>
                                    </p:animEffect>
                                    <p:set>
                                      <p:cBhvr>
                                        <p:cTn id="113" dur="1" fill="hold">
                                          <p:stCondLst>
                                            <p:cond delay="499"/>
                                          </p:stCondLst>
                                        </p:cTn>
                                        <p:tgtEl>
                                          <p:spTgt spid="17"/>
                                        </p:tgtEl>
                                        <p:attrNameLst>
                                          <p:attrName>style.visibility</p:attrName>
                                        </p:attrNameLst>
                                      </p:cBhvr>
                                      <p:to>
                                        <p:strVal val="hidden"/>
                                      </p:to>
                                    </p:set>
                                  </p:childTnLst>
                                </p:cTn>
                              </p:par>
                              <p:par>
                                <p:cTn id="114" presetID="10" presetClass="exit" presetSubtype="0" fill="hold" nodeType="withEffect">
                                  <p:stCondLst>
                                    <p:cond delay="0"/>
                                  </p:stCondLst>
                                  <p:childTnLst>
                                    <p:animEffect transition="out" filter="fade">
                                      <p:cBhvr>
                                        <p:cTn id="115" dur="500"/>
                                        <p:tgtEl>
                                          <p:spTgt spid="15"/>
                                        </p:tgtEl>
                                      </p:cBhvr>
                                    </p:animEffect>
                                    <p:set>
                                      <p:cBhvr>
                                        <p:cTn id="116" dur="1" fill="hold">
                                          <p:stCondLst>
                                            <p:cond delay="499"/>
                                          </p:stCondLst>
                                        </p:cTn>
                                        <p:tgtEl>
                                          <p:spTgt spid="15"/>
                                        </p:tgtEl>
                                        <p:attrNameLst>
                                          <p:attrName>style.visibility</p:attrName>
                                        </p:attrNameLst>
                                      </p:cBhvr>
                                      <p:to>
                                        <p:strVal val="hidden"/>
                                      </p:to>
                                    </p:set>
                                  </p:childTnLst>
                                </p:cTn>
                              </p:par>
                              <p:par>
                                <p:cTn id="117" presetID="10" presetClass="exit" presetSubtype="0" fill="hold" nodeType="withEffect">
                                  <p:stCondLst>
                                    <p:cond delay="0"/>
                                  </p:stCondLst>
                                  <p:childTnLst>
                                    <p:animEffect transition="out" filter="fade">
                                      <p:cBhvr>
                                        <p:cTn id="118" dur="500"/>
                                        <p:tgtEl>
                                          <p:spTgt spid="313"/>
                                        </p:tgtEl>
                                      </p:cBhvr>
                                    </p:animEffect>
                                    <p:set>
                                      <p:cBhvr>
                                        <p:cTn id="119" dur="1" fill="hold">
                                          <p:stCondLst>
                                            <p:cond delay="499"/>
                                          </p:stCondLst>
                                        </p:cTn>
                                        <p:tgtEl>
                                          <p:spTgt spid="313"/>
                                        </p:tgtEl>
                                        <p:attrNameLst>
                                          <p:attrName>style.visibility</p:attrName>
                                        </p:attrNameLst>
                                      </p:cBhvr>
                                      <p:to>
                                        <p:strVal val="hidden"/>
                                      </p:to>
                                    </p:set>
                                  </p:childTnLst>
                                </p:cTn>
                              </p:par>
                              <p:par>
                                <p:cTn id="120" presetID="10" presetClass="exit" presetSubtype="0" fill="hold" nodeType="withEffect">
                                  <p:stCondLst>
                                    <p:cond delay="0"/>
                                  </p:stCondLst>
                                  <p:childTnLst>
                                    <p:animEffect transition="out" filter="fade">
                                      <p:cBhvr>
                                        <p:cTn id="121" dur="500"/>
                                        <p:tgtEl>
                                          <p:spTgt spid="309"/>
                                        </p:tgtEl>
                                      </p:cBhvr>
                                    </p:animEffect>
                                    <p:set>
                                      <p:cBhvr>
                                        <p:cTn id="122" dur="1" fill="hold">
                                          <p:stCondLst>
                                            <p:cond delay="499"/>
                                          </p:stCondLst>
                                        </p:cTn>
                                        <p:tgtEl>
                                          <p:spTgt spid="309"/>
                                        </p:tgtEl>
                                        <p:attrNameLst>
                                          <p:attrName>style.visibility</p:attrName>
                                        </p:attrNameLst>
                                      </p:cBhvr>
                                      <p:to>
                                        <p:strVal val="hidden"/>
                                      </p:to>
                                    </p:set>
                                  </p:childTnLst>
                                </p:cTn>
                              </p:par>
                              <p:par>
                                <p:cTn id="123" presetID="10" presetClass="exit" presetSubtype="0" fill="hold" grpId="1" nodeType="withEffect">
                                  <p:stCondLst>
                                    <p:cond delay="0"/>
                                  </p:stCondLst>
                                  <p:childTnLst>
                                    <p:animEffect transition="out" filter="fade">
                                      <p:cBhvr>
                                        <p:cTn id="124" dur="500"/>
                                        <p:tgtEl>
                                          <p:spTgt spid="315"/>
                                        </p:tgtEl>
                                      </p:cBhvr>
                                    </p:animEffect>
                                    <p:set>
                                      <p:cBhvr>
                                        <p:cTn id="125" dur="1" fill="hold">
                                          <p:stCondLst>
                                            <p:cond delay="499"/>
                                          </p:stCondLst>
                                        </p:cTn>
                                        <p:tgtEl>
                                          <p:spTgt spid="315"/>
                                        </p:tgtEl>
                                        <p:attrNameLst>
                                          <p:attrName>style.visibility</p:attrName>
                                        </p:attrNameLst>
                                      </p:cBhvr>
                                      <p:to>
                                        <p:strVal val="hidden"/>
                                      </p:to>
                                    </p:set>
                                  </p:childTnLst>
                                </p:cTn>
                              </p:par>
                              <p:par>
                                <p:cTn id="126" presetID="10" presetClass="exit" presetSubtype="0" fill="hold" grpId="1" nodeType="withEffect">
                                  <p:stCondLst>
                                    <p:cond delay="0"/>
                                  </p:stCondLst>
                                  <p:childTnLst>
                                    <p:animEffect transition="out" filter="fade">
                                      <p:cBhvr>
                                        <p:cTn id="127" dur="500"/>
                                        <p:tgtEl>
                                          <p:spTgt spid="331"/>
                                        </p:tgtEl>
                                      </p:cBhvr>
                                    </p:animEffect>
                                    <p:set>
                                      <p:cBhvr>
                                        <p:cTn id="128" dur="1" fill="hold">
                                          <p:stCondLst>
                                            <p:cond delay="499"/>
                                          </p:stCondLst>
                                        </p:cTn>
                                        <p:tgtEl>
                                          <p:spTgt spid="331"/>
                                        </p:tgtEl>
                                        <p:attrNameLst>
                                          <p:attrName>style.visibility</p:attrName>
                                        </p:attrNameLst>
                                      </p:cBhvr>
                                      <p:to>
                                        <p:strVal val="hidden"/>
                                      </p:to>
                                    </p:set>
                                  </p:childTnLst>
                                </p:cTn>
                              </p:par>
                              <p:par>
                                <p:cTn id="129" presetID="10" presetClass="exit" presetSubtype="0" fill="hold" grpId="1" nodeType="withEffect">
                                  <p:stCondLst>
                                    <p:cond delay="0"/>
                                  </p:stCondLst>
                                  <p:childTnLst>
                                    <p:animEffect transition="out" filter="fade">
                                      <p:cBhvr>
                                        <p:cTn id="130" dur="500"/>
                                        <p:tgtEl>
                                          <p:spTgt spid="33"/>
                                        </p:tgtEl>
                                      </p:cBhvr>
                                    </p:animEffect>
                                    <p:set>
                                      <p:cBhvr>
                                        <p:cTn id="131" dur="1" fill="hold">
                                          <p:stCondLst>
                                            <p:cond delay="499"/>
                                          </p:stCondLst>
                                        </p:cTn>
                                        <p:tgtEl>
                                          <p:spTgt spid="33"/>
                                        </p:tgtEl>
                                        <p:attrNameLst>
                                          <p:attrName>style.visibility</p:attrName>
                                        </p:attrNameLst>
                                      </p:cBhvr>
                                      <p:to>
                                        <p:strVal val="hidden"/>
                                      </p:to>
                                    </p:set>
                                  </p:childTnLst>
                                </p:cTn>
                              </p:par>
                              <p:par>
                                <p:cTn id="132" presetID="10" presetClass="exit" presetSubtype="0" fill="hold" grpId="1" nodeType="withEffect">
                                  <p:stCondLst>
                                    <p:cond delay="0"/>
                                  </p:stCondLst>
                                  <p:childTnLst>
                                    <p:animEffect transition="out" filter="fade">
                                      <p:cBhvr>
                                        <p:cTn id="133" dur="500"/>
                                        <p:tgtEl>
                                          <p:spTgt spid="34"/>
                                        </p:tgtEl>
                                      </p:cBhvr>
                                    </p:animEffect>
                                    <p:set>
                                      <p:cBhvr>
                                        <p:cTn id="134" dur="1" fill="hold">
                                          <p:stCondLst>
                                            <p:cond delay="499"/>
                                          </p:stCondLst>
                                        </p:cTn>
                                        <p:tgtEl>
                                          <p:spTgt spid="34"/>
                                        </p:tgtEl>
                                        <p:attrNameLst>
                                          <p:attrName>style.visibility</p:attrName>
                                        </p:attrNameLst>
                                      </p:cBhvr>
                                      <p:to>
                                        <p:strVal val="hidden"/>
                                      </p:to>
                                    </p:set>
                                  </p:childTnLst>
                                </p:cTn>
                              </p:par>
                              <p:par>
                                <p:cTn id="135" presetID="10" presetClass="exit" presetSubtype="0" fill="hold" nodeType="withEffect">
                                  <p:stCondLst>
                                    <p:cond delay="0"/>
                                  </p:stCondLst>
                                  <p:childTnLst>
                                    <p:animEffect transition="out" filter="fade">
                                      <p:cBhvr>
                                        <p:cTn id="136" dur="500"/>
                                        <p:tgtEl>
                                          <p:spTgt spid="36"/>
                                        </p:tgtEl>
                                      </p:cBhvr>
                                    </p:animEffect>
                                    <p:set>
                                      <p:cBhvr>
                                        <p:cTn id="137" dur="1" fill="hold">
                                          <p:stCondLst>
                                            <p:cond delay="499"/>
                                          </p:stCondLst>
                                        </p:cTn>
                                        <p:tgtEl>
                                          <p:spTgt spid="36"/>
                                        </p:tgtEl>
                                        <p:attrNameLst>
                                          <p:attrName>style.visibility</p:attrName>
                                        </p:attrNameLst>
                                      </p:cBhvr>
                                      <p:to>
                                        <p:strVal val="hidden"/>
                                      </p:to>
                                    </p:set>
                                  </p:childTnLst>
                                </p:cTn>
                              </p:par>
                              <p:par>
                                <p:cTn id="138" presetID="10" presetClass="exit" presetSubtype="0" fill="hold" nodeType="withEffect">
                                  <p:stCondLst>
                                    <p:cond delay="0"/>
                                  </p:stCondLst>
                                  <p:childTnLst>
                                    <p:animEffect transition="out" filter="fade">
                                      <p:cBhvr>
                                        <p:cTn id="139" dur="500"/>
                                        <p:tgtEl>
                                          <p:spTgt spid="278"/>
                                        </p:tgtEl>
                                      </p:cBhvr>
                                    </p:animEffect>
                                    <p:set>
                                      <p:cBhvr>
                                        <p:cTn id="140" dur="1" fill="hold">
                                          <p:stCondLst>
                                            <p:cond delay="499"/>
                                          </p:stCondLst>
                                        </p:cTn>
                                        <p:tgtEl>
                                          <p:spTgt spid="278"/>
                                        </p:tgtEl>
                                        <p:attrNameLst>
                                          <p:attrName>style.visibility</p:attrName>
                                        </p:attrNameLst>
                                      </p:cBhvr>
                                      <p:to>
                                        <p:strVal val="hidden"/>
                                      </p:to>
                                    </p:set>
                                  </p:childTnLst>
                                </p:cTn>
                              </p:par>
                              <p:par>
                                <p:cTn id="141" presetID="10" presetClass="exit" presetSubtype="0" fill="hold" grpId="1" nodeType="withEffect">
                                  <p:stCondLst>
                                    <p:cond delay="0"/>
                                  </p:stCondLst>
                                  <p:childTnLst>
                                    <p:animEffect transition="out" filter="fade">
                                      <p:cBhvr>
                                        <p:cTn id="142" dur="500"/>
                                        <p:tgtEl>
                                          <p:spTgt spid="23"/>
                                        </p:tgtEl>
                                      </p:cBhvr>
                                    </p:animEffect>
                                    <p:set>
                                      <p:cBhvr>
                                        <p:cTn id="143" dur="1" fill="hold">
                                          <p:stCondLst>
                                            <p:cond delay="499"/>
                                          </p:stCondLst>
                                        </p:cTn>
                                        <p:tgtEl>
                                          <p:spTgt spid="23"/>
                                        </p:tgtEl>
                                        <p:attrNameLst>
                                          <p:attrName>style.visibility</p:attrName>
                                        </p:attrNameLst>
                                      </p:cBhvr>
                                      <p:to>
                                        <p:strVal val="hidden"/>
                                      </p:to>
                                    </p:set>
                                  </p:childTnLst>
                                </p:cTn>
                              </p:par>
                              <p:par>
                                <p:cTn id="144" presetID="10" presetClass="exit" presetSubtype="0" fill="hold" nodeType="withEffect">
                                  <p:stCondLst>
                                    <p:cond delay="0"/>
                                  </p:stCondLst>
                                  <p:childTnLst>
                                    <p:animEffect transition="out" filter="fade">
                                      <p:cBhvr>
                                        <p:cTn id="145" dur="500"/>
                                        <p:tgtEl>
                                          <p:spTgt spid="342"/>
                                        </p:tgtEl>
                                      </p:cBhvr>
                                    </p:animEffect>
                                    <p:set>
                                      <p:cBhvr>
                                        <p:cTn id="146" dur="1" fill="hold">
                                          <p:stCondLst>
                                            <p:cond delay="499"/>
                                          </p:stCondLst>
                                        </p:cTn>
                                        <p:tgtEl>
                                          <p:spTgt spid="342"/>
                                        </p:tgtEl>
                                        <p:attrNameLst>
                                          <p:attrName>style.visibility</p:attrName>
                                        </p:attrNameLst>
                                      </p:cBhvr>
                                      <p:to>
                                        <p:strVal val="hidden"/>
                                      </p:to>
                                    </p:set>
                                  </p:childTnLst>
                                </p:cTn>
                              </p:par>
                              <p:par>
                                <p:cTn id="147" presetID="10" presetClass="exit" presetSubtype="0" fill="hold" nodeType="withEffect">
                                  <p:stCondLst>
                                    <p:cond delay="0"/>
                                  </p:stCondLst>
                                  <p:childTnLst>
                                    <p:animEffect transition="out" filter="fade">
                                      <p:cBhvr>
                                        <p:cTn id="148" dur="500"/>
                                        <p:tgtEl>
                                          <p:spTgt spid="334"/>
                                        </p:tgtEl>
                                      </p:cBhvr>
                                    </p:animEffect>
                                    <p:set>
                                      <p:cBhvr>
                                        <p:cTn id="149" dur="1" fill="hold">
                                          <p:stCondLst>
                                            <p:cond delay="499"/>
                                          </p:stCondLst>
                                        </p:cTn>
                                        <p:tgtEl>
                                          <p:spTgt spid="33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0" grpId="0" animBg="1"/>
      <p:bldP spid="770" grpId="1" animBg="1"/>
      <p:bldP spid="307" grpId="0" animBg="1"/>
      <p:bldP spid="307" grpId="1" animBg="1"/>
      <p:bldP spid="315" grpId="0" animBg="1"/>
      <p:bldP spid="315" grpId="1" animBg="1"/>
      <p:bldP spid="331" grpId="0" animBg="1"/>
      <p:bldP spid="331" grpId="1" animBg="1"/>
      <p:bldP spid="23" grpId="0" animBg="1"/>
      <p:bldP spid="23" grpId="1" animBg="1"/>
      <p:bldP spid="33" grpId="0" animBg="1"/>
      <p:bldP spid="33" grpId="1" animBg="1"/>
      <p:bldP spid="34" grpId="0" animBg="1"/>
      <p:bldP spid="34" grpId="1"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5086</TotalTime>
  <Words>2830</Words>
  <Application>Microsoft Office PowerPoint</Application>
  <PresentationFormat>如螢幕大小 (16:9)</PresentationFormat>
  <Paragraphs>670</Paragraphs>
  <Slides>42</Slides>
  <Notes>41</Notes>
  <HiddenSlides>0</HiddenSlides>
  <MMClips>0</MMClips>
  <ScaleCrop>false</ScaleCrop>
  <HeadingPairs>
    <vt:vector size="6" baseType="variant">
      <vt:variant>
        <vt:lpstr>使用字型</vt:lpstr>
      </vt:variant>
      <vt:variant>
        <vt:i4>5</vt:i4>
      </vt:variant>
      <vt:variant>
        <vt:lpstr>佈景主題</vt:lpstr>
      </vt:variant>
      <vt:variant>
        <vt:i4>1</vt:i4>
      </vt:variant>
      <vt:variant>
        <vt:lpstr>投影片標題</vt:lpstr>
      </vt:variant>
      <vt:variant>
        <vt:i4>42</vt:i4>
      </vt:variant>
    </vt:vector>
  </HeadingPairs>
  <TitlesOfParts>
    <vt:vector size="48" baseType="lpstr">
      <vt:lpstr>Calibri</vt:lpstr>
      <vt:lpstr>Cambria Math</vt:lpstr>
      <vt:lpstr>Arial</vt:lpstr>
      <vt:lpstr>新細明體</vt:lpstr>
      <vt:lpstr>Times New Roman</vt:lpstr>
      <vt:lpstr>Office Theme</vt:lpstr>
      <vt:lpstr>Architectural Evaluations on TSV Redundancy for Reliability Enhancement</vt:lpstr>
      <vt:lpstr>Outline</vt:lpstr>
      <vt:lpstr>Three-dimensional Integrated Circuits (3D ICs)</vt:lpstr>
      <vt:lpstr>TSV Block</vt:lpstr>
      <vt:lpstr>TSV Redundancy</vt:lpstr>
      <vt:lpstr>Redundant TSV Architectures</vt:lpstr>
      <vt:lpstr>Shift Architecture [TVLSI’12]</vt:lpstr>
      <vt:lpstr>Switch Architecture [JSSC’10]</vt:lpstr>
      <vt:lpstr>Router-based Architecture [DATE’12]</vt:lpstr>
      <vt:lpstr>Ring-based Architecture [TVLSI’16]</vt:lpstr>
      <vt:lpstr>Motivation</vt:lpstr>
      <vt:lpstr>Outline</vt:lpstr>
      <vt:lpstr>Mean-time-to-failure (MTTF)</vt:lpstr>
      <vt:lpstr>New Reliability Metric Needed</vt:lpstr>
      <vt:lpstr>Proposed Reliability Metric: Repair Rate</vt:lpstr>
      <vt:lpstr>Outline</vt:lpstr>
      <vt:lpstr>Reliability Evaluation Flow</vt:lpstr>
      <vt:lpstr>Reliability Evaluation Flow (Top)</vt:lpstr>
      <vt:lpstr>Maximum Flow &amp; Path Check</vt:lpstr>
      <vt:lpstr>Reliability Evaluation Flow</vt:lpstr>
      <vt:lpstr>Outline</vt:lpstr>
      <vt:lpstr>Ring-based Architecture [TVLSI’16]</vt:lpstr>
      <vt:lpstr>Enhancements</vt:lpstr>
      <vt:lpstr>Number of Redundant TSVs</vt:lpstr>
      <vt:lpstr>Outermost Ring MUX-area Reduction</vt:lpstr>
      <vt:lpstr>Inner Rings MUX-area Reduction</vt:lpstr>
      <vt:lpstr>Outline</vt:lpstr>
      <vt:lpstr>Repair Rates with 3-year Target Lifetime</vt:lpstr>
      <vt:lpstr>Outline</vt:lpstr>
      <vt:lpstr>Area Overhead</vt:lpstr>
      <vt:lpstr>Redundant TSV Overhead</vt:lpstr>
      <vt:lpstr>MUX-area Overhead</vt:lpstr>
      <vt:lpstr>Overall Area Overhead</vt:lpstr>
      <vt:lpstr>Outline</vt:lpstr>
      <vt:lpstr>Redundancy Scheme Selection</vt:lpstr>
      <vt:lpstr>99% Repair Rate with 3-year Target Lifetime</vt:lpstr>
      <vt:lpstr>Outline</vt:lpstr>
      <vt:lpstr>Chip-level Evaluation</vt:lpstr>
      <vt:lpstr>Chip-level Results (Ring-2)</vt:lpstr>
      <vt:lpstr>Outline</vt:lpstr>
      <vt:lpstr>Conclusions</vt:lpstr>
      <vt:lpstr>Thank you for listening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DATE Conference Template by Jano Gebelein</dc:title>
  <dc:creator>Jano Gebelein</dc:creator>
  <cp:lastModifiedBy>陳衍昊</cp:lastModifiedBy>
  <cp:revision>348</cp:revision>
  <cp:lastPrinted>2017-03-22T05:29:00Z</cp:lastPrinted>
  <dcterms:created xsi:type="dcterms:W3CDTF">2016-09-12T10:42:56Z</dcterms:created>
  <dcterms:modified xsi:type="dcterms:W3CDTF">2017-03-24T05:27:23Z</dcterms:modified>
</cp:coreProperties>
</file>