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3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0"/>
  </p:notesMasterIdLst>
  <p:sldIdLst>
    <p:sldId id="371" r:id="rId2"/>
    <p:sldId id="424" r:id="rId3"/>
    <p:sldId id="372" r:id="rId4"/>
    <p:sldId id="305" r:id="rId5"/>
    <p:sldId id="317" r:id="rId6"/>
    <p:sldId id="332" r:id="rId7"/>
    <p:sldId id="402" r:id="rId8"/>
    <p:sldId id="307" r:id="rId9"/>
    <p:sldId id="398" r:id="rId10"/>
    <p:sldId id="270" r:id="rId11"/>
    <p:sldId id="374" r:id="rId12"/>
    <p:sldId id="419" r:id="rId13"/>
    <p:sldId id="421" r:id="rId14"/>
    <p:sldId id="285" r:id="rId15"/>
    <p:sldId id="409" r:id="rId16"/>
    <p:sldId id="417" r:id="rId17"/>
    <p:sldId id="408" r:id="rId18"/>
    <p:sldId id="286" r:id="rId19"/>
    <p:sldId id="292" r:id="rId20"/>
    <p:sldId id="320" r:id="rId21"/>
    <p:sldId id="422" r:id="rId22"/>
    <p:sldId id="325" r:id="rId23"/>
    <p:sldId id="261" r:id="rId24"/>
    <p:sldId id="425" r:id="rId25"/>
    <p:sldId id="423" r:id="rId26"/>
    <p:sldId id="420" r:id="rId27"/>
    <p:sldId id="265" r:id="rId28"/>
    <p:sldId id="276" r:id="rId29"/>
    <p:sldId id="284" r:id="rId30"/>
    <p:sldId id="304" r:id="rId31"/>
    <p:sldId id="418" r:id="rId32"/>
    <p:sldId id="375" r:id="rId33"/>
    <p:sldId id="319" r:id="rId34"/>
    <p:sldId id="318" r:id="rId35"/>
    <p:sldId id="301" r:id="rId36"/>
    <p:sldId id="279" r:id="rId37"/>
    <p:sldId id="291" r:id="rId38"/>
    <p:sldId id="330" r:id="rId39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5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3B7C6A-85CD-4DAF-BAD3-1A5AFD76DE44}" v="20" dt="2020-12-16T17:49:56.438"/>
    <p1510:client id="{C7935CE1-01B4-4088-BBEB-53D8F023835E}" v="214" dt="2020-12-16T17:09:35.4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238" autoAdjust="0"/>
  </p:normalViewPr>
  <p:slideViewPr>
    <p:cSldViewPr snapToGrid="0">
      <p:cViewPr varScale="1">
        <p:scale>
          <a:sx n="130" d="100"/>
          <a:sy n="130" d="100"/>
        </p:scale>
        <p:origin x="99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他是隻 可愛的海豹" userId="be754cd88fe676c4" providerId="LiveId" clId="{5DB681B7-1D02-4166-BBD3-6953DF91B486}"/>
    <pc:docChg chg="modSld">
      <pc:chgData name="他是隻 可愛的海豹" userId="be754cd88fe676c4" providerId="LiveId" clId="{5DB681B7-1D02-4166-BBD3-6953DF91B486}" dt="2020-12-02T18:18:30.976" v="3"/>
      <pc:docMkLst>
        <pc:docMk/>
      </pc:docMkLst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2102865948" sldId="261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2102865948" sldId="261"/>
            <ac:picMk id="4" creationId="{E7E9F5C0-75AA-4885-AB4E-EFCF9671E219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1847851569" sldId="265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3128577446" sldId="270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3128577446" sldId="270"/>
            <ac:picMk id="4" creationId="{93B48D5B-E241-4C77-89B0-622B4A7C3BD4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387493121" sldId="276"/>
        </pc:sldMkLst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672304856" sldId="279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759124969" sldId="280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759124969" sldId="280"/>
            <ac:picMk id="4" creationId="{6C5B95F4-F73E-42AF-86DA-EE21B6A33F57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239425948" sldId="284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879777602" sldId="285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879777602" sldId="285"/>
            <ac:picMk id="4" creationId="{D76A8B06-C025-46E5-B943-8F222CDF1FE2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2267832491" sldId="286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2267832491" sldId="286"/>
            <ac:picMk id="4" creationId="{4AFC87B1-684F-4AA4-BDB7-15029F93E8C0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1916395592" sldId="291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4077097271" sldId="292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4077097271" sldId="292"/>
            <ac:picMk id="5" creationId="{7FC2E205-85C8-420C-8684-114A4CCA9A2E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326369191" sldId="301"/>
        </pc:sldMkLst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384249788" sldId="304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948323335" sldId="305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948323335" sldId="305"/>
            <ac:picMk id="4" creationId="{5D99798F-1EA3-4E0D-A231-8DB120EA067D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0470798" sldId="307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0470798" sldId="307"/>
            <ac:picMk id="4" creationId="{846CFF12-9914-4D1D-93B7-7571D6A3FE24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2086182640" sldId="317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2086182640" sldId="317"/>
            <ac:picMk id="4" creationId="{56B258E1-C327-423C-849B-41634DEB730A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3084468681" sldId="318"/>
        </pc:sldMkLst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3667971283" sldId="319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174007909" sldId="320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174007909" sldId="320"/>
            <ac:picMk id="3" creationId="{27572EBF-5F42-47DB-9D7D-4121629D344C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29954924" sldId="325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29954924" sldId="325"/>
            <ac:picMk id="10" creationId="{E71F2151-C171-456C-9C16-2BE5D1B82048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2676726524" sldId="330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997999545" sldId="332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997999545" sldId="332"/>
            <ac:picMk id="4" creationId="{374D3B24-EA1A-49CF-920E-646E36076338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2302410149" sldId="371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2302410149" sldId="371"/>
            <ac:picMk id="4" creationId="{E04736E5-0B2B-4907-A2ED-0CC72784DD3B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3551317043" sldId="372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3551317043" sldId="372"/>
            <ac:picMk id="5" creationId="{FE6638D7-660D-4F51-B998-E9193C22F898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3008117247" sldId="374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3008117247" sldId="374"/>
            <ac:picMk id="4" creationId="{9954886D-0CE4-4AE8-B685-26748E9D9715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74060899" sldId="375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2239435665" sldId="398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2239435665" sldId="398"/>
            <ac:picMk id="4" creationId="{11C65625-A3EB-4441-B6CF-FA4EA959A101}"/>
          </ac:picMkLst>
        </pc:picChg>
      </pc:sldChg>
      <pc:sldChg chg="addSp delSp modSp modTransition modAnim">
        <pc:chgData name="他是隻 可愛的海豹" userId="be754cd88fe676c4" providerId="LiveId" clId="{5DB681B7-1D02-4166-BBD3-6953DF91B486}" dt="2020-12-02T18:18:30.976" v="3"/>
        <pc:sldMkLst>
          <pc:docMk/>
          <pc:sldMk cId="1370997928" sldId="402"/>
        </pc:sldMkLst>
        <pc:picChg chg="add del mod">
          <ac:chgData name="他是隻 可愛的海豹" userId="be754cd88fe676c4" providerId="LiveId" clId="{5DB681B7-1D02-4166-BBD3-6953DF91B486}" dt="2020-12-02T17:57:38.881" v="1"/>
          <ac:picMkLst>
            <pc:docMk/>
            <pc:sldMk cId="1370997928" sldId="402"/>
            <ac:picMk id="5" creationId="{4B467378-C910-4045-99A4-B405C0ECD156}"/>
          </ac:picMkLst>
        </pc:picChg>
        <pc:picChg chg="add del mod">
          <ac:chgData name="他是隻 可愛的海豹" userId="be754cd88fe676c4" providerId="LiveId" clId="{5DB681B7-1D02-4166-BBD3-6953DF91B486}" dt="2020-12-02T17:57:49.299" v="2"/>
          <ac:picMkLst>
            <pc:docMk/>
            <pc:sldMk cId="1370997928" sldId="402"/>
            <ac:picMk id="6" creationId="{F7565AA5-F780-41DE-8809-CD5BDEE16666}"/>
          </ac:picMkLst>
        </pc:picChg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370997928" sldId="402"/>
            <ac:picMk id="7" creationId="{4E2D0453-3898-4203-A5E6-CE4FE5130830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2223380886" sldId="408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2223380886" sldId="408"/>
            <ac:picMk id="5" creationId="{6931A773-9474-4B11-9ACF-C6028923732A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955057436" sldId="409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955057436" sldId="409"/>
            <ac:picMk id="3" creationId="{B41179F0-3251-48FA-9172-93E468F6224A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3667856339" sldId="417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3667856339" sldId="417"/>
            <ac:picMk id="6" creationId="{ECA86536-181E-4D78-8C41-437B034EEA59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99555808" sldId="418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681852400" sldId="419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681852400" sldId="419"/>
            <ac:picMk id="5" creationId="{1EBBD3D8-DEE2-4FE1-94BA-15460BD3E530}"/>
          </ac:picMkLst>
        </pc:picChg>
      </pc:sldChg>
      <pc:sldChg chg="modTransition">
        <pc:chgData name="他是隻 可愛的海豹" userId="be754cd88fe676c4" providerId="LiveId" clId="{5DB681B7-1D02-4166-BBD3-6953DF91B486}" dt="2020-12-02T17:57:49.299" v="2"/>
        <pc:sldMkLst>
          <pc:docMk/>
          <pc:sldMk cId="15859794" sldId="420"/>
        </pc:sldMkLst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044238745" sldId="421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044238745" sldId="421"/>
            <ac:picMk id="71" creationId="{0E43A989-FE6D-456A-8710-E2BFCB0AD0AA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2586600343" sldId="422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2586600343" sldId="422"/>
            <ac:picMk id="4" creationId="{B44C6525-D890-4C7B-9971-0E047080FAA7}"/>
          </ac:picMkLst>
        </pc:picChg>
      </pc:sldChg>
      <pc:sldChg chg="addSp modSp modTransition">
        <pc:chgData name="他是隻 可愛的海豹" userId="be754cd88fe676c4" providerId="LiveId" clId="{5DB681B7-1D02-4166-BBD3-6953DF91B486}" dt="2020-12-02T18:18:30.976" v="3"/>
        <pc:sldMkLst>
          <pc:docMk/>
          <pc:sldMk cId="197138558" sldId="423"/>
        </pc:sldMkLst>
        <pc:picChg chg="add mod">
          <ac:chgData name="他是隻 可愛的海豹" userId="be754cd88fe676c4" providerId="LiveId" clId="{5DB681B7-1D02-4166-BBD3-6953DF91B486}" dt="2020-12-02T18:18:30.976" v="3"/>
          <ac:picMkLst>
            <pc:docMk/>
            <pc:sldMk cId="197138558" sldId="423"/>
            <ac:picMk id="2" creationId="{737C325F-0426-48CA-8181-60F3D227926F}"/>
          </ac:picMkLst>
        </pc:picChg>
      </pc:sldChg>
    </pc:docChg>
  </pc:docChgLst>
  <pc:docChgLst>
    <pc:chgData name="他是隻 可愛的海豹" userId="be754cd88fe676c4" providerId="LiveId" clId="{A23B7C6A-85CD-4DAF-BAD3-1A5AFD76DE44}"/>
    <pc:docChg chg="modSld">
      <pc:chgData name="他是隻 可愛的海豹" userId="be754cd88fe676c4" providerId="LiveId" clId="{A23B7C6A-85CD-4DAF-BAD3-1A5AFD76DE44}" dt="2020-12-17T00:30:10.693" v="307" actId="20577"/>
      <pc:docMkLst>
        <pc:docMk/>
      </pc:docMkLst>
      <pc:sldChg chg="modSp mod">
        <pc:chgData name="他是隻 可愛的海豹" userId="be754cd88fe676c4" providerId="LiveId" clId="{A23B7C6A-85CD-4DAF-BAD3-1A5AFD76DE44}" dt="2020-12-16T17:42:16.694" v="238"/>
        <pc:sldMkLst>
          <pc:docMk/>
          <pc:sldMk cId="2102865948" sldId="261"/>
        </pc:sldMkLst>
        <pc:spChg chg="mod">
          <ac:chgData name="他是隻 可愛的海豹" userId="be754cd88fe676c4" providerId="LiveId" clId="{A23B7C6A-85CD-4DAF-BAD3-1A5AFD76DE44}" dt="2020-12-16T17:42:16.694" v="238"/>
          <ac:spMkLst>
            <pc:docMk/>
            <pc:sldMk cId="2102865948" sldId="261"/>
            <ac:spMk id="3" creationId="{DDFD1ACE-AB9F-41D1-B0D2-551171976606}"/>
          </ac:spMkLst>
        </pc:spChg>
      </pc:sldChg>
      <pc:sldChg chg="modSp mod">
        <pc:chgData name="他是隻 可愛的海豹" userId="be754cd88fe676c4" providerId="LiveId" clId="{A23B7C6A-85CD-4DAF-BAD3-1A5AFD76DE44}" dt="2020-12-16T17:49:56.438" v="252" actId="20577"/>
        <pc:sldMkLst>
          <pc:docMk/>
          <pc:sldMk cId="3128577446" sldId="270"/>
        </pc:sldMkLst>
        <pc:spChg chg="mod">
          <ac:chgData name="他是隻 可愛的海豹" userId="be754cd88fe676c4" providerId="LiveId" clId="{A23B7C6A-85CD-4DAF-BAD3-1A5AFD76DE44}" dt="2020-12-16T17:39:52.248" v="218" actId="1076"/>
          <ac:spMkLst>
            <pc:docMk/>
            <pc:sldMk cId="3128577446" sldId="270"/>
            <ac:spMk id="11" creationId="{88C9ACAE-235A-4928-9250-42BE031EF0F7}"/>
          </ac:spMkLst>
        </pc:spChg>
        <pc:spChg chg="mod">
          <ac:chgData name="他是隻 可愛的海豹" userId="be754cd88fe676c4" providerId="LiveId" clId="{A23B7C6A-85CD-4DAF-BAD3-1A5AFD76DE44}" dt="2020-12-16T17:39:59.585" v="219" actId="1076"/>
          <ac:spMkLst>
            <pc:docMk/>
            <pc:sldMk cId="3128577446" sldId="270"/>
            <ac:spMk id="12" creationId="{FB2F7DE1-B83B-4F42-AD17-ECB5DF5C6F00}"/>
          </ac:spMkLst>
        </pc:spChg>
        <pc:spChg chg="mod">
          <ac:chgData name="他是隻 可愛的海豹" userId="be754cd88fe676c4" providerId="LiveId" clId="{A23B7C6A-85CD-4DAF-BAD3-1A5AFD76DE44}" dt="2020-12-16T17:49:56.438" v="252" actId="20577"/>
          <ac:spMkLst>
            <pc:docMk/>
            <pc:sldMk cId="3128577446" sldId="270"/>
            <ac:spMk id="143" creationId="{BE381BB6-0A25-4D21-B624-D38114A0D8A9}"/>
          </ac:spMkLst>
        </pc:spChg>
        <pc:grpChg chg="mod">
          <ac:chgData name="他是隻 可愛的海豹" userId="be754cd88fe676c4" providerId="LiveId" clId="{A23B7C6A-85CD-4DAF-BAD3-1A5AFD76DE44}" dt="2020-12-16T17:40:32.360" v="225" actId="1038"/>
          <ac:grpSpMkLst>
            <pc:docMk/>
            <pc:sldMk cId="3128577446" sldId="270"/>
            <ac:grpSpMk id="85" creationId="{C5C0FF5D-76E6-4831-83E0-D00BC33463FE}"/>
          </ac:grpSpMkLst>
        </pc:grpChg>
      </pc:sldChg>
      <pc:sldChg chg="modSp mod">
        <pc:chgData name="他是隻 可愛的海豹" userId="be754cd88fe676c4" providerId="LiveId" clId="{A23B7C6A-85CD-4DAF-BAD3-1A5AFD76DE44}" dt="2020-12-16T17:41:56.264" v="236"/>
        <pc:sldMkLst>
          <pc:docMk/>
          <pc:sldMk cId="1879777602" sldId="285"/>
        </pc:sldMkLst>
        <pc:spChg chg="mod">
          <ac:chgData name="他是隻 可愛的海豹" userId="be754cd88fe676c4" providerId="LiveId" clId="{A23B7C6A-85CD-4DAF-BAD3-1A5AFD76DE44}" dt="2020-12-16T17:41:56.264" v="236"/>
          <ac:spMkLst>
            <pc:docMk/>
            <pc:sldMk cId="1879777602" sldId="285"/>
            <ac:spMk id="3" creationId="{DDFD1ACE-AB9F-41D1-B0D2-551171976606}"/>
          </ac:spMkLst>
        </pc:spChg>
      </pc:sldChg>
      <pc:sldChg chg="modSp mod">
        <pc:chgData name="他是隻 可愛的海豹" userId="be754cd88fe676c4" providerId="LiveId" clId="{A23B7C6A-85CD-4DAF-BAD3-1A5AFD76DE44}" dt="2020-12-16T17:42:06.083" v="237"/>
        <pc:sldMkLst>
          <pc:docMk/>
          <pc:sldMk cId="2267832491" sldId="286"/>
        </pc:sldMkLst>
        <pc:spChg chg="mod">
          <ac:chgData name="他是隻 可愛的海豹" userId="be754cd88fe676c4" providerId="LiveId" clId="{A23B7C6A-85CD-4DAF-BAD3-1A5AFD76DE44}" dt="2020-12-16T17:42:06.083" v="237"/>
          <ac:spMkLst>
            <pc:docMk/>
            <pc:sldMk cId="2267832491" sldId="286"/>
            <ac:spMk id="3" creationId="{DDFD1ACE-AB9F-41D1-B0D2-551171976606}"/>
          </ac:spMkLst>
        </pc:spChg>
      </pc:sldChg>
      <pc:sldChg chg="modSp mod">
        <pc:chgData name="他是隻 可愛的海豹" userId="be754cd88fe676c4" providerId="LiveId" clId="{A23B7C6A-85CD-4DAF-BAD3-1A5AFD76DE44}" dt="2020-12-16T17:39:00.239" v="186" actId="6549"/>
        <pc:sldMkLst>
          <pc:docMk/>
          <pc:sldMk cId="10470798" sldId="307"/>
        </pc:sldMkLst>
        <pc:spChg chg="mod">
          <ac:chgData name="他是隻 可愛的海豹" userId="be754cd88fe676c4" providerId="LiveId" clId="{A23B7C6A-85CD-4DAF-BAD3-1A5AFD76DE44}" dt="2020-12-16T17:39:00.239" v="186" actId="6549"/>
          <ac:spMkLst>
            <pc:docMk/>
            <pc:sldMk cId="10470798" sldId="307"/>
            <ac:spMk id="2" creationId="{1D6830D0-7269-47A2-8374-16F463F1112C}"/>
          </ac:spMkLst>
        </pc:spChg>
      </pc:sldChg>
      <pc:sldChg chg="modSp mod">
        <pc:chgData name="他是隻 可愛的海豹" userId="be754cd88fe676c4" providerId="LiveId" clId="{A23B7C6A-85CD-4DAF-BAD3-1A5AFD76DE44}" dt="2020-12-16T17:37:57.338" v="177" actId="20577"/>
        <pc:sldMkLst>
          <pc:docMk/>
          <pc:sldMk cId="1174007909" sldId="320"/>
        </pc:sldMkLst>
        <pc:spChg chg="mod">
          <ac:chgData name="他是隻 可愛的海豹" userId="be754cd88fe676c4" providerId="LiveId" clId="{A23B7C6A-85CD-4DAF-BAD3-1A5AFD76DE44}" dt="2020-12-16T17:37:57.338" v="177" actId="20577"/>
          <ac:spMkLst>
            <pc:docMk/>
            <pc:sldMk cId="1174007909" sldId="320"/>
            <ac:spMk id="14" creationId="{4712C044-058F-4FFD-835A-85BA22C2C710}"/>
          </ac:spMkLst>
        </pc:spChg>
        <pc:spChg chg="mod">
          <ac:chgData name="他是隻 可愛的海豹" userId="be754cd88fe676c4" providerId="LiveId" clId="{A23B7C6A-85CD-4DAF-BAD3-1A5AFD76DE44}" dt="2020-12-16T17:37:53.708" v="175" actId="20577"/>
          <ac:spMkLst>
            <pc:docMk/>
            <pc:sldMk cId="1174007909" sldId="320"/>
            <ac:spMk id="15" creationId="{2131F369-6B43-43A7-9A80-991D619CCCB5}"/>
          </ac:spMkLst>
        </pc:spChg>
        <pc:graphicFrameChg chg="modGraphic">
          <ac:chgData name="他是隻 可愛的海豹" userId="be754cd88fe676c4" providerId="LiveId" clId="{A23B7C6A-85CD-4DAF-BAD3-1A5AFD76DE44}" dt="2020-12-16T17:37:45.418" v="173" actId="20577"/>
          <ac:graphicFrameMkLst>
            <pc:docMk/>
            <pc:sldMk cId="1174007909" sldId="320"/>
            <ac:graphicFrameMk id="4" creationId="{67D86B2F-AC2E-4096-90B8-270131503296}"/>
          </ac:graphicFrameMkLst>
        </pc:graphicFrameChg>
      </pc:sldChg>
      <pc:sldChg chg="modSp mod">
        <pc:chgData name="他是隻 可愛的海豹" userId="be754cd88fe676c4" providerId="LiveId" clId="{A23B7C6A-85CD-4DAF-BAD3-1A5AFD76DE44}" dt="2020-12-16T17:41:33.369" v="234" actId="20577"/>
        <pc:sldMkLst>
          <pc:docMk/>
          <pc:sldMk cId="3551317043" sldId="372"/>
        </pc:sldMkLst>
        <pc:spChg chg="mod">
          <ac:chgData name="他是隻 可愛的海豹" userId="be754cd88fe676c4" providerId="LiveId" clId="{A23B7C6A-85CD-4DAF-BAD3-1A5AFD76DE44}" dt="2020-12-16T17:41:33.369" v="234" actId="20577"/>
          <ac:spMkLst>
            <pc:docMk/>
            <pc:sldMk cId="3551317043" sldId="372"/>
            <ac:spMk id="3" creationId="{DDFD1ACE-AB9F-41D1-B0D2-551171976606}"/>
          </ac:spMkLst>
        </pc:spChg>
      </pc:sldChg>
      <pc:sldChg chg="modSp mod">
        <pc:chgData name="他是隻 可愛的海豹" userId="be754cd88fe676c4" providerId="LiveId" clId="{A23B7C6A-85CD-4DAF-BAD3-1A5AFD76DE44}" dt="2020-12-16T17:41:46.801" v="235"/>
        <pc:sldMkLst>
          <pc:docMk/>
          <pc:sldMk cId="3008117247" sldId="374"/>
        </pc:sldMkLst>
        <pc:spChg chg="mod">
          <ac:chgData name="他是隻 可愛的海豹" userId="be754cd88fe676c4" providerId="LiveId" clId="{A23B7C6A-85CD-4DAF-BAD3-1A5AFD76DE44}" dt="2020-12-16T17:41:46.801" v="235"/>
          <ac:spMkLst>
            <pc:docMk/>
            <pc:sldMk cId="3008117247" sldId="374"/>
            <ac:spMk id="3" creationId="{DDFD1ACE-AB9F-41D1-B0D2-551171976606}"/>
          </ac:spMkLst>
        </pc:spChg>
      </pc:sldChg>
      <pc:sldChg chg="modSp">
        <pc:chgData name="他是隻 可愛的海豹" userId="be754cd88fe676c4" providerId="LiveId" clId="{A23B7C6A-85CD-4DAF-BAD3-1A5AFD76DE44}" dt="2020-12-16T17:38:56.780" v="183" actId="6549"/>
        <pc:sldMkLst>
          <pc:docMk/>
          <pc:sldMk cId="2239435665" sldId="398"/>
        </pc:sldMkLst>
        <pc:spChg chg="mod">
          <ac:chgData name="他是隻 可愛的海豹" userId="be754cd88fe676c4" providerId="LiveId" clId="{A23B7C6A-85CD-4DAF-BAD3-1A5AFD76DE44}" dt="2020-12-16T17:38:56.780" v="183" actId="6549"/>
          <ac:spMkLst>
            <pc:docMk/>
            <pc:sldMk cId="2239435665" sldId="398"/>
            <ac:spMk id="2" creationId="{1D6830D0-7269-47A2-8374-16F463F1112C}"/>
          </ac:spMkLst>
        </pc:spChg>
        <pc:spChg chg="mod">
          <ac:chgData name="他是隻 可愛的海豹" userId="be754cd88fe676c4" providerId="LiveId" clId="{A23B7C6A-85CD-4DAF-BAD3-1A5AFD76DE44}" dt="2020-12-16T17:38:49.484" v="180" actId="6549"/>
          <ac:spMkLst>
            <pc:docMk/>
            <pc:sldMk cId="2239435665" sldId="398"/>
            <ac:spMk id="108" creationId="{4FA493E5-84D9-477A-9D3A-953A0BF559E1}"/>
          </ac:spMkLst>
        </pc:spChg>
      </pc:sldChg>
      <pc:sldChg chg="modSp mod modAnim">
        <pc:chgData name="他是隻 可愛的海豹" userId="be754cd88fe676c4" providerId="LiveId" clId="{A23B7C6A-85CD-4DAF-BAD3-1A5AFD76DE44}" dt="2020-12-17T00:30:10.693" v="307" actId="20577"/>
        <pc:sldMkLst>
          <pc:docMk/>
          <pc:sldMk cId="2586600343" sldId="422"/>
        </pc:sldMkLst>
        <pc:spChg chg="mod">
          <ac:chgData name="他是隻 可愛的海豹" userId="be754cd88fe676c4" providerId="LiveId" clId="{A23B7C6A-85CD-4DAF-BAD3-1A5AFD76DE44}" dt="2020-12-17T00:30:10.693" v="307" actId="20577"/>
          <ac:spMkLst>
            <pc:docMk/>
            <pc:sldMk cId="2586600343" sldId="422"/>
            <ac:spMk id="3" creationId="{90ADA448-DC29-4BCF-AB43-74421CDC3ECF}"/>
          </ac:spMkLst>
        </pc:spChg>
      </pc:sldChg>
      <pc:sldChg chg="modSp mod">
        <pc:chgData name="他是隻 可愛的海豹" userId="be754cd88fe676c4" providerId="LiveId" clId="{A23B7C6A-85CD-4DAF-BAD3-1A5AFD76DE44}" dt="2020-12-16T17:16:53.948" v="116" actId="6549"/>
        <pc:sldMkLst>
          <pc:docMk/>
          <pc:sldMk cId="329291522" sldId="424"/>
        </pc:sldMkLst>
        <pc:spChg chg="mod">
          <ac:chgData name="他是隻 可愛的海豹" userId="be754cd88fe676c4" providerId="LiveId" clId="{A23B7C6A-85CD-4DAF-BAD3-1A5AFD76DE44}" dt="2020-12-16T17:16:53.948" v="116" actId="6549"/>
          <ac:spMkLst>
            <pc:docMk/>
            <pc:sldMk cId="329291522" sldId="424"/>
            <ac:spMk id="3" creationId="{8D6F2068-FEC8-408E-8D73-31AE1A5659D2}"/>
          </ac:spMkLst>
        </pc:spChg>
      </pc:sldChg>
      <pc:sldChg chg="modSp mod">
        <pc:chgData name="他是隻 可愛的海豹" userId="be754cd88fe676c4" providerId="LiveId" clId="{A23B7C6A-85CD-4DAF-BAD3-1A5AFD76DE44}" dt="2020-12-16T17:17:01.372" v="117" actId="6549"/>
        <pc:sldMkLst>
          <pc:docMk/>
          <pc:sldMk cId="3033975018" sldId="425"/>
        </pc:sldMkLst>
        <pc:spChg chg="mod">
          <ac:chgData name="他是隻 可愛的海豹" userId="be754cd88fe676c4" providerId="LiveId" clId="{A23B7C6A-85CD-4DAF-BAD3-1A5AFD76DE44}" dt="2020-12-16T17:17:01.372" v="117" actId="6549"/>
          <ac:spMkLst>
            <pc:docMk/>
            <pc:sldMk cId="3033975018" sldId="425"/>
            <ac:spMk id="3" creationId="{8D6F2068-FEC8-408E-8D73-31AE1A5659D2}"/>
          </ac:spMkLst>
        </pc:spChg>
      </pc:sldChg>
    </pc:docChg>
  </pc:docChgLst>
  <pc:docChgLst>
    <pc:chgData userId="be754cd88fe676c4" providerId="LiveId" clId="{C7935CE1-01B4-4088-BBEB-53D8F023835E}"/>
    <pc:docChg chg="addSld delSld modSld">
      <pc:chgData name="" userId="be754cd88fe676c4" providerId="LiveId" clId="{C7935CE1-01B4-4088-BBEB-53D8F023835E}" dt="2020-12-16T17:09:35.418" v="213" actId="2696"/>
      <pc:docMkLst>
        <pc:docMk/>
      </pc:docMkLst>
      <pc:sldChg chg="modSp">
        <pc:chgData name="" userId="be754cd88fe676c4" providerId="LiveId" clId="{C7935CE1-01B4-4088-BBEB-53D8F023835E}" dt="2020-12-14T16:51:41.686" v="45" actId="1036"/>
        <pc:sldMkLst>
          <pc:docMk/>
          <pc:sldMk cId="3128577446" sldId="270"/>
        </pc:sldMkLst>
        <pc:spChg chg="mod">
          <ac:chgData name="" userId="be754cd88fe676c4" providerId="LiveId" clId="{C7935CE1-01B4-4088-BBEB-53D8F023835E}" dt="2020-12-14T16:50:55.238" v="37" actId="20577"/>
          <ac:spMkLst>
            <pc:docMk/>
            <pc:sldMk cId="3128577446" sldId="270"/>
            <ac:spMk id="3" creationId="{780C56F8-136E-403E-B103-05B0473A78B1}"/>
          </ac:spMkLst>
        </pc:spChg>
        <pc:spChg chg="mod">
          <ac:chgData name="" userId="be754cd88fe676c4" providerId="LiveId" clId="{C7935CE1-01B4-4088-BBEB-53D8F023835E}" dt="2020-12-14T16:51:00.097" v="38" actId="1076"/>
          <ac:spMkLst>
            <pc:docMk/>
            <pc:sldMk cId="3128577446" sldId="270"/>
            <ac:spMk id="15" creationId="{0F5BADAB-8487-4AC3-B87B-F38F2B3FDCFE}"/>
          </ac:spMkLst>
        </pc:spChg>
        <pc:spChg chg="mod">
          <ac:chgData name="" userId="be754cd88fe676c4" providerId="LiveId" clId="{C7935CE1-01B4-4088-BBEB-53D8F023835E}" dt="2020-12-14T16:51:41.686" v="45" actId="1036"/>
          <ac:spMkLst>
            <pc:docMk/>
            <pc:sldMk cId="3128577446" sldId="270"/>
            <ac:spMk id="143" creationId="{BE381BB6-0A25-4D21-B624-D38114A0D8A9}"/>
          </ac:spMkLst>
        </pc:spChg>
      </pc:sldChg>
      <pc:sldChg chg="modSp del">
        <pc:chgData name="" userId="be754cd88fe676c4" providerId="LiveId" clId="{C7935CE1-01B4-4088-BBEB-53D8F023835E}" dt="2020-12-16T17:09:35.418" v="213" actId="2696"/>
        <pc:sldMkLst>
          <pc:docMk/>
          <pc:sldMk cId="759124969" sldId="280"/>
        </pc:sldMkLst>
        <pc:spChg chg="mod">
          <ac:chgData name="" userId="be754cd88fe676c4" providerId="LiveId" clId="{C7935CE1-01B4-4088-BBEB-53D8F023835E}" dt="2020-12-16T17:06:22.756" v="88"/>
          <ac:spMkLst>
            <pc:docMk/>
            <pc:sldMk cId="759124969" sldId="280"/>
            <ac:spMk id="3" creationId="{8D6F2068-FEC8-408E-8D73-31AE1A5659D2}"/>
          </ac:spMkLst>
        </pc:spChg>
      </pc:sldChg>
      <pc:sldChg chg="modSp">
        <pc:chgData name="" userId="be754cd88fe676c4" providerId="LiveId" clId="{C7935CE1-01B4-4088-BBEB-53D8F023835E}" dt="2020-12-14T16:58:22.940" v="54" actId="1076"/>
        <pc:sldMkLst>
          <pc:docMk/>
          <pc:sldMk cId="2223380886" sldId="408"/>
        </pc:sldMkLst>
        <pc:spChg chg="mod">
          <ac:chgData name="" userId="be754cd88fe676c4" providerId="LiveId" clId="{C7935CE1-01B4-4088-BBEB-53D8F023835E}" dt="2020-12-14T16:58:11.860" v="53" actId="20577"/>
          <ac:spMkLst>
            <pc:docMk/>
            <pc:sldMk cId="2223380886" sldId="408"/>
            <ac:spMk id="56" creationId="{5BDA1A7A-3BD9-465B-B3F6-17038B079AD2}"/>
          </ac:spMkLst>
        </pc:spChg>
        <pc:spChg chg="mod">
          <ac:chgData name="" userId="be754cd88fe676c4" providerId="LiveId" clId="{C7935CE1-01B4-4088-BBEB-53D8F023835E}" dt="2020-12-14T16:58:22.940" v="54" actId="1076"/>
          <ac:spMkLst>
            <pc:docMk/>
            <pc:sldMk cId="2223380886" sldId="408"/>
            <ac:spMk id="59" creationId="{E2C2004A-1766-44BD-A6BF-2C1A6084A219}"/>
          </ac:spMkLst>
        </pc:spChg>
      </pc:sldChg>
      <pc:sldChg chg="modSp add">
        <pc:chgData name="" userId="be754cd88fe676c4" providerId="LiveId" clId="{C7935CE1-01B4-4088-BBEB-53D8F023835E}" dt="2020-12-16T17:09:09.145" v="200" actId="20577"/>
        <pc:sldMkLst>
          <pc:docMk/>
          <pc:sldMk cId="329291522" sldId="424"/>
        </pc:sldMkLst>
        <pc:spChg chg="mod">
          <ac:chgData name="" userId="be754cd88fe676c4" providerId="LiveId" clId="{C7935CE1-01B4-4088-BBEB-53D8F023835E}" dt="2020-12-14T16:42:02.807" v="7" actId="20577"/>
          <ac:spMkLst>
            <pc:docMk/>
            <pc:sldMk cId="329291522" sldId="424"/>
            <ac:spMk id="2" creationId="{198066A9-50D5-4DA5-8D9E-4AAA8B99DEFA}"/>
          </ac:spMkLst>
        </pc:spChg>
        <pc:spChg chg="mod">
          <ac:chgData name="" userId="be754cd88fe676c4" providerId="LiveId" clId="{C7935CE1-01B4-4088-BBEB-53D8F023835E}" dt="2020-12-16T17:09:09.145" v="200" actId="20577"/>
          <ac:spMkLst>
            <pc:docMk/>
            <pc:sldMk cId="329291522" sldId="424"/>
            <ac:spMk id="3" creationId="{8D6F2068-FEC8-408E-8D73-31AE1A5659D2}"/>
          </ac:spMkLst>
        </pc:spChg>
      </pc:sldChg>
      <pc:sldChg chg="modSp add">
        <pc:chgData name="" userId="be754cd88fe676c4" providerId="LiveId" clId="{C7935CE1-01B4-4088-BBEB-53D8F023835E}" dt="2020-12-16T17:09:32.711" v="212" actId="20577"/>
        <pc:sldMkLst>
          <pc:docMk/>
          <pc:sldMk cId="3033975018" sldId="425"/>
        </pc:sldMkLst>
        <pc:spChg chg="mod">
          <ac:chgData name="" userId="be754cd88fe676c4" providerId="LiveId" clId="{C7935CE1-01B4-4088-BBEB-53D8F023835E}" dt="2020-12-16T17:09:32.711" v="212" actId="20577"/>
          <ac:spMkLst>
            <pc:docMk/>
            <pc:sldMk cId="3033975018" sldId="425"/>
            <ac:spMk id="2" creationId="{198066A9-50D5-4DA5-8D9E-4AAA8B99DEFA}"/>
          </ac:spMkLst>
        </pc:spChg>
      </pc:sldChg>
    </pc:docChg>
  </pc:docChgLst>
  <pc:docChgLst>
    <pc:chgData name="他是隻" userId="be754cd88fe676c4" providerId="LiveId" clId="{0B8845A0-AC08-4AD6-A201-A095F469A622}"/>
    <pc:docChg chg="undo redo custSel addSld delSld modSld sldOrd delSection modSection">
      <pc:chgData name="他是隻" userId="be754cd88fe676c4" providerId="LiveId" clId="{0B8845A0-AC08-4AD6-A201-A095F469A622}" dt="2020-12-02T19:30:50.577" v="2481" actId="729"/>
      <pc:docMkLst>
        <pc:docMk/>
      </pc:docMkLst>
      <pc:sldChg chg="modSp mod ord">
        <pc:chgData name="他是隻" userId="be754cd88fe676c4" providerId="LiveId" clId="{0B8845A0-AC08-4AD6-A201-A095F469A622}" dt="2020-12-02T17:12:02.354" v="2387"/>
        <pc:sldMkLst>
          <pc:docMk/>
          <pc:sldMk cId="2102865948" sldId="261"/>
        </pc:sldMkLst>
        <pc:spChg chg="mod">
          <ac:chgData name="他是隻" userId="be754cd88fe676c4" providerId="LiveId" clId="{0B8845A0-AC08-4AD6-A201-A095F469A622}" dt="2020-12-02T17:12:02.354" v="2387"/>
          <ac:spMkLst>
            <pc:docMk/>
            <pc:sldMk cId="2102865948" sldId="261"/>
            <ac:spMk id="3" creationId="{DDFD1ACE-AB9F-41D1-B0D2-551171976606}"/>
          </ac:spMkLst>
        </pc:spChg>
        <pc:spChg chg="mod">
          <ac:chgData name="他是隻" userId="be754cd88fe676c4" providerId="LiveId" clId="{0B8845A0-AC08-4AD6-A201-A095F469A622}" dt="2020-12-01T17:57:31.256" v="1296" actId="14100"/>
          <ac:spMkLst>
            <pc:docMk/>
            <pc:sldMk cId="2102865948" sldId="261"/>
            <ac:spMk id="6" creationId="{15E96AC4-1463-4003-A295-1960FB61F3F7}"/>
          </ac:spMkLst>
        </pc:spChg>
      </pc:sldChg>
      <pc:sldChg chg="modSp mod ord modShow">
        <pc:chgData name="他是隻" userId="be754cd88fe676c4" providerId="LiveId" clId="{0B8845A0-AC08-4AD6-A201-A095F469A622}" dt="2020-12-02T19:30:50.577" v="2481" actId="729"/>
        <pc:sldMkLst>
          <pc:docMk/>
          <pc:sldMk cId="1847851569" sldId="265"/>
        </pc:sldMkLst>
        <pc:spChg chg="mod">
          <ac:chgData name="他是隻" userId="be754cd88fe676c4" providerId="LiveId" clId="{0B8845A0-AC08-4AD6-A201-A095F469A622}" dt="2020-12-01T16:41:38.868" v="509" actId="20577"/>
          <ac:spMkLst>
            <pc:docMk/>
            <pc:sldMk cId="1847851569" sldId="265"/>
            <ac:spMk id="3" creationId="{304FC691-2627-4D29-8287-F194D4A15F40}"/>
          </ac:spMkLst>
        </pc:spChg>
      </pc:sldChg>
      <pc:sldChg chg="addSp delSp modSp add del mod ord addAnim delAnim modAnim">
        <pc:chgData name="他是隻" userId="be754cd88fe676c4" providerId="LiveId" clId="{0B8845A0-AC08-4AD6-A201-A095F469A622}" dt="2020-12-02T17:17:41.207" v="2421" actId="20577"/>
        <pc:sldMkLst>
          <pc:docMk/>
          <pc:sldMk cId="3128577446" sldId="270"/>
        </pc:sldMkLst>
        <pc:spChg chg="mod">
          <ac:chgData name="他是隻" userId="be754cd88fe676c4" providerId="LiveId" clId="{0B8845A0-AC08-4AD6-A201-A095F469A622}" dt="2020-12-01T00:55:33.027" v="205" actId="20577"/>
          <ac:spMkLst>
            <pc:docMk/>
            <pc:sldMk cId="3128577446" sldId="270"/>
            <ac:spMk id="3" creationId="{780C56F8-136E-403E-B103-05B0473A78B1}"/>
          </ac:spMkLst>
        </pc:spChg>
        <pc:spChg chg="mod">
          <ac:chgData name="他是隻" userId="be754cd88fe676c4" providerId="LiveId" clId="{0B8845A0-AC08-4AD6-A201-A095F469A622}" dt="2020-12-01T00:55:38.556" v="206" actId="1076"/>
          <ac:spMkLst>
            <pc:docMk/>
            <pc:sldMk cId="3128577446" sldId="270"/>
            <ac:spMk id="14" creationId="{3B65F367-3FE1-4B86-857E-B0DFF5E42F28}"/>
          </ac:spMkLst>
        </pc:spChg>
        <pc:spChg chg="mod">
          <ac:chgData name="他是隻" userId="be754cd88fe676c4" providerId="LiveId" clId="{0B8845A0-AC08-4AD6-A201-A095F469A622}" dt="2020-12-01T19:28:17.488" v="1835" actId="14100"/>
          <ac:spMkLst>
            <pc:docMk/>
            <pc:sldMk cId="3128577446" sldId="270"/>
            <ac:spMk id="16" creationId="{14294E5F-5101-4D5E-AF0F-D17DE56EC306}"/>
          </ac:spMkLst>
        </pc:spChg>
        <pc:spChg chg="mod">
          <ac:chgData name="他是隻" userId="be754cd88fe676c4" providerId="LiveId" clId="{0B8845A0-AC08-4AD6-A201-A095F469A622}" dt="2020-12-01T01:06:02.779" v="256" actId="1076"/>
          <ac:spMkLst>
            <pc:docMk/>
            <pc:sldMk cId="3128577446" sldId="270"/>
            <ac:spMk id="17" creationId="{31D33CAD-B6F0-440F-9737-A1D90459EC65}"/>
          </ac:spMkLst>
        </pc:spChg>
        <pc:spChg chg="mod">
          <ac:chgData name="他是隻" userId="be754cd88fe676c4" providerId="LiveId" clId="{0B8845A0-AC08-4AD6-A201-A095F469A622}" dt="2020-12-01T01:05:58.058" v="255" actId="1076"/>
          <ac:spMkLst>
            <pc:docMk/>
            <pc:sldMk cId="3128577446" sldId="270"/>
            <ac:spMk id="18" creationId="{00C9CA7C-CBCB-4BB5-9811-C75B8183420D}"/>
          </ac:spMkLst>
        </pc:spChg>
        <pc:spChg chg="mod">
          <ac:chgData name="他是隻" userId="be754cd88fe676c4" providerId="LiveId" clId="{0B8845A0-AC08-4AD6-A201-A095F469A622}" dt="2020-12-01T01:05:46.806" v="254" actId="1076"/>
          <ac:spMkLst>
            <pc:docMk/>
            <pc:sldMk cId="3128577446" sldId="270"/>
            <ac:spMk id="19" creationId="{B578EC1C-0172-4C74-A52F-A7664F4B7153}"/>
          </ac:spMkLst>
        </pc:spChg>
        <pc:spChg chg="mod">
          <ac:chgData name="他是隻" userId="be754cd88fe676c4" providerId="LiveId" clId="{0B8845A0-AC08-4AD6-A201-A095F469A622}" dt="2020-12-01T01:05:44.804" v="253" actId="1076"/>
          <ac:spMkLst>
            <pc:docMk/>
            <pc:sldMk cId="3128577446" sldId="270"/>
            <ac:spMk id="20" creationId="{B08D3429-5A12-4C39-8B56-281AD7C52E72}"/>
          </ac:spMkLst>
        </pc:spChg>
        <pc:spChg chg="mod">
          <ac:chgData name="他是隻" userId="be754cd88fe676c4" providerId="LiveId" clId="{0B8845A0-AC08-4AD6-A201-A095F469A622}" dt="2020-12-01T01:05:58.058" v="255" actId="1076"/>
          <ac:spMkLst>
            <pc:docMk/>
            <pc:sldMk cId="3128577446" sldId="270"/>
            <ac:spMk id="21" creationId="{D1D12908-F415-4234-AEEF-D10144ABF2D1}"/>
          </ac:spMkLst>
        </pc:spChg>
        <pc:spChg chg="mod">
          <ac:chgData name="他是隻" userId="be754cd88fe676c4" providerId="LiveId" clId="{0B8845A0-AC08-4AD6-A201-A095F469A622}" dt="2020-12-01T01:05:58.058" v="255" actId="1076"/>
          <ac:spMkLst>
            <pc:docMk/>
            <pc:sldMk cId="3128577446" sldId="270"/>
            <ac:spMk id="22" creationId="{209B9C54-E992-46EB-9C68-E06B3E17B055}"/>
          </ac:spMkLst>
        </pc:spChg>
        <pc:spChg chg="mod">
          <ac:chgData name="他是隻" userId="be754cd88fe676c4" providerId="LiveId" clId="{0B8845A0-AC08-4AD6-A201-A095F469A622}" dt="2020-12-01T01:06:05.957" v="257" actId="1076"/>
          <ac:spMkLst>
            <pc:docMk/>
            <pc:sldMk cId="3128577446" sldId="270"/>
            <ac:spMk id="23" creationId="{C706A647-E547-42CB-B98A-81A7633D436C}"/>
          </ac:spMkLst>
        </pc:spChg>
        <pc:spChg chg="mod">
          <ac:chgData name="他是隻" userId="be754cd88fe676c4" providerId="LiveId" clId="{0B8845A0-AC08-4AD6-A201-A095F469A622}" dt="2020-12-01T01:06:09.229" v="258" actId="1076"/>
          <ac:spMkLst>
            <pc:docMk/>
            <pc:sldMk cId="3128577446" sldId="270"/>
            <ac:spMk id="24" creationId="{8A1F7C32-CA1F-4906-B781-EF1ED4DF0C24}"/>
          </ac:spMkLst>
        </pc:spChg>
        <pc:spChg chg="add del topLvl">
          <ac:chgData name="他是隻" userId="be754cd88fe676c4" providerId="LiveId" clId="{0B8845A0-AC08-4AD6-A201-A095F469A622}" dt="2020-12-01T01:05:31.991" v="251" actId="478"/>
          <ac:spMkLst>
            <pc:docMk/>
            <pc:sldMk cId="3128577446" sldId="270"/>
            <ac:spMk id="80" creationId="{77E53DE6-3BAF-417C-B54A-8BE8C9250EC5}"/>
          </ac:spMkLst>
        </pc:spChg>
        <pc:spChg chg="add mod">
          <ac:chgData name="他是隻" userId="be754cd88fe676c4" providerId="LiveId" clId="{0B8845A0-AC08-4AD6-A201-A095F469A622}" dt="2020-12-01T19:28:26.945" v="1837" actId="14100"/>
          <ac:spMkLst>
            <pc:docMk/>
            <pc:sldMk cId="3128577446" sldId="270"/>
            <ac:spMk id="83" creationId="{77E7623B-F0DA-4F05-A2A4-EFB169162056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86" creationId="{5C060F05-6CA5-4BDB-86C0-35ED4E4DABF6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89" creationId="{D21634AE-D0DD-480B-A9BC-B9F887DCD526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90" creationId="{954E0146-5FD2-461C-BED5-D0409E96FE55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91" creationId="{2082F5AC-FE18-4C8C-94FC-32C31DA8AE40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92" creationId="{47AB16B8-1C53-4320-B7D0-8A7DD1502FBD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93" creationId="{2F72EE89-7EC2-46D8-8972-A1BC3F271F29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94" creationId="{86EE8266-2306-46F7-9C65-A7FEDDB9D5C8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96" creationId="{1116CA8E-0C5E-4BAD-B3DF-A250181B70FF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1" creationId="{268C6D7C-5512-49B4-A91D-34669038A216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2" creationId="{1A4786DF-8B99-4FF0-9E5E-F35B66207C4A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3" creationId="{05331AB1-E79D-436C-ACF0-3FB3F5DCC514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4" creationId="{F4B8CED1-01C1-478D-A657-91CEAD3186D4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5" creationId="{5CB758E7-96EB-49BC-A7C5-05BEBBBE0A17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6" creationId="{722F4F5C-A62A-4421-B6C7-251D84B938A0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7" creationId="{3C0A6499-A189-48F0-B564-7F448077E4EF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8" creationId="{FF010249-83B1-4E0D-86D7-3AAD280EF0CF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29" creationId="{708A7CFD-EEA7-4D22-83CD-D37D2C9FD8C2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0" creationId="{87391C9A-1A7D-45ED-8B65-5CC93E8A6685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1" creationId="{BA910267-340A-426A-8AD8-9891B8450AC9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2" creationId="{CEAD0809-5604-440B-A268-894EEE265BC8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3" creationId="{323EC9C7-8E19-4822-9124-7D74364A0F04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4" creationId="{074B84C2-2D61-4ABA-9943-5C1C1F24B053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5" creationId="{0B6D77CE-A823-4439-9578-5C7E218635D5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6" creationId="{D73B3BC9-6E15-4F84-B302-6C64FCA77974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7" creationId="{8AC4084B-FB4B-40AA-AE25-0B7DE1AD75B0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8" creationId="{224C409B-D17C-4DAF-97C4-7728FC963D84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39" creationId="{490C74D2-7838-4B58-8DA2-9681C2ABAA80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40" creationId="{B5186737-F2C3-4B77-B284-80D2F5F467F6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41" creationId="{0E011513-EABB-4CA2-8030-E60467FF1D8D}"/>
          </ac:spMkLst>
        </pc:spChg>
        <pc:spChg chg="mod">
          <ac:chgData name="他是隻" userId="be754cd88fe676c4" providerId="LiveId" clId="{0B8845A0-AC08-4AD6-A201-A095F469A622}" dt="2020-12-01T01:06:20.673" v="259"/>
          <ac:spMkLst>
            <pc:docMk/>
            <pc:sldMk cId="3128577446" sldId="270"/>
            <ac:spMk id="142" creationId="{7E661A28-831E-4782-95BD-D557C799C429}"/>
          </ac:spMkLst>
        </pc:spChg>
        <pc:spChg chg="add mod">
          <ac:chgData name="他是隻" userId="be754cd88fe676c4" providerId="LiveId" clId="{0B8845A0-AC08-4AD6-A201-A095F469A622}" dt="2020-12-02T17:17:41.207" v="2421" actId="20577"/>
          <ac:spMkLst>
            <pc:docMk/>
            <pc:sldMk cId="3128577446" sldId="270"/>
            <ac:spMk id="143" creationId="{BE381BB6-0A25-4D21-B624-D38114A0D8A9}"/>
          </ac:spMkLst>
        </pc:spChg>
        <pc:grpChg chg="topLvl">
          <ac:chgData name="他是隻" userId="be754cd88fe676c4" providerId="LiveId" clId="{0B8845A0-AC08-4AD6-A201-A095F469A622}" dt="2020-12-01T01:05:20.044" v="250" actId="478"/>
          <ac:grpSpMkLst>
            <pc:docMk/>
            <pc:sldMk cId="3128577446" sldId="270"/>
            <ac:grpSpMk id="5" creationId="{BD65F3EA-3BA9-4908-B5BD-A24AD4936019}"/>
          </ac:grpSpMkLst>
        </pc:grpChg>
        <pc:grpChg chg="add del mod">
          <ac:chgData name="他是隻" userId="be754cd88fe676c4" providerId="LiveId" clId="{0B8845A0-AC08-4AD6-A201-A095F469A622}" dt="2020-12-01T01:05:38.713" v="252" actId="478"/>
          <ac:grpSpMkLst>
            <pc:docMk/>
            <pc:sldMk cId="3128577446" sldId="270"/>
            <ac:grpSpMk id="6" creationId="{1104D2B4-9838-437F-BB69-C9349CC1E753}"/>
          </ac:grpSpMkLst>
        </pc:grpChg>
        <pc:grpChg chg="add mod">
          <ac:chgData name="他是隻" userId="be754cd88fe676c4" providerId="LiveId" clId="{0B8845A0-AC08-4AD6-A201-A095F469A622}" dt="2020-12-01T19:28:44.229" v="1841" actId="1076"/>
          <ac:grpSpMkLst>
            <pc:docMk/>
            <pc:sldMk cId="3128577446" sldId="270"/>
            <ac:grpSpMk id="85" creationId="{C5C0FF5D-76E6-4831-83E0-D00BC33463FE}"/>
          </ac:grpSpMkLst>
        </pc:grpChg>
        <pc:grpChg chg="mod">
          <ac:chgData name="他是隻" userId="be754cd88fe676c4" providerId="LiveId" clId="{0B8845A0-AC08-4AD6-A201-A095F469A622}" dt="2020-12-01T01:06:20.673" v="259"/>
          <ac:grpSpMkLst>
            <pc:docMk/>
            <pc:sldMk cId="3128577446" sldId="270"/>
            <ac:grpSpMk id="87" creationId="{6DCF67CF-E63F-465D-AFE9-1CAD7703D80C}"/>
          </ac:grpSpMkLst>
        </pc:grpChg>
        <pc:grpChg chg="mod">
          <ac:chgData name="他是隻" userId="be754cd88fe676c4" providerId="LiveId" clId="{0B8845A0-AC08-4AD6-A201-A095F469A622}" dt="2020-12-01T01:06:20.673" v="259"/>
          <ac:grpSpMkLst>
            <pc:docMk/>
            <pc:sldMk cId="3128577446" sldId="270"/>
            <ac:grpSpMk id="88" creationId="{77E0B76E-FC6B-4460-8C95-6C3865AC77BE}"/>
          </ac:grpSpMkLst>
        </pc:grpChg>
        <pc:grpChg chg="mod">
          <ac:chgData name="他是隻" userId="be754cd88fe676c4" providerId="LiveId" clId="{0B8845A0-AC08-4AD6-A201-A095F469A622}" dt="2020-12-01T01:06:20.673" v="259"/>
          <ac:grpSpMkLst>
            <pc:docMk/>
            <pc:sldMk cId="3128577446" sldId="270"/>
            <ac:grpSpMk id="95" creationId="{D38EFD31-5816-4559-97B2-F812DD78101C}"/>
          </ac:grpSpMkLst>
        </pc:grpChg>
        <pc:graphicFrameChg chg="del">
          <ac:chgData name="他是隻" userId="be754cd88fe676c4" providerId="LiveId" clId="{0B8845A0-AC08-4AD6-A201-A095F469A622}" dt="2020-12-01T01:02:46.721" v="242" actId="478"/>
          <ac:graphicFrameMkLst>
            <pc:docMk/>
            <pc:sldMk cId="3128577446" sldId="270"/>
            <ac:graphicFrameMk id="13" creationId="{00000000-0008-0000-0300-000005000000}"/>
          </ac:graphicFrameMkLst>
        </pc:graphicFrameChg>
        <pc:graphicFrameChg chg="add del mod ord">
          <ac:chgData name="他是隻" userId="be754cd88fe676c4" providerId="LiveId" clId="{0B8845A0-AC08-4AD6-A201-A095F469A622}" dt="2020-12-01T01:04:21.409" v="245" actId="478"/>
          <ac:graphicFrameMkLst>
            <pc:docMk/>
            <pc:sldMk cId="3128577446" sldId="270"/>
            <ac:graphicFrameMk id="83" creationId="{75FC0E29-08D7-438A-94DA-88889D76BA5A}"/>
          </ac:graphicFrameMkLst>
        </pc:graphicFrameChg>
        <pc:graphicFrameChg chg="add mod ord">
          <ac:chgData name="他是隻" userId="be754cd88fe676c4" providerId="LiveId" clId="{0B8845A0-AC08-4AD6-A201-A095F469A622}" dt="2020-12-01T18:16:02.979" v="1371" actId="20577"/>
          <ac:graphicFrameMkLst>
            <pc:docMk/>
            <pc:sldMk cId="3128577446" sldId="270"/>
            <ac:graphicFrameMk id="84" creationId="{58C86222-4667-4E7A-BDA8-74F598FCF39A}"/>
          </ac:graphicFrameMkLst>
        </pc:graphicFrameChg>
        <pc:cxnChg chg="add del">
          <ac:chgData name="他是隻" userId="be754cd88fe676c4" providerId="LiveId" clId="{0B8845A0-AC08-4AD6-A201-A095F469A622}" dt="2020-12-01T19:28:47.347" v="1842" actId="478"/>
          <ac:cxnSpMkLst>
            <pc:docMk/>
            <pc:sldMk cId="3128577446" sldId="270"/>
            <ac:cxnSpMk id="5" creationId="{246E6B44-DA47-4045-8373-67193DB5FFC1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28" creationId="{614A9467-E590-40DF-8847-2A358E43F130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29" creationId="{5ACAC694-28ED-4BF3-8797-8C3404002820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0" creationId="{1E9C0CF4-4BA7-4618-9D52-05086E37D18D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1" creationId="{DB397EE9-302E-4511-9934-E30A9A35A70C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2" creationId="{BB51C160-B255-4611-BFCC-9C5023CE561E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3" creationId="{D65EB7AA-7310-4A8A-A851-684CE50FC4A1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4" creationId="{F8458115-B580-4D23-93B5-99429BE2CCA3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5" creationId="{503A052A-B96C-4ADA-83C5-4AE908A99BB5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6" creationId="{C52FDE2B-90BE-4B23-ABC9-DAEBB5D62EF1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7" creationId="{D56FF06A-A96B-4F2D-89FD-9CD5C2CA17D4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8" creationId="{4A56A8BC-A064-42F3-AA66-6FE93E4F4000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39" creationId="{1E7091F8-928A-4669-A18C-D6D153FA008E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0" creationId="{D7412E76-29A5-4E99-A51C-4034398418E9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1" creationId="{692303FF-A054-49C4-B86E-53ED71067556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2" creationId="{71B1974F-DBFF-4350-8CBE-0582FE8957C0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3" creationId="{CABBC4D8-D4F9-4699-9544-C290EDD671C1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4" creationId="{FED22FD7-0E63-4F81-9B47-F022CF46A018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5" creationId="{3A3FA50C-27DD-4B45-951E-18E8FE0F21A9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6" creationId="{56461638-E074-454B-BA6E-63E43F055962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7" creationId="{B5EE85BC-4B78-43FB-AD11-649FFD42F2C4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8" creationId="{FB43B529-6F3F-4DB7-8C14-65A2887D9F3F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49" creationId="{8EB05D63-84CA-44A5-B95B-C3BE995E3CC1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50" creationId="{AF8EB230-19AF-430B-B9F0-647DF1B9BC0B}"/>
          </ac:cxnSpMkLst>
        </pc:cxnChg>
        <pc:cxnChg chg="mod">
          <ac:chgData name="他是隻" userId="be754cd88fe676c4" providerId="LiveId" clId="{0B8845A0-AC08-4AD6-A201-A095F469A622}" dt="2020-12-01T01:05:38.713" v="252" actId="478"/>
          <ac:cxnSpMkLst>
            <pc:docMk/>
            <pc:sldMk cId="3128577446" sldId="270"/>
            <ac:cxnSpMk id="51" creationId="{EAD98CF1-1986-4E49-A2D6-94E3315996CB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97" creationId="{1B2E6505-9653-4D0C-BE16-86B4E8C4215D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98" creationId="{8ADA12BB-BFAE-4051-AAC5-CB1FDFB5DB52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99" creationId="{95F522E2-1EBC-46CB-8557-BA1633B4F003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0" creationId="{5BEA4DB4-D05B-4D13-818B-A7C9466F9755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1" creationId="{87932E84-4A62-4868-9786-B855E9846F37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2" creationId="{333266B6-BBCD-43B0-93F5-A89AB11F32EB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3" creationId="{9BE07831-BCF9-4651-8C99-5BF9938D886B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4" creationId="{ECE75039-B1A9-44F8-BF24-C8C8B18B1AB5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5" creationId="{AE775FD1-C6AD-429F-84E4-9B902FAE937A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6" creationId="{4F1A37CB-FD5A-4E94-AB76-89A6DA32E6C4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7" creationId="{C8966520-1E5B-4DF1-92B6-BEE23F059663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8" creationId="{1A41487B-5468-4863-9865-EED44FF12CC0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09" creationId="{7987CFFB-5FC2-4D8A-A527-63E07A3890A8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0" creationId="{9BD465C3-31B2-410F-9DDC-590FEB347CD0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1" creationId="{5CC75FB0-7D11-408E-BDB4-BF8D213DB52B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2" creationId="{050D6E72-6441-447F-871D-A810EDE0FC3C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3" creationId="{37F9E573-573B-4A04-8239-EF62411BAA61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4" creationId="{C4F018BE-E2ED-4153-8198-D5CF3114062E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5" creationId="{B3227E69-C8CD-49E2-BD12-3183F31A6023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6" creationId="{4070391B-854D-481B-8B3B-713B84E3A354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7" creationId="{B96B2C6D-38DD-46DD-8014-496003B58606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8" creationId="{3E989474-B6D5-48FF-89D4-AAB4421D7B34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19" creationId="{FE1E7DAC-101D-47EE-AD84-A3D65A3FB479}"/>
          </ac:cxnSpMkLst>
        </pc:cxnChg>
        <pc:cxnChg chg="mod">
          <ac:chgData name="他是隻" userId="be754cd88fe676c4" providerId="LiveId" clId="{0B8845A0-AC08-4AD6-A201-A095F469A622}" dt="2020-12-01T01:06:20.673" v="259"/>
          <ac:cxnSpMkLst>
            <pc:docMk/>
            <pc:sldMk cId="3128577446" sldId="270"/>
            <ac:cxnSpMk id="120" creationId="{016FCF8F-921C-4592-BA7D-E48865E02655}"/>
          </ac:cxnSpMkLst>
        </pc:cxnChg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387493121" sldId="276"/>
        </pc:sldMkLst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672304856" sldId="279"/>
        </pc:sldMkLst>
      </pc:sldChg>
      <pc:sldChg chg="modSp mod ord">
        <pc:chgData name="他是隻" userId="be754cd88fe676c4" providerId="LiveId" clId="{0B8845A0-AC08-4AD6-A201-A095F469A622}" dt="2020-12-02T17:32:14.794" v="2480" actId="20577"/>
        <pc:sldMkLst>
          <pc:docMk/>
          <pc:sldMk cId="759124969" sldId="280"/>
        </pc:sldMkLst>
        <pc:spChg chg="mod">
          <ac:chgData name="他是隻" userId="be754cd88fe676c4" providerId="LiveId" clId="{0B8845A0-AC08-4AD6-A201-A095F469A622}" dt="2020-12-02T17:32:14.794" v="2480" actId="20577"/>
          <ac:spMkLst>
            <pc:docMk/>
            <pc:sldMk cId="759124969" sldId="280"/>
            <ac:spMk id="3" creationId="{8D6F2068-FEC8-408E-8D73-31AE1A5659D2}"/>
          </ac:spMkLst>
        </pc:spChg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239425948" sldId="284"/>
        </pc:sldMkLst>
      </pc:sldChg>
      <pc:sldChg chg="modSp mod ord">
        <pc:chgData name="他是隻" userId="be754cd88fe676c4" providerId="LiveId" clId="{0B8845A0-AC08-4AD6-A201-A095F469A622}" dt="2020-12-02T17:11:52.051" v="2385"/>
        <pc:sldMkLst>
          <pc:docMk/>
          <pc:sldMk cId="1879777602" sldId="285"/>
        </pc:sldMkLst>
        <pc:spChg chg="mod">
          <ac:chgData name="他是隻" userId="be754cd88fe676c4" providerId="LiveId" clId="{0B8845A0-AC08-4AD6-A201-A095F469A622}" dt="2020-12-02T17:11:52.051" v="2385"/>
          <ac:spMkLst>
            <pc:docMk/>
            <pc:sldMk cId="1879777602" sldId="285"/>
            <ac:spMk id="3" creationId="{DDFD1ACE-AB9F-41D1-B0D2-551171976606}"/>
          </ac:spMkLst>
        </pc:spChg>
        <pc:spChg chg="mod">
          <ac:chgData name="他是隻" userId="be754cd88fe676c4" providerId="LiveId" clId="{0B8845A0-AC08-4AD6-A201-A095F469A622}" dt="2020-12-01T17:57:09.266" v="1291" actId="1076"/>
          <ac:spMkLst>
            <pc:docMk/>
            <pc:sldMk cId="1879777602" sldId="285"/>
            <ac:spMk id="6" creationId="{404CFF7B-C309-4952-8467-510A3CA80952}"/>
          </ac:spMkLst>
        </pc:spChg>
        <pc:spChg chg="mod">
          <ac:chgData name="他是隻" userId="be754cd88fe676c4" providerId="LiveId" clId="{0B8845A0-AC08-4AD6-A201-A095F469A622}" dt="2020-12-01T17:57:06.835" v="1290" actId="14100"/>
          <ac:spMkLst>
            <pc:docMk/>
            <pc:sldMk cId="1879777602" sldId="285"/>
            <ac:spMk id="7" creationId="{97DE98F9-3ACE-48A5-8687-82D1CAEF9C11}"/>
          </ac:spMkLst>
        </pc:spChg>
      </pc:sldChg>
      <pc:sldChg chg="modSp mod ord">
        <pc:chgData name="他是隻" userId="be754cd88fe676c4" providerId="LiveId" clId="{0B8845A0-AC08-4AD6-A201-A095F469A622}" dt="2020-12-02T17:11:56.984" v="2386"/>
        <pc:sldMkLst>
          <pc:docMk/>
          <pc:sldMk cId="2267832491" sldId="286"/>
        </pc:sldMkLst>
        <pc:spChg chg="mod">
          <ac:chgData name="他是隻" userId="be754cd88fe676c4" providerId="LiveId" clId="{0B8845A0-AC08-4AD6-A201-A095F469A622}" dt="2020-12-02T17:11:56.984" v="2386"/>
          <ac:spMkLst>
            <pc:docMk/>
            <pc:sldMk cId="2267832491" sldId="286"/>
            <ac:spMk id="3" creationId="{DDFD1ACE-AB9F-41D1-B0D2-551171976606}"/>
          </ac:spMkLst>
        </pc:spChg>
        <pc:spChg chg="mod">
          <ac:chgData name="他是隻" userId="be754cd88fe676c4" providerId="LiveId" clId="{0B8845A0-AC08-4AD6-A201-A095F469A622}" dt="2020-12-01T17:57:21.883" v="1294" actId="1076"/>
          <ac:spMkLst>
            <pc:docMk/>
            <pc:sldMk cId="2267832491" sldId="286"/>
            <ac:spMk id="6" creationId="{2D2DB5DB-CC7F-478D-8D50-D62D89FB4A32}"/>
          </ac:spMkLst>
        </pc:spChg>
        <pc:spChg chg="mod">
          <ac:chgData name="他是隻" userId="be754cd88fe676c4" providerId="LiveId" clId="{0B8845A0-AC08-4AD6-A201-A095F469A622}" dt="2020-12-01T17:57:18.860" v="1293" actId="14100"/>
          <ac:spMkLst>
            <pc:docMk/>
            <pc:sldMk cId="2267832491" sldId="286"/>
            <ac:spMk id="7" creationId="{9B9E5852-033F-42EA-9B6A-5C4300864D54}"/>
          </ac:spMkLst>
        </pc:spChg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1916395592" sldId="291"/>
        </pc:sldMkLst>
      </pc:sldChg>
      <pc:sldChg chg="ord">
        <pc:chgData name="他是隻" userId="be754cd88fe676c4" providerId="LiveId" clId="{0B8845A0-AC08-4AD6-A201-A095F469A622}" dt="2020-12-01T00:42:44.020" v="4"/>
        <pc:sldMkLst>
          <pc:docMk/>
          <pc:sldMk cId="4077097271" sldId="292"/>
        </pc:sldMkLst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326369191" sldId="301"/>
        </pc:sldMkLst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384249788" sldId="304"/>
        </pc:sldMkLst>
      </pc:sldChg>
      <pc:sldChg chg="modSp mod ord">
        <pc:chgData name="他是隻" userId="be754cd88fe676c4" providerId="LiveId" clId="{0B8845A0-AC08-4AD6-A201-A095F469A622}" dt="2020-12-01T17:33:12.450" v="1038" actId="15"/>
        <pc:sldMkLst>
          <pc:docMk/>
          <pc:sldMk cId="1948323335" sldId="305"/>
        </pc:sldMkLst>
        <pc:spChg chg="mod">
          <ac:chgData name="他是隻" userId="be754cd88fe676c4" providerId="LiveId" clId="{0B8845A0-AC08-4AD6-A201-A095F469A622}" dt="2020-12-01T17:33:12.450" v="1038" actId="15"/>
          <ac:spMkLst>
            <pc:docMk/>
            <pc:sldMk cId="1948323335" sldId="305"/>
            <ac:spMk id="3" creationId="{B1F231B3-B1B6-4B06-B328-23D6D74DE609}"/>
          </ac:spMkLst>
        </pc:spChg>
      </pc:sldChg>
      <pc:sldChg chg="modSp mod ord">
        <pc:chgData name="他是隻" userId="be754cd88fe676c4" providerId="LiveId" clId="{0B8845A0-AC08-4AD6-A201-A095F469A622}" dt="2020-12-01T19:08:11.666" v="1733" actId="1076"/>
        <pc:sldMkLst>
          <pc:docMk/>
          <pc:sldMk cId="10470798" sldId="307"/>
        </pc:sldMkLst>
        <pc:spChg chg="mod">
          <ac:chgData name="他是隻" userId="be754cd88fe676c4" providerId="LiveId" clId="{0B8845A0-AC08-4AD6-A201-A095F469A622}" dt="2020-12-01T17:36:51.943" v="1092" actId="6549"/>
          <ac:spMkLst>
            <pc:docMk/>
            <pc:sldMk cId="10470798" sldId="307"/>
            <ac:spMk id="2" creationId="{1D6830D0-7269-47A2-8374-16F463F1112C}"/>
          </ac:spMkLst>
        </pc:spChg>
        <pc:spChg chg="mod">
          <ac:chgData name="他是隻" userId="be754cd88fe676c4" providerId="LiveId" clId="{0B8845A0-AC08-4AD6-A201-A095F469A622}" dt="2020-12-01T17:35:15.111" v="1044" actId="6549"/>
          <ac:spMkLst>
            <pc:docMk/>
            <pc:sldMk cId="10470798" sldId="307"/>
            <ac:spMk id="3" creationId="{34D67A9F-B1C8-4C84-93FA-69F5D7CB6AE0}"/>
          </ac:spMkLst>
        </pc:spChg>
        <pc:spChg chg="mod">
          <ac:chgData name="他是隻" userId="be754cd88fe676c4" providerId="LiveId" clId="{0B8845A0-AC08-4AD6-A201-A095F469A622}" dt="2020-12-01T19:08:11.666" v="1733" actId="1076"/>
          <ac:spMkLst>
            <pc:docMk/>
            <pc:sldMk cId="10470798" sldId="307"/>
            <ac:spMk id="76" creationId="{EB633F0E-AE07-4B2B-A36F-35C8B8322C90}"/>
          </ac:spMkLst>
        </pc:spChg>
        <pc:grpChg chg="mod">
          <ac:chgData name="他是隻" userId="be754cd88fe676c4" providerId="LiveId" clId="{0B8845A0-AC08-4AD6-A201-A095F469A622}" dt="2020-12-01T17:37:44.098" v="1099" actId="1035"/>
          <ac:grpSpMkLst>
            <pc:docMk/>
            <pc:sldMk cId="10470798" sldId="307"/>
            <ac:grpSpMk id="64" creationId="{D5724B4A-9259-44EB-B0DD-FEB468CE352C}"/>
          </ac:grpSpMkLst>
        </pc:grp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65" creationId="{005FDBE1-A437-4AAA-91F9-50E2CEAD3EAC}"/>
          </ac:cxnSpMkLst>
        </pc:cxn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66" creationId="{686EEEA5-41E7-4FE8-A088-103C3A50B573}"/>
          </ac:cxnSpMkLst>
        </pc:cxn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67" creationId="{74CA5E68-E0C9-4C94-B7CA-F31250C64D33}"/>
          </ac:cxnSpMkLst>
        </pc:cxn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68" creationId="{C1439132-C042-4D72-85ED-FD2630ADA28F}"/>
          </ac:cxnSpMkLst>
        </pc:cxn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69" creationId="{33C62BF2-2300-4F3C-81E0-1FF7DF6FB36C}"/>
          </ac:cxnSpMkLst>
        </pc:cxn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70" creationId="{8C78BAEB-A9AC-46C5-8B0F-1DC3E8016869}"/>
          </ac:cxnSpMkLst>
        </pc:cxn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71" creationId="{609238AB-0E00-41D3-A47F-14A8C79C9173}"/>
          </ac:cxnSpMkLst>
        </pc:cxnChg>
        <pc:cxnChg chg="mod">
          <ac:chgData name="他是隻" userId="be754cd88fe676c4" providerId="LiveId" clId="{0B8845A0-AC08-4AD6-A201-A095F469A622}" dt="2020-12-01T17:37:44.098" v="1099" actId="1035"/>
          <ac:cxnSpMkLst>
            <pc:docMk/>
            <pc:sldMk cId="10470798" sldId="307"/>
            <ac:cxnSpMk id="72" creationId="{EDF392F3-EA16-4208-9EBB-6C16C91E2421}"/>
          </ac:cxnSpMkLst>
        </pc:cxnChg>
        <pc:cxnChg chg="mod">
          <ac:chgData name="他是隻" userId="be754cd88fe676c4" providerId="LiveId" clId="{0B8845A0-AC08-4AD6-A201-A095F469A622}" dt="2020-12-01T17:39:04.848" v="1101" actId="14100"/>
          <ac:cxnSpMkLst>
            <pc:docMk/>
            <pc:sldMk cId="10470798" sldId="307"/>
            <ac:cxnSpMk id="73" creationId="{1A3EDF50-4DBC-4336-95F9-DAB393EB4D5D}"/>
          </ac:cxnSpMkLst>
        </pc:cxnChg>
        <pc:cxnChg chg="mod">
          <ac:chgData name="他是隻" userId="be754cd88fe676c4" providerId="LiveId" clId="{0B8845A0-AC08-4AD6-A201-A095F469A622}" dt="2020-12-01T17:39:09.216" v="1102" actId="14100"/>
          <ac:cxnSpMkLst>
            <pc:docMk/>
            <pc:sldMk cId="10470798" sldId="307"/>
            <ac:cxnSpMk id="74" creationId="{3263A3CC-789C-4D30-B63B-C5FA6A992F1C}"/>
          </ac:cxnSpMkLst>
        </pc:cxnChg>
      </pc:sldChg>
      <pc:sldChg chg="modSp mod ord">
        <pc:chgData name="他是隻" userId="be754cd88fe676c4" providerId="LiveId" clId="{0B8845A0-AC08-4AD6-A201-A095F469A622}" dt="2020-12-02T16:26:27.741" v="2209" actId="20577"/>
        <pc:sldMkLst>
          <pc:docMk/>
          <pc:sldMk cId="2086182640" sldId="317"/>
        </pc:sldMkLst>
        <pc:spChg chg="mod">
          <ac:chgData name="他是隻" userId="be754cd88fe676c4" providerId="LiveId" clId="{0B8845A0-AC08-4AD6-A201-A095F469A622}" dt="2020-12-02T16:25:57.325" v="2150" actId="20577"/>
          <ac:spMkLst>
            <pc:docMk/>
            <pc:sldMk cId="2086182640" sldId="317"/>
            <ac:spMk id="2" creationId="{C79D23DA-F8A0-4586-9CD7-99664AE3B222}"/>
          </ac:spMkLst>
        </pc:spChg>
        <pc:spChg chg="mod">
          <ac:chgData name="他是隻" userId="be754cd88fe676c4" providerId="LiveId" clId="{0B8845A0-AC08-4AD6-A201-A095F469A622}" dt="2020-12-02T16:26:27.741" v="2209" actId="20577"/>
          <ac:spMkLst>
            <pc:docMk/>
            <pc:sldMk cId="2086182640" sldId="317"/>
            <ac:spMk id="3" creationId="{F5A3E8A2-6362-4249-9A5D-A9CFFACEFC7C}"/>
          </ac:spMkLst>
        </pc:spChg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3084468681" sldId="318"/>
        </pc:sldMkLst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3667971283" sldId="319"/>
        </pc:sldMkLst>
      </pc:sldChg>
      <pc:sldChg chg="addSp modSp mod ord modAnim">
        <pc:chgData name="他是隻" userId="be754cd88fe676c4" providerId="LiveId" clId="{0B8845A0-AC08-4AD6-A201-A095F469A622}" dt="2020-12-02T17:24:29.262" v="2428"/>
        <pc:sldMkLst>
          <pc:docMk/>
          <pc:sldMk cId="1174007909" sldId="320"/>
        </pc:sldMkLst>
        <pc:spChg chg="mod">
          <ac:chgData name="他是隻" userId="be754cd88fe676c4" providerId="LiveId" clId="{0B8845A0-AC08-4AD6-A201-A095F469A622}" dt="2020-12-01T18:29:40.976" v="1514" actId="1076"/>
          <ac:spMkLst>
            <pc:docMk/>
            <pc:sldMk cId="1174007909" sldId="320"/>
            <ac:spMk id="7" creationId="{9EB28A0F-791C-480E-8432-74205AD4A2A0}"/>
          </ac:spMkLst>
        </pc:spChg>
        <pc:spChg chg="mod">
          <ac:chgData name="他是隻" userId="be754cd88fe676c4" providerId="LiveId" clId="{0B8845A0-AC08-4AD6-A201-A095F469A622}" dt="2020-12-01T18:31:23.800" v="1527" actId="1076"/>
          <ac:spMkLst>
            <pc:docMk/>
            <pc:sldMk cId="1174007909" sldId="320"/>
            <ac:spMk id="9" creationId="{1E5B6A57-F7E2-408F-AF80-2EF248BAD4DD}"/>
          </ac:spMkLst>
        </pc:spChg>
        <pc:spChg chg="mod">
          <ac:chgData name="他是隻" userId="be754cd88fe676c4" providerId="LiveId" clId="{0B8845A0-AC08-4AD6-A201-A095F469A622}" dt="2020-12-01T18:29:28.779" v="1513" actId="14100"/>
          <ac:spMkLst>
            <pc:docMk/>
            <pc:sldMk cId="1174007909" sldId="320"/>
            <ac:spMk id="10" creationId="{CC900B67-164C-4E02-9B7F-5967D76C1C58}"/>
          </ac:spMkLst>
        </pc:spChg>
        <pc:spChg chg="mod">
          <ac:chgData name="他是隻" userId="be754cd88fe676c4" providerId="LiveId" clId="{0B8845A0-AC08-4AD6-A201-A095F469A622}" dt="2020-12-01T18:34:42.913" v="1595" actId="1076"/>
          <ac:spMkLst>
            <pc:docMk/>
            <pc:sldMk cId="1174007909" sldId="320"/>
            <ac:spMk id="11" creationId="{958DD136-D7C0-4753-A0D0-6AC5E21649E3}"/>
          </ac:spMkLst>
        </pc:spChg>
        <pc:spChg chg="mod">
          <ac:chgData name="他是隻" userId="be754cd88fe676c4" providerId="LiveId" clId="{0B8845A0-AC08-4AD6-A201-A095F469A622}" dt="2020-12-01T18:31:11.564" v="1525" actId="14100"/>
          <ac:spMkLst>
            <pc:docMk/>
            <pc:sldMk cId="1174007909" sldId="320"/>
            <ac:spMk id="12" creationId="{C20F718A-963D-4A51-B3ED-46562734260C}"/>
          </ac:spMkLst>
        </pc:spChg>
        <pc:spChg chg="mod">
          <ac:chgData name="他是隻" userId="be754cd88fe676c4" providerId="LiveId" clId="{0B8845A0-AC08-4AD6-A201-A095F469A622}" dt="2020-12-01T18:31:17.916" v="1526" actId="14100"/>
          <ac:spMkLst>
            <pc:docMk/>
            <pc:sldMk cId="1174007909" sldId="320"/>
            <ac:spMk id="13" creationId="{A4749B86-3303-4FE5-B2C7-0B7BBE265200}"/>
          </ac:spMkLst>
        </pc:spChg>
        <pc:spChg chg="mod">
          <ac:chgData name="他是隻" userId="be754cd88fe676c4" providerId="LiveId" clId="{0B8845A0-AC08-4AD6-A201-A095F469A622}" dt="2020-12-01T18:29:45.463" v="1515" actId="1076"/>
          <ac:spMkLst>
            <pc:docMk/>
            <pc:sldMk cId="1174007909" sldId="320"/>
            <ac:spMk id="14" creationId="{4712C044-058F-4FFD-835A-85BA22C2C710}"/>
          </ac:spMkLst>
        </pc:spChg>
        <pc:spChg chg="mod">
          <ac:chgData name="他是隻" userId="be754cd88fe676c4" providerId="LiveId" clId="{0B8845A0-AC08-4AD6-A201-A095F469A622}" dt="2020-12-01T18:29:50.559" v="1516" actId="1076"/>
          <ac:spMkLst>
            <pc:docMk/>
            <pc:sldMk cId="1174007909" sldId="320"/>
            <ac:spMk id="15" creationId="{2131F369-6B43-43A7-9A80-991D619CCCB5}"/>
          </ac:spMkLst>
        </pc:spChg>
        <pc:spChg chg="mod ord">
          <ac:chgData name="他是隻" userId="be754cd88fe676c4" providerId="LiveId" clId="{0B8845A0-AC08-4AD6-A201-A095F469A622}" dt="2020-12-01T18:33:58.704" v="1587" actId="166"/>
          <ac:spMkLst>
            <pc:docMk/>
            <pc:sldMk cId="1174007909" sldId="320"/>
            <ac:spMk id="16" creationId="{2E26C5BB-8CC7-4A99-A5F3-71866867602F}"/>
          </ac:spMkLst>
        </pc:spChg>
        <pc:spChg chg="mod ord">
          <ac:chgData name="他是隻" userId="be754cd88fe676c4" providerId="LiveId" clId="{0B8845A0-AC08-4AD6-A201-A095F469A622}" dt="2020-12-01T18:34:25.014" v="1593" actId="166"/>
          <ac:spMkLst>
            <pc:docMk/>
            <pc:sldMk cId="1174007909" sldId="320"/>
            <ac:spMk id="17" creationId="{BF426052-4CD3-456A-821D-285797F94CFB}"/>
          </ac:spMkLst>
        </pc:spChg>
        <pc:spChg chg="add mod">
          <ac:chgData name="他是隻" userId="be754cd88fe676c4" providerId="LiveId" clId="{0B8845A0-AC08-4AD6-A201-A095F469A622}" dt="2020-12-01T18:35:37.048" v="1601" actId="14100"/>
          <ac:spMkLst>
            <pc:docMk/>
            <pc:sldMk cId="1174007909" sldId="320"/>
            <ac:spMk id="18" creationId="{EF5B6728-7072-4158-B036-AB671E4EE743}"/>
          </ac:spMkLst>
        </pc:spChg>
        <pc:spChg chg="add mod">
          <ac:chgData name="他是隻" userId="be754cd88fe676c4" providerId="LiveId" clId="{0B8845A0-AC08-4AD6-A201-A095F469A622}" dt="2020-12-01T18:35:50.019" v="1602" actId="14100"/>
          <ac:spMkLst>
            <pc:docMk/>
            <pc:sldMk cId="1174007909" sldId="320"/>
            <ac:spMk id="19" creationId="{16908191-B0D5-4B25-925A-64EB3540ABDA}"/>
          </ac:spMkLst>
        </pc:spChg>
        <pc:spChg chg="add mod">
          <ac:chgData name="他是隻" userId="be754cd88fe676c4" providerId="LiveId" clId="{0B8845A0-AC08-4AD6-A201-A095F469A622}" dt="2020-12-02T17:24:17.202" v="2427" actId="14100"/>
          <ac:spMkLst>
            <pc:docMk/>
            <pc:sldMk cId="1174007909" sldId="320"/>
            <ac:spMk id="20" creationId="{1F2010B7-507C-4532-90C1-BCF65E1C31E6}"/>
          </ac:spMkLst>
        </pc:spChg>
        <pc:graphicFrameChg chg="mod modGraphic">
          <ac:chgData name="他是隻" userId="be754cd88fe676c4" providerId="LiveId" clId="{0B8845A0-AC08-4AD6-A201-A095F469A622}" dt="2020-12-01T20:24:39.233" v="2097" actId="20577"/>
          <ac:graphicFrameMkLst>
            <pc:docMk/>
            <pc:sldMk cId="1174007909" sldId="320"/>
            <ac:graphicFrameMk id="4" creationId="{67D86B2F-AC2E-4096-90B8-270131503296}"/>
          </ac:graphicFrameMkLst>
        </pc:graphicFrameChg>
      </pc:sldChg>
      <pc:sldChg chg="addSp modSp mod ord modAnim modShow">
        <pc:chgData name="他是隻" userId="be754cd88fe676c4" providerId="LiveId" clId="{0B8845A0-AC08-4AD6-A201-A095F469A622}" dt="2020-12-02T17:31:15.060" v="2474" actId="14100"/>
        <pc:sldMkLst>
          <pc:docMk/>
          <pc:sldMk cId="129954924" sldId="325"/>
        </pc:sldMkLst>
        <pc:spChg chg="mod">
          <ac:chgData name="他是隻" userId="be754cd88fe676c4" providerId="LiveId" clId="{0B8845A0-AC08-4AD6-A201-A095F469A622}" dt="2020-12-01T18:10:57.856" v="1329" actId="20577"/>
          <ac:spMkLst>
            <pc:docMk/>
            <pc:sldMk cId="129954924" sldId="325"/>
            <ac:spMk id="3" creationId="{2B5B18F7-DD97-4BC2-9A47-07D76069A538}"/>
          </ac:spMkLst>
        </pc:spChg>
        <pc:spChg chg="add mod">
          <ac:chgData name="他是隻" userId="be754cd88fe676c4" providerId="LiveId" clId="{0B8845A0-AC08-4AD6-A201-A095F469A622}" dt="2020-12-02T17:29:20.218" v="2470" actId="164"/>
          <ac:spMkLst>
            <pc:docMk/>
            <pc:sldMk cId="129954924" sldId="325"/>
            <ac:spMk id="4" creationId="{3D608B09-4C02-4AE7-A014-2B49A5753052}"/>
          </ac:spMkLst>
        </pc:spChg>
        <pc:spChg chg="add mod">
          <ac:chgData name="他是隻" userId="be754cd88fe676c4" providerId="LiveId" clId="{0B8845A0-AC08-4AD6-A201-A095F469A622}" dt="2020-12-02T17:29:20.218" v="2470" actId="164"/>
          <ac:spMkLst>
            <pc:docMk/>
            <pc:sldMk cId="129954924" sldId="325"/>
            <ac:spMk id="17" creationId="{61073F4A-F47F-4045-BB25-AF490F8121F9}"/>
          </ac:spMkLst>
        </pc:spChg>
        <pc:grpChg chg="add mod">
          <ac:chgData name="他是隻" userId="be754cd88fe676c4" providerId="LiveId" clId="{0B8845A0-AC08-4AD6-A201-A095F469A622}" dt="2020-12-02T17:29:20.218" v="2470" actId="164"/>
          <ac:grpSpMkLst>
            <pc:docMk/>
            <pc:sldMk cId="129954924" sldId="325"/>
            <ac:grpSpMk id="25" creationId="{3D197FFE-45D7-4B5C-9CBF-46BB49F64FD4}"/>
          </ac:grpSpMkLst>
        </pc:grpChg>
        <pc:graphicFrameChg chg="mod modGraphic">
          <ac:chgData name="他是隻" userId="be754cd88fe676c4" providerId="LiveId" clId="{0B8845A0-AC08-4AD6-A201-A095F469A622}" dt="2020-12-01T18:25:07.295" v="1443" actId="20577"/>
          <ac:graphicFrameMkLst>
            <pc:docMk/>
            <pc:sldMk cId="129954924" sldId="325"/>
            <ac:graphicFrameMk id="5" creationId="{26469D70-5815-4D1E-A84C-011EF5255ED8}"/>
          </ac:graphicFrameMkLst>
        </pc:graphicFrameChg>
        <pc:cxnChg chg="add mod">
          <ac:chgData name="他是隻" userId="be754cd88fe676c4" providerId="LiveId" clId="{0B8845A0-AC08-4AD6-A201-A095F469A622}" dt="2020-12-02T17:29:20.218" v="2470" actId="164"/>
          <ac:cxnSpMkLst>
            <pc:docMk/>
            <pc:sldMk cId="129954924" sldId="325"/>
            <ac:cxnSpMk id="18" creationId="{57D57679-FBDE-4F83-AC56-575F9E3B206C}"/>
          </ac:cxnSpMkLst>
        </pc:cxnChg>
        <pc:cxnChg chg="add mod">
          <ac:chgData name="他是隻" userId="be754cd88fe676c4" providerId="LiveId" clId="{0B8845A0-AC08-4AD6-A201-A095F469A622}" dt="2020-12-02T17:31:15.060" v="2474" actId="14100"/>
          <ac:cxnSpMkLst>
            <pc:docMk/>
            <pc:sldMk cId="129954924" sldId="325"/>
            <ac:cxnSpMk id="20" creationId="{6A014907-9349-4281-ABF8-E47CB7FACB7A}"/>
          </ac:cxnSpMkLst>
        </pc:cxnChg>
        <pc:cxnChg chg="add mod">
          <ac:chgData name="他是隻" userId="be754cd88fe676c4" providerId="LiveId" clId="{0B8845A0-AC08-4AD6-A201-A095F469A622}" dt="2020-12-02T17:29:20.218" v="2470" actId="164"/>
          <ac:cxnSpMkLst>
            <pc:docMk/>
            <pc:sldMk cId="129954924" sldId="325"/>
            <ac:cxnSpMk id="24" creationId="{6EA67ABA-10CA-463E-9C31-ED5E03B86355}"/>
          </ac:cxnSpMkLst>
        </pc:cxnChg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2676726524" sldId="330"/>
        </pc:sldMkLst>
      </pc:sldChg>
      <pc:sldChg chg="modSp mod ord">
        <pc:chgData name="他是隻" userId="be754cd88fe676c4" providerId="LiveId" clId="{0B8845A0-AC08-4AD6-A201-A095F469A622}" dt="2020-12-01T18:56:18.522" v="1668" actId="20577"/>
        <pc:sldMkLst>
          <pc:docMk/>
          <pc:sldMk cId="997999545" sldId="332"/>
        </pc:sldMkLst>
        <pc:spChg chg="mod">
          <ac:chgData name="他是隻" userId="be754cd88fe676c4" providerId="LiveId" clId="{0B8845A0-AC08-4AD6-A201-A095F469A622}" dt="2020-12-01T18:54:32.892" v="1617" actId="20577"/>
          <ac:spMkLst>
            <pc:docMk/>
            <pc:sldMk cId="997999545" sldId="332"/>
            <ac:spMk id="2" creationId="{637144DC-6879-4725-973A-94863E1AD2CE}"/>
          </ac:spMkLst>
        </pc:spChg>
        <pc:spChg chg="mod">
          <ac:chgData name="他是隻" userId="be754cd88fe676c4" providerId="LiveId" clId="{0B8845A0-AC08-4AD6-A201-A095F469A622}" dt="2020-12-01T18:55:18.811" v="1654" actId="20577"/>
          <ac:spMkLst>
            <pc:docMk/>
            <pc:sldMk cId="997999545" sldId="332"/>
            <ac:spMk id="3" creationId="{8751C37C-ABFF-4E8E-876B-E820B05AD4E9}"/>
          </ac:spMkLst>
        </pc:spChg>
        <pc:spChg chg="mod">
          <ac:chgData name="他是隻" userId="be754cd88fe676c4" providerId="LiveId" clId="{0B8845A0-AC08-4AD6-A201-A095F469A622}" dt="2020-12-01T18:56:12.928" v="1661" actId="20577"/>
          <ac:spMkLst>
            <pc:docMk/>
            <pc:sldMk cId="997999545" sldId="332"/>
            <ac:spMk id="139" creationId="{02E63ECD-CAA2-4209-8FCF-287A7738E425}"/>
          </ac:spMkLst>
        </pc:spChg>
        <pc:spChg chg="mod">
          <ac:chgData name="他是隻" userId="be754cd88fe676c4" providerId="LiveId" clId="{0B8845A0-AC08-4AD6-A201-A095F469A622}" dt="2020-12-01T18:56:18.522" v="1668" actId="20577"/>
          <ac:spMkLst>
            <pc:docMk/>
            <pc:sldMk cId="997999545" sldId="332"/>
            <ac:spMk id="140" creationId="{922B453C-361A-45B9-AB8A-5742305920CC}"/>
          </ac:spMkLst>
        </pc:spChg>
      </pc:sldChg>
      <pc:sldChg chg="delSp modSp mod ord">
        <pc:chgData name="他是隻" userId="be754cd88fe676c4" providerId="LiveId" clId="{0B8845A0-AC08-4AD6-A201-A095F469A622}" dt="2020-12-01T00:43:14.122" v="10" actId="20577"/>
        <pc:sldMkLst>
          <pc:docMk/>
          <pc:sldMk cId="2302410149" sldId="371"/>
        </pc:sldMkLst>
        <pc:spChg chg="mod">
          <ac:chgData name="他是隻" userId="be754cd88fe676c4" providerId="LiveId" clId="{0B8845A0-AC08-4AD6-A201-A095F469A622}" dt="2020-12-01T00:43:14.122" v="10" actId="20577"/>
          <ac:spMkLst>
            <pc:docMk/>
            <pc:sldMk cId="2302410149" sldId="371"/>
            <ac:spMk id="2" creationId="{502FA848-79F3-496B-94FF-872BDD1DE6D8}"/>
          </ac:spMkLst>
        </pc:spChg>
        <pc:grpChg chg="del">
          <ac:chgData name="他是隻" userId="be754cd88fe676c4" providerId="LiveId" clId="{0B8845A0-AC08-4AD6-A201-A095F469A622}" dt="2020-12-01T00:42:59.335" v="6" actId="478"/>
          <ac:grpSpMkLst>
            <pc:docMk/>
            <pc:sldMk cId="2302410149" sldId="371"/>
            <ac:grpSpMk id="4" creationId="{7996540B-C413-48BC-8F85-91862455B857}"/>
          </ac:grpSpMkLst>
        </pc:grpChg>
      </pc:sldChg>
      <pc:sldChg chg="modSp mod ord">
        <pc:chgData name="他是隻" userId="be754cd88fe676c4" providerId="LiveId" clId="{0B8845A0-AC08-4AD6-A201-A095F469A622}" dt="2020-12-02T17:11:36.962" v="2383" actId="20577"/>
        <pc:sldMkLst>
          <pc:docMk/>
          <pc:sldMk cId="3551317043" sldId="372"/>
        </pc:sldMkLst>
        <pc:spChg chg="mod">
          <ac:chgData name="他是隻" userId="be754cd88fe676c4" providerId="LiveId" clId="{0B8845A0-AC08-4AD6-A201-A095F469A622}" dt="2020-12-02T17:11:36.962" v="2383" actId="20577"/>
          <ac:spMkLst>
            <pc:docMk/>
            <pc:sldMk cId="3551317043" sldId="372"/>
            <ac:spMk id="3" creationId="{DDFD1ACE-AB9F-41D1-B0D2-551171976606}"/>
          </ac:spMkLst>
        </pc:spChg>
        <pc:spChg chg="mod">
          <ac:chgData name="他是隻" userId="be754cd88fe676c4" providerId="LiveId" clId="{0B8845A0-AC08-4AD6-A201-A095F469A622}" dt="2020-12-01T16:28:52.566" v="470" actId="14100"/>
          <ac:spMkLst>
            <pc:docMk/>
            <pc:sldMk cId="3551317043" sldId="372"/>
            <ac:spMk id="4" creationId="{93F47FF6-ADB5-4634-8543-04C9BEBFA06B}"/>
          </ac:spMkLst>
        </pc:spChg>
      </pc:sldChg>
      <pc:sldChg chg="modSp mod ord">
        <pc:chgData name="他是隻" userId="be754cd88fe676c4" providerId="LiveId" clId="{0B8845A0-AC08-4AD6-A201-A095F469A622}" dt="2020-12-02T17:11:47.802" v="2384"/>
        <pc:sldMkLst>
          <pc:docMk/>
          <pc:sldMk cId="3008117247" sldId="374"/>
        </pc:sldMkLst>
        <pc:spChg chg="mod">
          <ac:chgData name="他是隻" userId="be754cd88fe676c4" providerId="LiveId" clId="{0B8845A0-AC08-4AD6-A201-A095F469A622}" dt="2020-12-02T17:11:47.802" v="2384"/>
          <ac:spMkLst>
            <pc:docMk/>
            <pc:sldMk cId="3008117247" sldId="374"/>
            <ac:spMk id="3" creationId="{DDFD1ACE-AB9F-41D1-B0D2-551171976606}"/>
          </ac:spMkLst>
        </pc:spChg>
        <pc:spChg chg="mod">
          <ac:chgData name="他是隻" userId="be754cd88fe676c4" providerId="LiveId" clId="{0B8845A0-AC08-4AD6-A201-A095F469A622}" dt="2020-12-01T17:56:35.652" v="1288" actId="1076"/>
          <ac:spMkLst>
            <pc:docMk/>
            <pc:sldMk cId="3008117247" sldId="374"/>
            <ac:spMk id="6" creationId="{46B6009F-EB03-47A6-9C33-641DD15C14BB}"/>
          </ac:spMkLst>
        </pc:spChg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74060899" sldId="375"/>
        </pc:sldMkLst>
      </pc:sldChg>
      <pc:sldChg chg="addSp modSp mod ord modAnim">
        <pc:chgData name="他是隻" userId="be754cd88fe676c4" providerId="LiveId" clId="{0B8845A0-AC08-4AD6-A201-A095F469A622}" dt="2020-12-02T16:28:55.386" v="2216" actId="20577"/>
        <pc:sldMkLst>
          <pc:docMk/>
          <pc:sldMk cId="2239435665" sldId="398"/>
        </pc:sldMkLst>
        <pc:spChg chg="mod">
          <ac:chgData name="他是隻" userId="be754cd88fe676c4" providerId="LiveId" clId="{0B8845A0-AC08-4AD6-A201-A095F469A622}" dt="2020-12-02T16:28:55.386" v="2216" actId="20577"/>
          <ac:spMkLst>
            <pc:docMk/>
            <pc:sldMk cId="2239435665" sldId="398"/>
            <ac:spMk id="2" creationId="{1D6830D0-7269-47A2-8374-16F463F1112C}"/>
          </ac:spMkLst>
        </pc:spChg>
        <pc:spChg chg="add mod">
          <ac:chgData name="他是隻" userId="be754cd88fe676c4" providerId="LiveId" clId="{0B8845A0-AC08-4AD6-A201-A095F469A622}" dt="2020-12-01T17:42:05.651" v="1142"/>
          <ac:spMkLst>
            <pc:docMk/>
            <pc:sldMk cId="2239435665" sldId="398"/>
            <ac:spMk id="108" creationId="{4FA493E5-84D9-477A-9D3A-953A0BF559E1}"/>
          </ac:spMkLst>
        </pc:spChg>
        <pc:spChg chg="mod">
          <ac:chgData name="他是隻" userId="be754cd88fe676c4" providerId="LiveId" clId="{0B8845A0-AC08-4AD6-A201-A095F469A622}" dt="2020-12-01T19:08:33.299" v="1743" actId="1076"/>
          <ac:spMkLst>
            <pc:docMk/>
            <pc:sldMk cId="2239435665" sldId="398"/>
            <ac:spMk id="113" creationId="{06533A84-F949-40CA-962B-803844D09780}"/>
          </ac:spMkLst>
        </pc:spChg>
      </pc:sldChg>
      <pc:sldChg chg="delSp modSp mod ord modAnim">
        <pc:chgData name="他是隻" userId="be754cd88fe676c4" providerId="LiveId" clId="{0B8845A0-AC08-4AD6-A201-A095F469A622}" dt="2020-12-01T19:00:12.982" v="1723" actId="20577"/>
        <pc:sldMkLst>
          <pc:docMk/>
          <pc:sldMk cId="1370997928" sldId="402"/>
        </pc:sldMkLst>
        <pc:spChg chg="mod">
          <ac:chgData name="他是隻" userId="be754cd88fe676c4" providerId="LiveId" clId="{0B8845A0-AC08-4AD6-A201-A095F469A622}" dt="2020-12-01T18:58:26.705" v="1676" actId="20577"/>
          <ac:spMkLst>
            <pc:docMk/>
            <pc:sldMk cId="1370997928" sldId="402"/>
            <ac:spMk id="2" creationId="{90951208-18B5-4AC0-926E-A04719024C40}"/>
          </ac:spMkLst>
        </pc:spChg>
        <pc:spChg chg="mod">
          <ac:chgData name="他是隻" userId="be754cd88fe676c4" providerId="LiveId" clId="{0B8845A0-AC08-4AD6-A201-A095F469A622}" dt="2020-12-01T19:00:12.982" v="1723" actId="20577"/>
          <ac:spMkLst>
            <pc:docMk/>
            <pc:sldMk cId="1370997928" sldId="402"/>
            <ac:spMk id="3" creationId="{2C87AB0F-686E-44D3-9990-86E74E5A9AB6}"/>
          </ac:spMkLst>
        </pc:spChg>
        <pc:spChg chg="del mod">
          <ac:chgData name="他是隻" userId="be754cd88fe676c4" providerId="LiveId" clId="{0B8845A0-AC08-4AD6-A201-A095F469A622}" dt="2020-12-01T18:59:52.311" v="1703" actId="478"/>
          <ac:spMkLst>
            <pc:docMk/>
            <pc:sldMk cId="1370997928" sldId="402"/>
            <ac:spMk id="5" creationId="{3E892DE5-30E9-400F-B573-1DFD36D8E5D4}"/>
          </ac:spMkLst>
        </pc:spChg>
      </pc:sldChg>
      <pc:sldChg chg="modSp mod ord">
        <pc:chgData name="他是隻" userId="be754cd88fe676c4" providerId="LiveId" clId="{0B8845A0-AC08-4AD6-A201-A095F469A622}" dt="2020-12-01T20:17:59.764" v="2096" actId="20577"/>
        <pc:sldMkLst>
          <pc:docMk/>
          <pc:sldMk cId="2223380886" sldId="408"/>
        </pc:sldMkLst>
        <pc:spChg chg="mod">
          <ac:chgData name="他是隻" userId="be754cd88fe676c4" providerId="LiveId" clId="{0B8845A0-AC08-4AD6-A201-A095F469A622}" dt="2020-12-01T19:15:12.524" v="1784" actId="20577"/>
          <ac:spMkLst>
            <pc:docMk/>
            <pc:sldMk cId="2223380886" sldId="408"/>
            <ac:spMk id="2" creationId="{637144DC-6879-4725-973A-94863E1AD2CE}"/>
          </ac:spMkLst>
        </pc:spChg>
        <pc:spChg chg="mod">
          <ac:chgData name="他是隻" userId="be754cd88fe676c4" providerId="LiveId" clId="{0B8845A0-AC08-4AD6-A201-A095F469A622}" dt="2020-12-01T19:15:19.650" v="1791" actId="20577"/>
          <ac:spMkLst>
            <pc:docMk/>
            <pc:sldMk cId="2223380886" sldId="408"/>
            <ac:spMk id="3" creationId="{8751C37C-ABFF-4E8E-876B-E820B05AD4E9}"/>
          </ac:spMkLst>
        </pc:spChg>
        <pc:spChg chg="mod">
          <ac:chgData name="他是隻" userId="be754cd88fe676c4" providerId="LiveId" clId="{0B8845A0-AC08-4AD6-A201-A095F469A622}" dt="2020-12-01T20:17:59.764" v="2096" actId="20577"/>
          <ac:spMkLst>
            <pc:docMk/>
            <pc:sldMk cId="2223380886" sldId="408"/>
            <ac:spMk id="10" creationId="{858AF8DD-AA17-483D-8FC3-95702F14CC0F}"/>
          </ac:spMkLst>
        </pc:spChg>
        <pc:spChg chg="mod">
          <ac:chgData name="他是隻" userId="be754cd88fe676c4" providerId="LiveId" clId="{0B8845A0-AC08-4AD6-A201-A095F469A622}" dt="2020-12-01T19:16:33.251" v="1816" actId="20577"/>
          <ac:spMkLst>
            <pc:docMk/>
            <pc:sldMk cId="2223380886" sldId="408"/>
            <ac:spMk id="52" creationId="{165886F8-1465-4637-93BE-50E37F0E9218}"/>
          </ac:spMkLst>
        </pc:spChg>
        <pc:spChg chg="mod">
          <ac:chgData name="他是隻" userId="be754cd88fe676c4" providerId="LiveId" clId="{0B8845A0-AC08-4AD6-A201-A095F469A622}" dt="2020-12-01T19:15:36.191" v="1797" actId="20577"/>
          <ac:spMkLst>
            <pc:docMk/>
            <pc:sldMk cId="2223380886" sldId="408"/>
            <ac:spMk id="155" creationId="{A587334E-2970-4631-BE9C-CEDA50766681}"/>
          </ac:spMkLst>
        </pc:spChg>
        <pc:cxnChg chg="mod">
          <ac:chgData name="他是隻" userId="be754cd88fe676c4" providerId="LiveId" clId="{0B8845A0-AC08-4AD6-A201-A095F469A622}" dt="2020-12-01T19:15:36.191" v="1797" actId="20577"/>
          <ac:cxnSpMkLst>
            <pc:docMk/>
            <pc:sldMk cId="2223380886" sldId="408"/>
            <ac:cxnSpMk id="7" creationId="{BA5E0188-B8DA-4452-8F68-95D13F11A3DE}"/>
          </ac:cxnSpMkLst>
        </pc:cxnChg>
        <pc:cxnChg chg="mod">
          <ac:chgData name="他是隻" userId="be754cd88fe676c4" providerId="LiveId" clId="{0B8845A0-AC08-4AD6-A201-A095F469A622}" dt="2020-12-01T19:15:36.191" v="1797" actId="20577"/>
          <ac:cxnSpMkLst>
            <pc:docMk/>
            <pc:sldMk cId="2223380886" sldId="408"/>
            <ac:cxnSpMk id="9" creationId="{80483AF0-3824-4138-8882-04371D88D92B}"/>
          </ac:cxnSpMkLst>
        </pc:cxnChg>
      </pc:sldChg>
      <pc:sldChg chg="addSp delSp modSp mod ord addAnim delAnim modAnim">
        <pc:chgData name="他是隻" userId="be754cd88fe676c4" providerId="LiveId" clId="{0B8845A0-AC08-4AD6-A201-A095F469A622}" dt="2020-12-02T16:55:05.825" v="2319" actId="20577"/>
        <pc:sldMkLst>
          <pc:docMk/>
          <pc:sldMk cId="1955057436" sldId="409"/>
        </pc:sldMkLst>
        <pc:spChg chg="mod">
          <ac:chgData name="他是隻" userId="be754cd88fe676c4" providerId="LiveId" clId="{0B8845A0-AC08-4AD6-A201-A095F469A622}" dt="2020-12-02T16:55:05.825" v="2319" actId="20577"/>
          <ac:spMkLst>
            <pc:docMk/>
            <pc:sldMk cId="1955057436" sldId="409"/>
            <ac:spMk id="2" creationId="{91987209-5D64-4733-80CF-27E061660C29}"/>
          </ac:spMkLst>
        </pc:spChg>
        <pc:spChg chg="mod">
          <ac:chgData name="他是隻" userId="be754cd88fe676c4" providerId="LiveId" clId="{0B8845A0-AC08-4AD6-A201-A095F469A622}" dt="2020-12-01T19:11:56.384" v="1764" actId="208"/>
          <ac:spMkLst>
            <pc:docMk/>
            <pc:sldMk cId="1955057436" sldId="409"/>
            <ac:spMk id="45" creationId="{45034F80-C41F-42C1-8312-B3042B5A78C8}"/>
          </ac:spMkLst>
        </pc:spChg>
        <pc:spChg chg="mod">
          <ac:chgData name="他是隻" userId="be754cd88fe676c4" providerId="LiveId" clId="{0B8845A0-AC08-4AD6-A201-A095F469A622}" dt="2020-12-01T19:11:56.384" v="1764" actId="208"/>
          <ac:spMkLst>
            <pc:docMk/>
            <pc:sldMk cId="1955057436" sldId="409"/>
            <ac:spMk id="46" creationId="{B068E997-DE4C-49F5-BDDA-8DA4E5E9F191}"/>
          </ac:spMkLst>
        </pc:spChg>
        <pc:spChg chg="add del mod">
          <ac:chgData name="他是隻" userId="be754cd88fe676c4" providerId="LiveId" clId="{0B8845A0-AC08-4AD6-A201-A095F469A622}" dt="2020-12-01T19:12:59.794" v="1768"/>
          <ac:spMkLst>
            <pc:docMk/>
            <pc:sldMk cId="1955057436" sldId="409"/>
            <ac:spMk id="47" creationId="{3A1B5418-455E-4915-9E54-686F5680F06F}"/>
          </ac:spMkLst>
        </pc:spChg>
        <pc:spChg chg="add mod topLvl">
          <ac:chgData name="他是隻" userId="be754cd88fe676c4" providerId="LiveId" clId="{0B8845A0-AC08-4AD6-A201-A095F469A622}" dt="2020-12-01T20:06:50.675" v="2036" actId="164"/>
          <ac:spMkLst>
            <pc:docMk/>
            <pc:sldMk cId="1955057436" sldId="409"/>
            <ac:spMk id="48" creationId="{2F1B3B0A-6AA2-4CE7-94C5-9EC17AB1DC7B}"/>
          </ac:spMkLst>
        </pc:spChg>
        <pc:spChg chg="mod topLvl">
          <ac:chgData name="他是隻" userId="be754cd88fe676c4" providerId="LiveId" clId="{0B8845A0-AC08-4AD6-A201-A095F469A622}" dt="2020-12-01T20:06:50.675" v="2036" actId="164"/>
          <ac:spMkLst>
            <pc:docMk/>
            <pc:sldMk cId="1955057436" sldId="409"/>
            <ac:spMk id="54" creationId="{BAD9FC09-227A-43C0-B9EB-BED72E46E0E1}"/>
          </ac:spMkLst>
        </pc:spChg>
        <pc:spChg chg="mod topLvl">
          <ac:chgData name="他是隻" userId="be754cd88fe676c4" providerId="LiveId" clId="{0B8845A0-AC08-4AD6-A201-A095F469A622}" dt="2020-12-01T20:06:50.675" v="2036" actId="164"/>
          <ac:spMkLst>
            <pc:docMk/>
            <pc:sldMk cId="1955057436" sldId="409"/>
            <ac:spMk id="59" creationId="{51B65BAE-2AB8-4043-874F-41F5D85A8975}"/>
          </ac:spMkLst>
        </pc:spChg>
        <pc:spChg chg="add mod">
          <ac:chgData name="他是隻" userId="be754cd88fe676c4" providerId="LiveId" clId="{0B8845A0-AC08-4AD6-A201-A095F469A622}" dt="2020-12-01T20:06:50.675" v="2036" actId="164"/>
          <ac:spMkLst>
            <pc:docMk/>
            <pc:sldMk cId="1955057436" sldId="409"/>
            <ac:spMk id="60" creationId="{8F58E8C3-FA25-4E78-8D01-A8574B934F8D}"/>
          </ac:spMkLst>
        </pc:spChg>
        <pc:spChg chg="add mod">
          <ac:chgData name="他是隻" userId="be754cd88fe676c4" providerId="LiveId" clId="{0B8845A0-AC08-4AD6-A201-A095F469A622}" dt="2020-12-01T20:06:50.675" v="2036" actId="164"/>
          <ac:spMkLst>
            <pc:docMk/>
            <pc:sldMk cId="1955057436" sldId="409"/>
            <ac:spMk id="61" creationId="{458C1CB0-DE4E-41A4-868C-FE72EC2573FE}"/>
          </ac:spMkLst>
        </pc:spChg>
        <pc:spChg chg="mod">
          <ac:chgData name="他是隻" userId="be754cd88fe676c4" providerId="LiveId" clId="{0B8845A0-AC08-4AD6-A201-A095F469A622}" dt="2020-12-01T20:09:33.902" v="2062" actId="20577"/>
          <ac:spMkLst>
            <pc:docMk/>
            <pc:sldMk cId="1955057436" sldId="409"/>
            <ac:spMk id="123" creationId="{C3C27693-A77A-4B04-BE51-3586623DC938}"/>
          </ac:spMkLst>
        </pc:spChg>
        <pc:grpChg chg="add del mod">
          <ac:chgData name="他是隻" userId="be754cd88fe676c4" providerId="LiveId" clId="{0B8845A0-AC08-4AD6-A201-A095F469A622}" dt="2020-12-01T20:06:43.895" v="2035" actId="165"/>
          <ac:grpSpMkLst>
            <pc:docMk/>
            <pc:sldMk cId="1955057436" sldId="409"/>
            <ac:grpSpMk id="3" creationId="{FF0113BA-E713-4F29-92A5-4F49A9AE9C6D}"/>
          </ac:grpSpMkLst>
        </pc:grpChg>
        <pc:grpChg chg="add mod">
          <ac:chgData name="他是隻" userId="be754cd88fe676c4" providerId="LiveId" clId="{0B8845A0-AC08-4AD6-A201-A095F469A622}" dt="2020-12-01T20:06:50.675" v="2036" actId="164"/>
          <ac:grpSpMkLst>
            <pc:docMk/>
            <pc:sldMk cId="1955057436" sldId="409"/>
            <ac:grpSpMk id="4" creationId="{D61A4D08-4216-42BE-8C31-6F72C084B54D}"/>
          </ac:grpSpMkLst>
        </pc:grpChg>
        <pc:grpChg chg="add del mod">
          <ac:chgData name="他是隻" userId="be754cd88fe676c4" providerId="LiveId" clId="{0B8845A0-AC08-4AD6-A201-A095F469A622}" dt="2020-12-01T19:13:02.530" v="1769" actId="478"/>
          <ac:grpSpMkLst>
            <pc:docMk/>
            <pc:sldMk cId="1955057436" sldId="409"/>
            <ac:grpSpMk id="40" creationId="{8956D90D-70E9-4574-BA7F-EF5696ACCC97}"/>
          </ac:grpSpMkLst>
        </pc:grpChg>
        <pc:grpChg chg="add del mod">
          <ac:chgData name="他是隻" userId="be754cd88fe676c4" providerId="LiveId" clId="{0B8845A0-AC08-4AD6-A201-A095F469A622}" dt="2020-12-01T19:13:38.508" v="1773" actId="165"/>
          <ac:grpSpMkLst>
            <pc:docMk/>
            <pc:sldMk cId="1955057436" sldId="409"/>
            <ac:grpSpMk id="51" creationId="{D3B0B514-685F-4738-9BB3-EA941EC4DE34}"/>
          </ac:grpSpMkLst>
        </pc:grpChg>
        <pc:grpChg chg="add del">
          <ac:chgData name="他是隻" userId="be754cd88fe676c4" providerId="LiveId" clId="{0B8845A0-AC08-4AD6-A201-A095F469A622}" dt="2020-12-01T19:12:14.164" v="1766" actId="478"/>
          <ac:grpSpMkLst>
            <pc:docMk/>
            <pc:sldMk cId="1955057436" sldId="409"/>
            <ac:grpSpMk id="116" creationId="{E6B6A82F-2FF3-49B9-9518-985921C3D35E}"/>
          </ac:grpSpMkLst>
        </pc:grpChg>
        <pc:graphicFrameChg chg="mod">
          <ac:chgData name="他是隻" userId="be754cd88fe676c4" providerId="LiveId" clId="{0B8845A0-AC08-4AD6-A201-A095F469A622}" dt="2020-12-01T19:11:08.931" v="1759"/>
          <ac:graphicFrameMkLst>
            <pc:docMk/>
            <pc:sldMk cId="1955057436" sldId="409"/>
            <ac:graphicFrameMk id="41" creationId="{C9C7F715-83B7-45B1-8ABF-BAA15602D36C}"/>
          </ac:graphicFrameMkLst>
        </pc:graphicFrameChg>
        <pc:graphicFrameChg chg="mod topLvl">
          <ac:chgData name="他是隻" userId="be754cd88fe676c4" providerId="LiveId" clId="{0B8845A0-AC08-4AD6-A201-A095F469A622}" dt="2020-12-01T20:06:50.675" v="2036" actId="164"/>
          <ac:graphicFrameMkLst>
            <pc:docMk/>
            <pc:sldMk cId="1955057436" sldId="409"/>
            <ac:graphicFrameMk id="52" creationId="{EE3D6C68-AB1F-4AF8-8034-74D4463726D4}"/>
          </ac:graphicFrameMkLst>
        </pc:graphicFrameChg>
        <pc:cxnChg chg="mod">
          <ac:chgData name="他是隻" userId="be754cd88fe676c4" providerId="LiveId" clId="{0B8845A0-AC08-4AD6-A201-A095F469A622}" dt="2020-12-01T19:11:56.384" v="1764" actId="208"/>
          <ac:cxnSpMkLst>
            <pc:docMk/>
            <pc:sldMk cId="1955057436" sldId="409"/>
            <ac:cxnSpMk id="42" creationId="{9AA38050-5BFD-4466-8D6B-72B5D69B84AD}"/>
          </ac:cxnSpMkLst>
        </pc:cxnChg>
        <pc:cxnChg chg="mod topLvl">
          <ac:chgData name="他是隻" userId="be754cd88fe676c4" providerId="LiveId" clId="{0B8845A0-AC08-4AD6-A201-A095F469A622}" dt="2020-12-01T20:06:50.675" v="2036" actId="164"/>
          <ac:cxnSpMkLst>
            <pc:docMk/>
            <pc:sldMk cId="1955057436" sldId="409"/>
            <ac:cxnSpMk id="53" creationId="{BFC880AF-A136-454A-85F4-0072C4BC5B04}"/>
          </ac:cxnSpMkLst>
        </pc:cxnChg>
      </pc:sldChg>
      <pc:sldChg chg="addSp delSp modSp mod ord delAnim modAnim">
        <pc:chgData name="他是隻" userId="be754cd88fe676c4" providerId="LiveId" clId="{0B8845A0-AC08-4AD6-A201-A095F469A622}" dt="2020-12-02T16:36:19.429" v="2284" actId="478"/>
        <pc:sldMkLst>
          <pc:docMk/>
          <pc:sldMk cId="3667856339" sldId="417"/>
        </pc:sldMkLst>
        <pc:spChg chg="mod">
          <ac:chgData name="他是隻" userId="be754cd88fe676c4" providerId="LiveId" clId="{0B8845A0-AC08-4AD6-A201-A095F469A622}" dt="2020-12-01T17:45:31.779" v="1175" actId="20577"/>
          <ac:spMkLst>
            <pc:docMk/>
            <pc:sldMk cId="3667856339" sldId="417"/>
            <ac:spMk id="2" creationId="{0B0F3B46-3A0D-4C31-A38A-E4E5E3D160E2}"/>
          </ac:spMkLst>
        </pc:spChg>
        <pc:spChg chg="mod">
          <ac:chgData name="他是隻" userId="be754cd88fe676c4" providerId="LiveId" clId="{0B8845A0-AC08-4AD6-A201-A095F469A622}" dt="2020-12-01T20:09:58.143" v="2090" actId="20577"/>
          <ac:spMkLst>
            <pc:docMk/>
            <pc:sldMk cId="3667856339" sldId="417"/>
            <ac:spMk id="3" creationId="{E01D4B9C-A08B-4210-8496-9FDAA405580C}"/>
          </ac:spMkLst>
        </pc:spChg>
        <pc:spChg chg="mod">
          <ac:chgData name="他是隻" userId="be754cd88fe676c4" providerId="LiveId" clId="{0B8845A0-AC08-4AD6-A201-A095F469A622}" dt="2020-12-01T17:51:58.994" v="1206" actId="14100"/>
          <ac:spMkLst>
            <pc:docMk/>
            <pc:sldMk cId="3667856339" sldId="417"/>
            <ac:spMk id="7" creationId="{1D963DDE-5EE7-4720-B2FA-914C03974B0E}"/>
          </ac:spMkLst>
        </pc:spChg>
        <pc:spChg chg="mod">
          <ac:chgData name="他是隻" userId="be754cd88fe676c4" providerId="LiveId" clId="{0B8845A0-AC08-4AD6-A201-A095F469A622}" dt="2020-12-01T20:09:40.851" v="2069" actId="20577"/>
          <ac:spMkLst>
            <pc:docMk/>
            <pc:sldMk cId="3667856339" sldId="417"/>
            <ac:spMk id="53" creationId="{A5DAE643-BA05-4041-8826-15EBA6946CCE}"/>
          </ac:spMkLst>
        </pc:spChg>
        <pc:spChg chg="mod">
          <ac:chgData name="他是隻" userId="be754cd88fe676c4" providerId="LiveId" clId="{0B8845A0-AC08-4AD6-A201-A095F469A622}" dt="2020-12-01T19:14:30.056" v="1778"/>
          <ac:spMkLst>
            <pc:docMk/>
            <pc:sldMk cId="3667856339" sldId="417"/>
            <ac:spMk id="65" creationId="{C9088276-C376-4194-99B5-1BC63418BA50}"/>
          </ac:spMkLst>
        </pc:spChg>
        <pc:spChg chg="mod">
          <ac:chgData name="他是隻" userId="be754cd88fe676c4" providerId="LiveId" clId="{0B8845A0-AC08-4AD6-A201-A095F469A622}" dt="2020-12-01T19:14:30.056" v="1778"/>
          <ac:spMkLst>
            <pc:docMk/>
            <pc:sldMk cId="3667856339" sldId="417"/>
            <ac:spMk id="68" creationId="{C538385F-8A32-4E70-8C2C-634FD9E09198}"/>
          </ac:spMkLst>
        </pc:spChg>
        <pc:spChg chg="mod">
          <ac:chgData name="他是隻" userId="be754cd88fe676c4" providerId="LiveId" clId="{0B8845A0-AC08-4AD6-A201-A095F469A622}" dt="2020-12-01T19:14:30.056" v="1778"/>
          <ac:spMkLst>
            <pc:docMk/>
            <pc:sldMk cId="3667856339" sldId="417"/>
            <ac:spMk id="69" creationId="{29961263-9257-4EC1-B272-7C6A8BEA8D39}"/>
          </ac:spMkLst>
        </pc:spChg>
        <pc:spChg chg="mod">
          <ac:chgData name="他是隻" userId="be754cd88fe676c4" providerId="LiveId" clId="{0B8845A0-AC08-4AD6-A201-A095F469A622}" dt="2020-12-01T20:07:24.124" v="2040"/>
          <ac:spMkLst>
            <pc:docMk/>
            <pc:sldMk cId="3667856339" sldId="417"/>
            <ac:spMk id="71" creationId="{476F5473-409D-42A1-9C7B-10F1F86E75F1}"/>
          </ac:spMkLst>
        </pc:spChg>
        <pc:spChg chg="mod">
          <ac:chgData name="他是隻" userId="be754cd88fe676c4" providerId="LiveId" clId="{0B8845A0-AC08-4AD6-A201-A095F469A622}" dt="2020-12-01T20:07:24.124" v="2040"/>
          <ac:spMkLst>
            <pc:docMk/>
            <pc:sldMk cId="3667856339" sldId="417"/>
            <ac:spMk id="74" creationId="{34C05737-B205-4EE2-95E8-78F7733ED463}"/>
          </ac:spMkLst>
        </pc:spChg>
        <pc:spChg chg="mod">
          <ac:chgData name="他是隻" userId="be754cd88fe676c4" providerId="LiveId" clId="{0B8845A0-AC08-4AD6-A201-A095F469A622}" dt="2020-12-01T20:07:24.124" v="2040"/>
          <ac:spMkLst>
            <pc:docMk/>
            <pc:sldMk cId="3667856339" sldId="417"/>
            <ac:spMk id="75" creationId="{9984CB91-1CB3-4987-B512-EBBF1A4A1B72}"/>
          </ac:spMkLst>
        </pc:spChg>
        <pc:spChg chg="mod">
          <ac:chgData name="他是隻" userId="be754cd88fe676c4" providerId="LiveId" clId="{0B8845A0-AC08-4AD6-A201-A095F469A622}" dt="2020-12-01T20:07:24.124" v="2040"/>
          <ac:spMkLst>
            <pc:docMk/>
            <pc:sldMk cId="3667856339" sldId="417"/>
            <ac:spMk id="76" creationId="{0B94172D-2983-497E-9B3F-926BC880BCAE}"/>
          </ac:spMkLst>
        </pc:spChg>
        <pc:spChg chg="mod">
          <ac:chgData name="他是隻" userId="be754cd88fe676c4" providerId="LiveId" clId="{0B8845A0-AC08-4AD6-A201-A095F469A622}" dt="2020-12-01T20:07:24.124" v="2040"/>
          <ac:spMkLst>
            <pc:docMk/>
            <pc:sldMk cId="3667856339" sldId="417"/>
            <ac:spMk id="77" creationId="{06A42E79-CB61-4CF5-9814-97692DD2C4CB}"/>
          </ac:spMkLst>
        </pc:spChg>
        <pc:spChg chg="mod">
          <ac:chgData name="他是隻" userId="be754cd88fe676c4" providerId="LiveId" clId="{0B8845A0-AC08-4AD6-A201-A095F469A622}" dt="2020-12-01T17:52:43.331" v="1216" actId="20577"/>
          <ac:spMkLst>
            <pc:docMk/>
            <pc:sldMk cId="3667856339" sldId="417"/>
            <ac:spMk id="117" creationId="{C4CAC056-9A02-4CA9-83E0-80691AF0C440}"/>
          </ac:spMkLst>
        </pc:spChg>
        <pc:spChg chg="mod">
          <ac:chgData name="他是隻" userId="be754cd88fe676c4" providerId="LiveId" clId="{0B8845A0-AC08-4AD6-A201-A095F469A622}" dt="2020-12-02T16:35:57.166" v="2275" actId="1076"/>
          <ac:spMkLst>
            <pc:docMk/>
            <pc:sldMk cId="3667856339" sldId="417"/>
            <ac:spMk id="122" creationId="{39B1E92F-9660-41A4-AEDD-A96E7CF7B210}"/>
          </ac:spMkLst>
        </pc:spChg>
        <pc:spChg chg="mod">
          <ac:chgData name="他是隻" userId="be754cd88fe676c4" providerId="LiveId" clId="{0B8845A0-AC08-4AD6-A201-A095F469A622}" dt="2020-12-02T16:36:03.603" v="2277" actId="1076"/>
          <ac:spMkLst>
            <pc:docMk/>
            <pc:sldMk cId="3667856339" sldId="417"/>
            <ac:spMk id="142" creationId="{5FBA06EE-57F1-49AA-B53E-5F6D9EEF6372}"/>
          </ac:spMkLst>
        </pc:spChg>
        <pc:grpChg chg="del mod">
          <ac:chgData name="他是隻" userId="be754cd88fe676c4" providerId="LiveId" clId="{0B8845A0-AC08-4AD6-A201-A095F469A622}" dt="2020-12-01T19:14:21.247" v="1777" actId="478"/>
          <ac:grpSpMkLst>
            <pc:docMk/>
            <pc:sldMk cId="3667856339" sldId="417"/>
            <ac:grpSpMk id="54" creationId="{A588EF74-A335-450C-9CE1-B9FC8FB3F70E}"/>
          </ac:grpSpMkLst>
        </pc:grpChg>
        <pc:grpChg chg="add del mod">
          <ac:chgData name="他是隻" userId="be754cd88fe676c4" providerId="LiveId" clId="{0B8845A0-AC08-4AD6-A201-A095F469A622}" dt="2020-12-01T20:07:17.398" v="2039" actId="478"/>
          <ac:grpSpMkLst>
            <pc:docMk/>
            <pc:sldMk cId="3667856339" sldId="417"/>
            <ac:grpSpMk id="64" creationId="{392FE6D2-5825-4D87-9DA0-CC7DC385DD3D}"/>
          </ac:grpSpMkLst>
        </pc:grpChg>
        <pc:grpChg chg="add mod">
          <ac:chgData name="他是隻" userId="be754cd88fe676c4" providerId="LiveId" clId="{0B8845A0-AC08-4AD6-A201-A095F469A622}" dt="2020-12-02T16:36:16.670" v="2283" actId="1038"/>
          <ac:grpSpMkLst>
            <pc:docMk/>
            <pc:sldMk cId="3667856339" sldId="417"/>
            <ac:grpSpMk id="70" creationId="{F050CCC3-555F-4C58-AB12-5D4E926B822B}"/>
          </ac:grpSpMkLst>
        </pc:grpChg>
        <pc:graphicFrameChg chg="mod">
          <ac:chgData name="他是隻" userId="be754cd88fe676c4" providerId="LiveId" clId="{0B8845A0-AC08-4AD6-A201-A095F469A622}" dt="2020-12-01T19:14:30.056" v="1778"/>
          <ac:graphicFrameMkLst>
            <pc:docMk/>
            <pc:sldMk cId="3667856339" sldId="417"/>
            <ac:graphicFrameMk id="66" creationId="{7DF02A47-DF98-4D28-BE96-367C4E4B1E95}"/>
          </ac:graphicFrameMkLst>
        </pc:graphicFrameChg>
        <pc:graphicFrameChg chg="mod">
          <ac:chgData name="他是隻" userId="be754cd88fe676c4" providerId="LiveId" clId="{0B8845A0-AC08-4AD6-A201-A095F469A622}" dt="2020-12-01T20:07:24.124" v="2040"/>
          <ac:graphicFrameMkLst>
            <pc:docMk/>
            <pc:sldMk cId="3667856339" sldId="417"/>
            <ac:graphicFrameMk id="72" creationId="{8F7AE573-D7E1-4C13-A5CA-4ABF59E3E697}"/>
          </ac:graphicFrameMkLst>
        </pc:graphicFrameChg>
        <pc:cxnChg chg="add del mod">
          <ac:chgData name="他是隻" userId="be754cd88fe676c4" providerId="LiveId" clId="{0B8845A0-AC08-4AD6-A201-A095F469A622}" dt="2020-12-02T16:36:19.429" v="2284" actId="478"/>
          <ac:cxnSpMkLst>
            <pc:docMk/>
            <pc:sldMk cId="3667856339" sldId="417"/>
            <ac:cxnSpMk id="8" creationId="{56249479-578C-456B-B3B2-87F5C8307B09}"/>
          </ac:cxnSpMkLst>
        </pc:cxnChg>
        <pc:cxnChg chg="add del">
          <ac:chgData name="他是隻" userId="be754cd88fe676c4" providerId="LiveId" clId="{0B8845A0-AC08-4AD6-A201-A095F469A622}" dt="2020-12-01T17:52:23.295" v="1211" actId="478"/>
          <ac:cxnSpMkLst>
            <pc:docMk/>
            <pc:sldMk cId="3667856339" sldId="417"/>
            <ac:cxnSpMk id="8" creationId="{E181C746-3E24-4662-A2E4-5222777023CE}"/>
          </ac:cxnSpMkLst>
        </pc:cxnChg>
        <pc:cxnChg chg="add del">
          <ac:chgData name="他是隻" userId="be754cd88fe676c4" providerId="LiveId" clId="{0B8845A0-AC08-4AD6-A201-A095F469A622}" dt="2020-12-01T17:53:02.974" v="1219" actId="478"/>
          <ac:cxnSpMkLst>
            <pc:docMk/>
            <pc:sldMk cId="3667856339" sldId="417"/>
            <ac:cxnSpMk id="10" creationId="{77D5BE5C-4B72-4978-A8D1-17AAD9EC9D32}"/>
          </ac:cxnSpMkLst>
        </pc:cxnChg>
        <pc:cxnChg chg="mod">
          <ac:chgData name="他是隻" userId="be754cd88fe676c4" providerId="LiveId" clId="{0B8845A0-AC08-4AD6-A201-A095F469A622}" dt="2020-12-01T19:14:30.056" v="1778"/>
          <ac:cxnSpMkLst>
            <pc:docMk/>
            <pc:sldMk cId="3667856339" sldId="417"/>
            <ac:cxnSpMk id="67" creationId="{E7B65784-8D49-4A69-9C05-6563E8342421}"/>
          </ac:cxnSpMkLst>
        </pc:cxnChg>
        <pc:cxnChg chg="mod">
          <ac:chgData name="他是隻" userId="be754cd88fe676c4" providerId="LiveId" clId="{0B8845A0-AC08-4AD6-A201-A095F469A622}" dt="2020-12-01T20:07:24.124" v="2040"/>
          <ac:cxnSpMkLst>
            <pc:docMk/>
            <pc:sldMk cId="3667856339" sldId="417"/>
            <ac:cxnSpMk id="73" creationId="{70B99157-2CCB-46D8-95D0-BDD9AE182857}"/>
          </ac:cxnSpMkLst>
        </pc:cxnChg>
      </pc:sldChg>
      <pc:sldChg chg="mod ord modShow">
        <pc:chgData name="他是隻" userId="be754cd88fe676c4" providerId="LiveId" clId="{0B8845A0-AC08-4AD6-A201-A095F469A622}" dt="2020-12-02T19:30:50.577" v="2481" actId="729"/>
        <pc:sldMkLst>
          <pc:docMk/>
          <pc:sldMk cId="99555808" sldId="418"/>
        </pc:sldMkLst>
      </pc:sldChg>
      <pc:sldChg chg="addSp delSp modSp new mod modAnim">
        <pc:chgData name="他是隻" userId="be754cd88fe676c4" providerId="LiveId" clId="{0B8845A0-AC08-4AD6-A201-A095F469A622}" dt="2020-12-02T16:53:46.390" v="2313"/>
        <pc:sldMkLst>
          <pc:docMk/>
          <pc:sldMk cId="1681852400" sldId="419"/>
        </pc:sldMkLst>
        <pc:spChg chg="mod">
          <ac:chgData name="他是隻" userId="be754cd88fe676c4" providerId="LiveId" clId="{0B8845A0-AC08-4AD6-A201-A095F469A622}" dt="2020-12-01T17:30:45.204" v="996" actId="20577"/>
          <ac:spMkLst>
            <pc:docMk/>
            <pc:sldMk cId="1681852400" sldId="419"/>
            <ac:spMk id="2" creationId="{CE9FC1D1-E10D-494A-A41F-913BD5399149}"/>
          </ac:spMkLst>
        </pc:spChg>
        <pc:spChg chg="mod">
          <ac:chgData name="他是隻" userId="be754cd88fe676c4" providerId="LiveId" clId="{0B8845A0-AC08-4AD6-A201-A095F469A622}" dt="2020-12-01T16:46:38.816" v="623" actId="15"/>
          <ac:spMkLst>
            <pc:docMk/>
            <pc:sldMk cId="1681852400" sldId="419"/>
            <ac:spMk id="3" creationId="{3736EB0B-469F-41D0-A9CC-AA69F01A4A6E}"/>
          </ac:spMkLst>
        </pc:spChg>
        <pc:spChg chg="del mod topLvl">
          <ac:chgData name="他是隻" userId="be754cd88fe676c4" providerId="LiveId" clId="{0B8845A0-AC08-4AD6-A201-A095F469A622}" dt="2020-12-01T17:10:50.316" v="714" actId="478"/>
          <ac:spMkLst>
            <pc:docMk/>
            <pc:sldMk cId="1681852400" sldId="419"/>
            <ac:spMk id="6" creationId="{39D446F0-FC8E-4932-AFC7-813CD304F310}"/>
          </ac:spMkLst>
        </pc:spChg>
        <pc:spChg chg="mod topLvl">
          <ac:chgData name="他是隻" userId="be754cd88fe676c4" providerId="LiveId" clId="{0B8845A0-AC08-4AD6-A201-A095F469A622}" dt="2020-12-02T16:52:33.850" v="2307" actId="207"/>
          <ac:spMkLst>
            <pc:docMk/>
            <pc:sldMk cId="1681852400" sldId="419"/>
            <ac:spMk id="8" creationId="{98E2DA79-1320-4328-9992-3E9F028FC73D}"/>
          </ac:spMkLst>
        </pc:spChg>
        <pc:spChg chg="mod topLvl">
          <ac:chgData name="他是隻" userId="be754cd88fe676c4" providerId="LiveId" clId="{0B8845A0-AC08-4AD6-A201-A095F469A622}" dt="2020-12-02T16:53:19.167" v="2309" actId="207"/>
          <ac:spMkLst>
            <pc:docMk/>
            <pc:sldMk cId="1681852400" sldId="419"/>
            <ac:spMk id="9" creationId="{AA85D944-01C9-4850-B36A-4240F634B454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1" creationId="{109385C4-53FE-4AB5-8E90-1FA28B721262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2" creationId="{E9798B08-8D2A-40C3-A5C6-DEF897F4F1B4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3" creationId="{F776D93F-5BE7-4B7E-96B7-67A78FA59049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4" creationId="{B0C455B5-AAED-4044-9BFE-F93C8BDFB798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5" creationId="{4E65FB40-5261-4964-9E36-1C069CC5CA0B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6" creationId="{FD9B0B60-FB48-4B4F-ADFE-C3474F4D4816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7" creationId="{10A73151-30FF-4835-B041-B2D1324770DA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8" creationId="{6E9DD111-8C95-4BE0-8CAB-5649EC16DED8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19" creationId="{D2BCA634-05EA-4AA6-82B3-F174D40E646C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0" creationId="{ED7FBFC5-A285-4E25-8C09-565E474F71DC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1" creationId="{FFB1519A-352A-43CB-A86B-532EBF7422CF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2" creationId="{D961F4D1-0D89-46E1-8EC6-CAD8E4BAD2F5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3" creationId="{2B0B98E2-63AD-4528-ABFD-FEF8713F501A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4" creationId="{7A451BFE-749E-423B-B6C9-B9BC8B15E664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5" creationId="{34E1BC8E-06E5-4708-A8D3-4419E9390F8B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6" creationId="{46387206-CAA8-4210-B39D-002025BC5C64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7" creationId="{615BB68E-A4D2-426C-84E8-C02E4C5F4EA4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8" creationId="{5D4E6F17-C710-4E60-842D-BD1BDA477D5B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29" creationId="{4DD5DC24-0B12-424A-9911-E15D460D96E8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0" creationId="{31851744-B47C-4640-B23A-872FD317759D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1" creationId="{44F7DFCF-46C8-48E2-8E6D-DA97D3E852C3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2" creationId="{054D35A0-F5FA-4F76-ACA1-642DCF960823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3" creationId="{77501604-447F-49FB-8AAC-E3AE27BBA3A5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4" creationId="{191F03C2-D3E0-4091-B496-7AF840A36345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5" creationId="{C991DBA0-2EF1-4034-A812-60A6E9B44A15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6" creationId="{8BE05FD0-CDFF-42CD-B2CE-1DA1BF8E3657}"/>
          </ac:spMkLst>
        </pc:spChg>
        <pc:spChg chg="mod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37" creationId="{13507765-B69A-407B-9367-BD648B0DF3AC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38" creationId="{F1C90A83-9F6C-4D06-A7B2-65D9951080B1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39" creationId="{9A233106-B5BD-4B93-B51C-E298EDFA7A25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0" creationId="{E5AF7F96-805B-4DDE-90E2-D89E165342A0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1" creationId="{F445B038-3A6E-436E-B5D3-A2F6BEF57EBE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2" creationId="{B42F2F12-8FF5-433E-951F-D079659A94CC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3" creationId="{F3177EAC-FF8D-49F5-A443-63E467B8FE98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4" creationId="{57869CE0-D62F-4086-9D1D-DC2276740AEE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5" creationId="{AFE2669B-F22E-450D-B13E-7B0BA3E1F02F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6" creationId="{3BAB08B2-AB63-470F-837B-B0345230DBA4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7" creationId="{76915D81-6E83-429B-A7D9-46912AE0DEE3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8" creationId="{8373C00E-E9BE-434B-80A3-52C7DDA940FB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49" creationId="{C100B269-5F5E-4D17-B796-BF510845D4C7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0" creationId="{9C98D6C2-C9F1-4AF5-B9EE-A609024DFF8B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1" creationId="{01B9CE0A-91F9-4203-BD6C-3BBBCAB1D624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2" creationId="{446391ED-25D0-456B-87B6-6AABAA8956F8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3" creationId="{51FE17D1-F71C-4E03-A7B5-6A1897378A70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4" creationId="{E7CDDD2B-CA98-42B0-9BFA-9BE406A3D504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5" creationId="{58EFAE7D-B4E3-4B8B-AE09-59B8CE76B85A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6" creationId="{1917BE3C-042F-40C6-B705-7AC2339E587C}"/>
          </ac:spMkLst>
        </pc:spChg>
        <pc:spChg chg="mod">
          <ac:chgData name="他是隻" userId="be754cd88fe676c4" providerId="LiveId" clId="{0B8845A0-AC08-4AD6-A201-A095F469A622}" dt="2020-12-01T17:10:47.283" v="713" actId="165"/>
          <ac:spMkLst>
            <pc:docMk/>
            <pc:sldMk cId="1681852400" sldId="419"/>
            <ac:spMk id="57" creationId="{25A9DB3A-0542-491D-8FF0-053487C06710}"/>
          </ac:spMkLst>
        </pc:spChg>
        <pc:spChg chg="add mod">
          <ac:chgData name="他是隻" userId="be754cd88fe676c4" providerId="LiveId" clId="{0B8845A0-AC08-4AD6-A201-A095F469A622}" dt="2020-12-01T17:15:24.396" v="789" actId="164"/>
          <ac:spMkLst>
            <pc:docMk/>
            <pc:sldMk cId="1681852400" sldId="419"/>
            <ac:spMk id="58" creationId="{162D8FC6-2BCD-4AAC-87FA-50B97F02792C}"/>
          </ac:spMkLst>
        </pc:spChg>
        <pc:spChg chg="add mod">
          <ac:chgData name="他是隻" userId="be754cd88fe676c4" providerId="LiveId" clId="{0B8845A0-AC08-4AD6-A201-A095F469A622}" dt="2020-12-01T17:15:24.396" v="789" actId="164"/>
          <ac:spMkLst>
            <pc:docMk/>
            <pc:sldMk cId="1681852400" sldId="419"/>
            <ac:spMk id="59" creationId="{2C1519B9-DC96-4941-B180-5EE802477A4E}"/>
          </ac:spMkLst>
        </pc:spChg>
        <pc:spChg chg="add mod">
          <ac:chgData name="他是隻" userId="be754cd88fe676c4" providerId="LiveId" clId="{0B8845A0-AC08-4AD6-A201-A095F469A622}" dt="2020-12-01T17:15:24.396" v="789" actId="164"/>
          <ac:spMkLst>
            <pc:docMk/>
            <pc:sldMk cId="1681852400" sldId="419"/>
            <ac:spMk id="60" creationId="{36216F2D-9085-49A1-9825-12981157DFD4}"/>
          </ac:spMkLst>
        </pc:spChg>
        <pc:spChg chg="add mod">
          <ac:chgData name="他是隻" userId="be754cd88fe676c4" providerId="LiveId" clId="{0B8845A0-AC08-4AD6-A201-A095F469A622}" dt="2020-12-01T17:15:24.396" v="789" actId="164"/>
          <ac:spMkLst>
            <pc:docMk/>
            <pc:sldMk cId="1681852400" sldId="419"/>
            <ac:spMk id="61" creationId="{6DD77DB4-D894-4CE9-81FC-5534ED3A7FCA}"/>
          </ac:spMkLst>
        </pc:spChg>
        <pc:spChg chg="add mod topLvl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62" creationId="{BB3B832A-ABD0-4624-9985-39680E774EB9}"/>
          </ac:spMkLst>
        </pc:spChg>
        <pc:spChg chg="add mod topLvl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63" creationId="{27F06241-F7DD-4320-8476-428D004D8FE4}"/>
          </ac:spMkLst>
        </pc:spChg>
        <pc:spChg chg="add mod topLvl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64" creationId="{D17716D1-BD89-463C-9F36-7EFA179CA968}"/>
          </ac:spMkLst>
        </pc:spChg>
        <pc:spChg chg="add mod topLvl">
          <ac:chgData name="他是隻" userId="be754cd88fe676c4" providerId="LiveId" clId="{0B8845A0-AC08-4AD6-A201-A095F469A622}" dt="2020-12-02T16:31:32.290" v="2217" actId="165"/>
          <ac:spMkLst>
            <pc:docMk/>
            <pc:sldMk cId="1681852400" sldId="419"/>
            <ac:spMk id="65" creationId="{1A5A7B18-97CE-437F-B310-5214C4BDBC6C}"/>
          </ac:spMkLst>
        </pc:spChg>
        <pc:spChg chg="add mod topLvl">
          <ac:chgData name="他是隻" userId="be754cd88fe676c4" providerId="LiveId" clId="{0B8845A0-AC08-4AD6-A201-A095F469A622}" dt="2020-12-02T16:31:58.759" v="2218" actId="208"/>
          <ac:spMkLst>
            <pc:docMk/>
            <pc:sldMk cId="1681852400" sldId="419"/>
            <ac:spMk id="66" creationId="{513C7CFA-7A4B-4C50-9291-1EA563970D09}"/>
          </ac:spMkLst>
        </pc:spChg>
        <pc:spChg chg="add mod topLvl">
          <ac:chgData name="他是隻" userId="be754cd88fe676c4" providerId="LiveId" clId="{0B8845A0-AC08-4AD6-A201-A095F469A622}" dt="2020-12-02T16:31:58.759" v="2218" actId="208"/>
          <ac:spMkLst>
            <pc:docMk/>
            <pc:sldMk cId="1681852400" sldId="419"/>
            <ac:spMk id="67" creationId="{97864840-3AD1-4095-9690-B5B2A7006E66}"/>
          </ac:spMkLst>
        </pc:spChg>
        <pc:spChg chg="add mod topLvl">
          <ac:chgData name="他是隻" userId="be754cd88fe676c4" providerId="LiveId" clId="{0B8845A0-AC08-4AD6-A201-A095F469A622}" dt="2020-12-02T16:53:23.251" v="2310" actId="207"/>
          <ac:spMkLst>
            <pc:docMk/>
            <pc:sldMk cId="1681852400" sldId="419"/>
            <ac:spMk id="68" creationId="{EFA0754D-7CBF-4B2A-80CC-F7D578698315}"/>
          </ac:spMkLst>
        </pc:spChg>
        <pc:spChg chg="add del mod">
          <ac:chgData name="他是隻" userId="be754cd88fe676c4" providerId="LiveId" clId="{0B8845A0-AC08-4AD6-A201-A095F469A622}" dt="2020-12-01T17:15:54.052" v="792" actId="478"/>
          <ac:spMkLst>
            <pc:docMk/>
            <pc:sldMk cId="1681852400" sldId="419"/>
            <ac:spMk id="71" creationId="{E5DCA025-86BB-46A4-AEE0-B6B0B014D11E}"/>
          </ac:spMkLst>
        </pc:spChg>
        <pc:grpChg chg="add del mod">
          <ac:chgData name="他是隻" userId="be754cd88fe676c4" providerId="LiveId" clId="{0B8845A0-AC08-4AD6-A201-A095F469A622}" dt="2020-12-01T17:10:47.283" v="713" actId="165"/>
          <ac:grpSpMkLst>
            <pc:docMk/>
            <pc:sldMk cId="1681852400" sldId="419"/>
            <ac:grpSpMk id="5" creationId="{5F19E6D0-127D-4948-8A53-C54997C12E7C}"/>
          </ac:grpSpMkLst>
        </pc:grpChg>
        <pc:grpChg chg="mod topLvl">
          <ac:chgData name="他是隻" userId="be754cd88fe676c4" providerId="LiveId" clId="{0B8845A0-AC08-4AD6-A201-A095F469A622}" dt="2020-12-01T17:15:24.396" v="789" actId="164"/>
          <ac:grpSpMkLst>
            <pc:docMk/>
            <pc:sldMk cId="1681852400" sldId="419"/>
            <ac:grpSpMk id="7" creationId="{12F76190-1FD5-4BA7-8EFA-A855B7CEC38F}"/>
          </ac:grpSpMkLst>
        </pc:grpChg>
        <pc:grpChg chg="mod topLvl">
          <ac:chgData name="他是隻" userId="be754cd88fe676c4" providerId="LiveId" clId="{0B8845A0-AC08-4AD6-A201-A095F469A622}" dt="2020-12-02T16:31:32.290" v="2217" actId="165"/>
          <ac:grpSpMkLst>
            <pc:docMk/>
            <pc:sldMk cId="1681852400" sldId="419"/>
            <ac:grpSpMk id="10" creationId="{300188BF-035B-4DCF-945B-DA4D418FF5CE}"/>
          </ac:grpSpMkLst>
        </pc:grpChg>
        <pc:grpChg chg="add mod">
          <ac:chgData name="他是隻" userId="be754cd88fe676c4" providerId="LiveId" clId="{0B8845A0-AC08-4AD6-A201-A095F469A622}" dt="2020-12-01T17:15:24.396" v="789" actId="164"/>
          <ac:grpSpMkLst>
            <pc:docMk/>
            <pc:sldMk cId="1681852400" sldId="419"/>
            <ac:grpSpMk id="69" creationId="{55EA0AC8-0B47-463A-B559-92CE3962F31A}"/>
          </ac:grpSpMkLst>
        </pc:grpChg>
        <pc:grpChg chg="add del mod">
          <ac:chgData name="他是隻" userId="be754cd88fe676c4" providerId="LiveId" clId="{0B8845A0-AC08-4AD6-A201-A095F469A622}" dt="2020-12-02T16:31:32.290" v="2217" actId="165"/>
          <ac:grpSpMkLst>
            <pc:docMk/>
            <pc:sldMk cId="1681852400" sldId="419"/>
            <ac:grpSpMk id="70" creationId="{A9BCBBAA-6D3F-433D-9A2F-029C4ADF2F77}"/>
          </ac:grpSpMkLst>
        </pc:grpChg>
        <pc:cxnChg chg="add mod">
          <ac:chgData name="他是隻" userId="be754cd88fe676c4" providerId="LiveId" clId="{0B8845A0-AC08-4AD6-A201-A095F469A622}" dt="2020-12-02T16:31:58.759" v="2218" actId="208"/>
          <ac:cxnSpMkLst>
            <pc:docMk/>
            <pc:sldMk cId="1681852400" sldId="419"/>
            <ac:cxnSpMk id="73" creationId="{9E0420D7-FE36-4513-9F70-6B20FD99B21B}"/>
          </ac:cxnSpMkLst>
        </pc:cxnChg>
        <pc:cxnChg chg="add mod">
          <ac:chgData name="他是隻" userId="be754cd88fe676c4" providerId="LiveId" clId="{0B8845A0-AC08-4AD6-A201-A095F469A622}" dt="2020-12-02T16:31:58.759" v="2218" actId="208"/>
          <ac:cxnSpMkLst>
            <pc:docMk/>
            <pc:sldMk cId="1681852400" sldId="419"/>
            <ac:cxnSpMk id="75" creationId="{FEF53DDF-D84C-4340-87AF-F00181E9323C}"/>
          </ac:cxnSpMkLst>
        </pc:cxnChg>
      </pc:sldChg>
      <pc:sldChg chg="addSp delSp modSp new mod modClrScheme modShow chgLayout">
        <pc:chgData name="他是隻" userId="be754cd88fe676c4" providerId="LiveId" clId="{0B8845A0-AC08-4AD6-A201-A095F469A622}" dt="2020-12-02T19:30:50.577" v="2481" actId="729"/>
        <pc:sldMkLst>
          <pc:docMk/>
          <pc:sldMk cId="15859794" sldId="420"/>
        </pc:sldMkLst>
        <pc:spChg chg="del mod ord">
          <ac:chgData name="他是隻" userId="be754cd88fe676c4" providerId="LiveId" clId="{0B8845A0-AC08-4AD6-A201-A095F469A622}" dt="2020-12-01T16:47:49.198" v="629" actId="700"/>
          <ac:spMkLst>
            <pc:docMk/>
            <pc:sldMk cId="15859794" sldId="420"/>
            <ac:spMk id="2" creationId="{22C68213-8C36-4850-BE25-25390F812C21}"/>
          </ac:spMkLst>
        </pc:spChg>
        <pc:spChg chg="del mod ord">
          <ac:chgData name="他是隻" userId="be754cd88fe676c4" providerId="LiveId" clId="{0B8845A0-AC08-4AD6-A201-A095F469A622}" dt="2020-12-01T16:47:49.198" v="629" actId="700"/>
          <ac:spMkLst>
            <pc:docMk/>
            <pc:sldMk cId="15859794" sldId="420"/>
            <ac:spMk id="3" creationId="{3D109CBC-E6E6-4073-B2E8-D0AA6898AC3D}"/>
          </ac:spMkLst>
        </pc:spChg>
        <pc:spChg chg="mod ord">
          <ac:chgData name="他是隻" userId="be754cd88fe676c4" providerId="LiveId" clId="{0B8845A0-AC08-4AD6-A201-A095F469A622}" dt="2020-12-01T16:47:49.198" v="629" actId="700"/>
          <ac:spMkLst>
            <pc:docMk/>
            <pc:sldMk cId="15859794" sldId="420"/>
            <ac:spMk id="4" creationId="{5CE12423-7CDC-48C0-8436-4A20A20422A1}"/>
          </ac:spMkLst>
        </pc:spChg>
        <pc:spChg chg="add mod ord">
          <ac:chgData name="他是隻" userId="be754cd88fe676c4" providerId="LiveId" clId="{0B8845A0-AC08-4AD6-A201-A095F469A622}" dt="2020-12-01T16:47:57.133" v="642" actId="20577"/>
          <ac:spMkLst>
            <pc:docMk/>
            <pc:sldMk cId="15859794" sldId="420"/>
            <ac:spMk id="5" creationId="{D2D4BD0E-43B9-44AA-A1E1-26E1E4B2AA58}"/>
          </ac:spMkLst>
        </pc:spChg>
        <pc:spChg chg="add mod ord">
          <ac:chgData name="他是隻" userId="be754cd88fe676c4" providerId="LiveId" clId="{0B8845A0-AC08-4AD6-A201-A095F469A622}" dt="2020-12-01T16:47:49.198" v="629" actId="700"/>
          <ac:spMkLst>
            <pc:docMk/>
            <pc:sldMk cId="15859794" sldId="420"/>
            <ac:spMk id="6" creationId="{5174F973-9974-47AA-AEFF-410212F0DF8D}"/>
          </ac:spMkLst>
        </pc:spChg>
      </pc:sldChg>
      <pc:sldChg chg="addSp modSp new mod">
        <pc:chgData name="他是隻" userId="be754cd88fe676c4" providerId="LiveId" clId="{0B8845A0-AC08-4AD6-A201-A095F469A622}" dt="2020-12-02T16:52:26.770" v="2306" actId="207"/>
        <pc:sldMkLst>
          <pc:docMk/>
          <pc:sldMk cId="1044238745" sldId="421"/>
        </pc:sldMkLst>
        <pc:spChg chg="mod">
          <ac:chgData name="他是隻" userId="be754cd88fe676c4" providerId="LiveId" clId="{0B8845A0-AC08-4AD6-A201-A095F469A622}" dt="2020-12-01T17:25:38.530" v="828" actId="20577"/>
          <ac:spMkLst>
            <pc:docMk/>
            <pc:sldMk cId="1044238745" sldId="421"/>
            <ac:spMk id="2" creationId="{98BEF8F3-E077-4972-AC56-520049045DC2}"/>
          </ac:spMkLst>
        </pc:spChg>
        <pc:spChg chg="mod">
          <ac:chgData name="他是隻" userId="be754cd88fe676c4" providerId="LiveId" clId="{0B8845A0-AC08-4AD6-A201-A095F469A622}" dt="2020-12-01T20:00:10.385" v="2033" actId="20577"/>
          <ac:spMkLst>
            <pc:docMk/>
            <pc:sldMk cId="1044238745" sldId="421"/>
            <ac:spMk id="3" creationId="{5565C603-1573-4BCD-B5DC-7317EE4B59E3}"/>
          </ac:spMkLst>
        </pc:spChg>
        <pc:spChg chg="mod">
          <ac:chgData name="他是隻" userId="be754cd88fe676c4" providerId="LiveId" clId="{0B8845A0-AC08-4AD6-A201-A095F469A622}" dt="2020-12-02T16:52:26.770" v="2306" actId="207"/>
          <ac:spMkLst>
            <pc:docMk/>
            <pc:sldMk cId="1044238745" sldId="421"/>
            <ac:spMk id="7" creationId="{19E26573-1DF3-4CE7-83BC-76D38FFC19F5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8" creationId="{14F54701-D1AC-4B4A-B77F-81AA2C852A50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9" creationId="{E940F81B-01F3-4021-882E-5983AE4446EE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0" creationId="{BF8B9BF7-4591-47BB-B4B2-A2C0C4E0C28D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1" creationId="{2DDF4A88-605D-4AB9-B103-B85C748D593C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2" creationId="{0B44944B-5DAB-4CDE-8B17-FC7D1B2A910A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3" creationId="{286653BD-3D10-4BAF-81A0-0EABFEE50249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4" creationId="{3899A9C1-9389-4E37-8592-026E5F93C8E3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5" creationId="{9A38AE7B-7281-4EE7-BA05-3F0F97E794C0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6" creationId="{E5AA40FD-1E77-4AA1-9E91-9AED9A225140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7" creationId="{0181AAC7-162E-4BE9-92BF-9BDE4A30E127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8" creationId="{1120D5E3-00CD-44B7-BE1D-7418C51034D3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19" creationId="{AFBD3737-1488-4F2C-B5FE-251D3F72D981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0" creationId="{11D429A4-27B7-4A8E-B759-9032DA9B5362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1" creationId="{CF278E0D-B46C-45E4-A4A3-161F5D2F2D03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2" creationId="{AFADCE64-8FC9-4DFF-84C7-4475E6D242C9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3" creationId="{789DCD53-EF39-4749-AF9E-9C94B579E0FD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4" creationId="{768A7AF6-CC1C-4D59-ADA1-CF7B9E4CE4BC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5" creationId="{25599A88-3119-4C35-A478-76DB0A5FED1F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6" creationId="{1D8E1A26-35B9-4449-B5A5-30BF3D457AAB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7" creationId="{6E6EB32F-ED86-4787-9186-BA8487C662C0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8" creationId="{9F81BFAE-CC8B-4D11-893E-AF426AEE9D53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29" creationId="{2E476E48-3F66-4D8A-925A-911A2AFC3CE4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0" creationId="{B7B874B2-0117-46EA-AD8D-D6C241B75454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1" creationId="{8983119E-ABAE-415F-9979-8FDD8D0CD546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3" creationId="{01FC552F-1F43-41FB-84B3-9541D2EDA2A2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5" creationId="{2B31F68E-B442-4D04-982E-10542161667B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6" creationId="{86C4842B-B750-4D24-8196-33C783D51F9F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7" creationId="{86E98529-7E01-4398-9F75-E27A50960206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8" creationId="{5CBB65CE-2FF5-4080-B176-2E7A5718EFE6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39" creationId="{B881BDC4-74E2-4223-ADBF-4284CC5909E3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0" creationId="{D598E8C0-21B6-4035-BB22-9C17008B3B22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1" creationId="{BD9F2A86-D889-4D5A-9C0E-EA0BE2E95A1F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2" creationId="{6EB7FA62-7D90-43B9-8BC6-14A908D65F07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3" creationId="{33553ED2-08EA-4CA9-9DF7-DF0D17D47A54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4" creationId="{84CC9210-DE63-4EE3-A44E-36DB3DB64CC6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5" creationId="{43274C7B-EAB1-4BAE-8374-468E4BB78618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6" creationId="{5CA2A844-26A5-4803-B9F0-81506D5DCB75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7" creationId="{94F3D0D2-8B02-4E2F-8ADB-167E0A3387E5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8" creationId="{1C88623D-8D36-40F0-84BE-647BBD1509D0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49" creationId="{BD6F9816-5090-47BF-A61A-18A76EBE6EB4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0" creationId="{5B0D1C5B-F272-49BB-9214-AB7E34253EF9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1" creationId="{F6E19096-48B3-4938-94F5-C850E7227D8C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2" creationId="{EF62BB9F-033E-44A1-ACC2-460996A8A9E1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3" creationId="{23BA24B5-05EE-40DF-A406-332C5585D320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4" creationId="{129C93C2-8B50-4325-B76A-9868C6B8A08D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5" creationId="{443BA651-3530-4565-AD28-95B74CECE80F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6" creationId="{09CC637E-D1C9-4284-AA4B-1FBCD666C776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7" creationId="{6F19DCDB-5C02-46C9-BC71-6B2F00976615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8" creationId="{01CB4FC1-0D81-47AC-8E73-DAD78804B422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59" creationId="{903C0A73-E6DC-4575-B043-B333A2142695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0" creationId="{46838CAD-FF4E-4D34-8095-0F0699FDFCCB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1" creationId="{9BF49CC3-73A7-4534-9549-5175AFC013C6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2" creationId="{40B4AC41-9DEA-4B4A-B4A6-C86CA58BD1B3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3" creationId="{50079CF5-4638-4CF3-8FD8-F6C0D0AD189D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4" creationId="{00D3A7B6-18B9-49BA-A84E-26C9536ECA49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5" creationId="{75489630-0C38-4403-9FEE-86955E164CB9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6" creationId="{35DECD2F-141A-4093-BEA2-D876DC397A48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7" creationId="{B03BFBCA-30F6-4183-944C-5A1F1CF82A09}"/>
          </ac:spMkLst>
        </pc:spChg>
        <pc:spChg chg="mod">
          <ac:chgData name="他是隻" userId="be754cd88fe676c4" providerId="LiveId" clId="{0B8845A0-AC08-4AD6-A201-A095F469A622}" dt="2020-12-01T17:25:29.119" v="802"/>
          <ac:spMkLst>
            <pc:docMk/>
            <pc:sldMk cId="1044238745" sldId="421"/>
            <ac:spMk id="68" creationId="{192AD6E6-4C09-462D-A298-33F5FD7AE967}"/>
          </ac:spMkLst>
        </pc:spChg>
        <pc:grpChg chg="add mod">
          <ac:chgData name="他是隻" userId="be754cd88fe676c4" providerId="LiveId" clId="{0B8845A0-AC08-4AD6-A201-A095F469A622}" dt="2020-12-01T17:25:29.119" v="802"/>
          <ac:grpSpMkLst>
            <pc:docMk/>
            <pc:sldMk cId="1044238745" sldId="421"/>
            <ac:grpSpMk id="5" creationId="{2C47CC8E-EEF0-4511-8299-D535732C8FC2}"/>
          </ac:grpSpMkLst>
        </pc:grpChg>
        <pc:grpChg chg="mod">
          <ac:chgData name="他是隻" userId="be754cd88fe676c4" providerId="LiveId" clId="{0B8845A0-AC08-4AD6-A201-A095F469A622}" dt="2020-12-01T17:25:29.119" v="802"/>
          <ac:grpSpMkLst>
            <pc:docMk/>
            <pc:sldMk cId="1044238745" sldId="421"/>
            <ac:grpSpMk id="6" creationId="{55D3AE64-0109-4EC4-B21F-05DC41C55E9F}"/>
          </ac:grpSpMkLst>
        </pc:grpChg>
        <pc:grpChg chg="add mod">
          <ac:chgData name="他是隻" userId="be754cd88fe676c4" providerId="LiveId" clId="{0B8845A0-AC08-4AD6-A201-A095F469A622}" dt="2020-12-01T17:25:29.119" v="802"/>
          <ac:grpSpMkLst>
            <pc:docMk/>
            <pc:sldMk cId="1044238745" sldId="421"/>
            <ac:grpSpMk id="32" creationId="{7B3DAF82-AC76-4FB9-B07B-19DFADD8231A}"/>
          </ac:grpSpMkLst>
        </pc:grpChg>
        <pc:grpChg chg="mod">
          <ac:chgData name="他是隻" userId="be754cd88fe676c4" providerId="LiveId" clId="{0B8845A0-AC08-4AD6-A201-A095F469A622}" dt="2020-12-01T17:25:29.119" v="802"/>
          <ac:grpSpMkLst>
            <pc:docMk/>
            <pc:sldMk cId="1044238745" sldId="421"/>
            <ac:grpSpMk id="34" creationId="{F58E1A71-79F7-4291-A4DF-B6F1EFE2CBC0}"/>
          </ac:grpSpMkLst>
        </pc:grpChg>
        <pc:cxnChg chg="add mod">
          <ac:chgData name="他是隻" userId="be754cd88fe676c4" providerId="LiveId" clId="{0B8845A0-AC08-4AD6-A201-A095F469A622}" dt="2020-12-01T17:25:29.119" v="802"/>
          <ac:cxnSpMkLst>
            <pc:docMk/>
            <pc:sldMk cId="1044238745" sldId="421"/>
            <ac:cxnSpMk id="69" creationId="{89DBF9C8-D32A-47DB-9F2D-8D40CDFEECFC}"/>
          </ac:cxnSpMkLst>
        </pc:cxnChg>
        <pc:cxnChg chg="add mod">
          <ac:chgData name="他是隻" userId="be754cd88fe676c4" providerId="LiveId" clId="{0B8845A0-AC08-4AD6-A201-A095F469A622}" dt="2020-12-01T17:25:29.119" v="802"/>
          <ac:cxnSpMkLst>
            <pc:docMk/>
            <pc:sldMk cId="1044238745" sldId="421"/>
            <ac:cxnSpMk id="70" creationId="{2903F745-4CA2-4CBF-AF8A-FE10DE35A943}"/>
          </ac:cxnSpMkLst>
        </pc:cxnChg>
      </pc:sldChg>
      <pc:sldChg chg="addSp delSp modSp add mod delAnim modAnim">
        <pc:chgData name="他是隻" userId="be754cd88fe676c4" providerId="LiveId" clId="{0B8845A0-AC08-4AD6-A201-A095F469A622}" dt="2020-12-01T19:17:49.654" v="1830" actId="20577"/>
        <pc:sldMkLst>
          <pc:docMk/>
          <pc:sldMk cId="2586600343" sldId="422"/>
        </pc:sldMkLst>
        <pc:spChg chg="mod">
          <ac:chgData name="他是隻" userId="be754cd88fe676c4" providerId="LiveId" clId="{0B8845A0-AC08-4AD6-A201-A095F469A622}" dt="2020-12-01T18:13:12.662" v="1331" actId="20577"/>
          <ac:spMkLst>
            <pc:docMk/>
            <pc:sldMk cId="2586600343" sldId="422"/>
            <ac:spMk id="3" creationId="{90ADA448-DC29-4BCF-AB43-74421CDC3ECF}"/>
          </ac:spMkLst>
        </pc:spChg>
        <pc:spChg chg="del ord">
          <ac:chgData name="他是隻" userId="be754cd88fe676c4" providerId="LiveId" clId="{0B8845A0-AC08-4AD6-A201-A095F469A622}" dt="2020-12-01T18:19:27.064" v="1381" actId="478"/>
          <ac:spMkLst>
            <pc:docMk/>
            <pc:sldMk cId="2586600343" sldId="422"/>
            <ac:spMk id="8" creationId="{21DE0A2E-13AF-4079-974F-27E495E56771}"/>
          </ac:spMkLst>
        </pc:spChg>
        <pc:spChg chg="del ord">
          <ac:chgData name="他是隻" userId="be754cd88fe676c4" providerId="LiveId" clId="{0B8845A0-AC08-4AD6-A201-A095F469A622}" dt="2020-12-01T18:19:28.753" v="1382" actId="478"/>
          <ac:spMkLst>
            <pc:docMk/>
            <pc:sldMk cId="2586600343" sldId="422"/>
            <ac:spMk id="12" creationId="{ED98CFBE-C22E-4A86-92DE-E5B3900063FC}"/>
          </ac:spMkLst>
        </pc:spChg>
        <pc:spChg chg="mod ord">
          <ac:chgData name="他是隻" userId="be754cd88fe676c4" providerId="LiveId" clId="{0B8845A0-AC08-4AD6-A201-A095F469A622}" dt="2020-12-01T18:22:07.810" v="1394" actId="692"/>
          <ac:spMkLst>
            <pc:docMk/>
            <pc:sldMk cId="2586600343" sldId="422"/>
            <ac:spMk id="13" creationId="{922B1B42-427D-47EE-A18B-E0BEEF222678}"/>
          </ac:spMkLst>
        </pc:spChg>
        <pc:spChg chg="del">
          <ac:chgData name="他是隻" userId="be754cd88fe676c4" providerId="LiveId" clId="{0B8845A0-AC08-4AD6-A201-A095F469A622}" dt="2020-12-01T18:13:24.359" v="1333" actId="478"/>
          <ac:spMkLst>
            <pc:docMk/>
            <pc:sldMk cId="2586600343" sldId="422"/>
            <ac:spMk id="14" creationId="{EA73DB37-F79B-4EDB-BF94-6EE8CAC3821A}"/>
          </ac:spMkLst>
        </pc:spChg>
        <pc:spChg chg="add mod">
          <ac:chgData name="他是隻" userId="be754cd88fe676c4" providerId="LiveId" clId="{0B8845A0-AC08-4AD6-A201-A095F469A622}" dt="2020-12-01T18:20:25.752" v="1389" actId="14100"/>
          <ac:spMkLst>
            <pc:docMk/>
            <pc:sldMk cId="2586600343" sldId="422"/>
            <ac:spMk id="17" creationId="{5A982DE5-ECA6-44C8-ABD1-D05F837DB08C}"/>
          </ac:spMkLst>
        </pc:spChg>
        <pc:graphicFrameChg chg="del mod">
          <ac:chgData name="他是隻" userId="be754cd88fe676c4" providerId="LiveId" clId="{0B8845A0-AC08-4AD6-A201-A095F469A622}" dt="2020-12-01T18:17:35.809" v="1379" actId="478"/>
          <ac:graphicFrameMkLst>
            <pc:docMk/>
            <pc:sldMk cId="2586600343" sldId="422"/>
            <ac:graphicFrameMk id="4" creationId="{00000000-0008-0000-0500-000002000000}"/>
          </ac:graphicFrameMkLst>
        </pc:graphicFrameChg>
        <pc:graphicFrameChg chg="add mod">
          <ac:chgData name="他是隻" userId="be754cd88fe676c4" providerId="LiveId" clId="{0B8845A0-AC08-4AD6-A201-A095F469A622}" dt="2020-12-01T19:17:49.654" v="1830" actId="20577"/>
          <ac:graphicFrameMkLst>
            <pc:docMk/>
            <pc:sldMk cId="2586600343" sldId="422"/>
            <ac:graphicFrameMk id="15" creationId="{B3A55B61-1F81-4371-A4DF-41585FA5381F}"/>
          </ac:graphicFrameMkLst>
        </pc:graphicFrameChg>
        <pc:cxnChg chg="ord">
          <ac:chgData name="他是隻" userId="be754cd88fe676c4" providerId="LiveId" clId="{0B8845A0-AC08-4AD6-A201-A095F469A622}" dt="2020-12-01T18:19:19.404" v="1380" actId="166"/>
          <ac:cxnSpMkLst>
            <pc:docMk/>
            <pc:sldMk cId="2586600343" sldId="422"/>
            <ac:cxnSpMk id="9" creationId="{E00D9009-0AEE-4C2D-97A2-DE0D1E32B2B3}"/>
          </ac:cxnSpMkLst>
        </pc:cxnChg>
        <pc:cxnChg chg="mod ord">
          <ac:chgData name="他是隻" userId="be754cd88fe676c4" providerId="LiveId" clId="{0B8845A0-AC08-4AD6-A201-A095F469A622}" dt="2020-12-01T18:22:07.810" v="1394" actId="692"/>
          <ac:cxnSpMkLst>
            <pc:docMk/>
            <pc:sldMk cId="2586600343" sldId="422"/>
            <ac:cxnSpMk id="16" creationId="{449D6D00-A9BD-4D7E-B592-1C0533C2530B}"/>
          </ac:cxnSpMkLst>
        </pc:cxnChg>
      </pc:sldChg>
      <pc:sldChg chg="addSp delSp modSp new mod modClrScheme chgLayout">
        <pc:chgData name="他是隻" userId="be754cd88fe676c4" providerId="LiveId" clId="{0B8845A0-AC08-4AD6-A201-A095F469A622}" dt="2020-12-01T18:27:01.998" v="1470" actId="20577"/>
        <pc:sldMkLst>
          <pc:docMk/>
          <pc:sldMk cId="197138558" sldId="423"/>
        </pc:sldMkLst>
        <pc:spChg chg="del mod ord">
          <ac:chgData name="他是隻" userId="be754cd88fe676c4" providerId="LiveId" clId="{0B8845A0-AC08-4AD6-A201-A095F469A622}" dt="2020-12-01T18:26:55.153" v="1445" actId="700"/>
          <ac:spMkLst>
            <pc:docMk/>
            <pc:sldMk cId="197138558" sldId="423"/>
            <ac:spMk id="2" creationId="{BE5F234F-60AD-4970-83C2-457ADB00F05B}"/>
          </ac:spMkLst>
        </pc:spChg>
        <pc:spChg chg="del mod ord">
          <ac:chgData name="他是隻" userId="be754cd88fe676c4" providerId="LiveId" clId="{0B8845A0-AC08-4AD6-A201-A095F469A622}" dt="2020-12-01T18:26:55.153" v="1445" actId="700"/>
          <ac:spMkLst>
            <pc:docMk/>
            <pc:sldMk cId="197138558" sldId="423"/>
            <ac:spMk id="3" creationId="{87ED23FE-FE6F-45F1-B4CB-8C8919C1BD22}"/>
          </ac:spMkLst>
        </pc:spChg>
        <pc:spChg chg="mod ord">
          <ac:chgData name="他是隻" userId="be754cd88fe676c4" providerId="LiveId" clId="{0B8845A0-AC08-4AD6-A201-A095F469A622}" dt="2020-12-01T18:26:55.153" v="1445" actId="700"/>
          <ac:spMkLst>
            <pc:docMk/>
            <pc:sldMk cId="197138558" sldId="423"/>
            <ac:spMk id="4" creationId="{ADDA8941-3670-4C07-9E1B-3BB1B516B369}"/>
          </ac:spMkLst>
        </pc:spChg>
        <pc:spChg chg="add mod ord">
          <ac:chgData name="他是隻" userId="be754cd88fe676c4" providerId="LiveId" clId="{0B8845A0-AC08-4AD6-A201-A095F469A622}" dt="2020-12-01T18:27:01.998" v="1470" actId="20577"/>
          <ac:spMkLst>
            <pc:docMk/>
            <pc:sldMk cId="197138558" sldId="423"/>
            <ac:spMk id="5" creationId="{48E08941-23A0-48CE-B666-00D2BE332602}"/>
          </ac:spMkLst>
        </pc:spChg>
        <pc:spChg chg="add mod ord">
          <ac:chgData name="他是隻" userId="be754cd88fe676c4" providerId="LiveId" clId="{0B8845A0-AC08-4AD6-A201-A095F469A622}" dt="2020-12-01T18:26:55.153" v="1445" actId="700"/>
          <ac:spMkLst>
            <pc:docMk/>
            <pc:sldMk cId="197138558" sldId="423"/>
            <ac:spMk id="6" creationId="{795348FF-2A47-4174-8626-E88F4B624C91}"/>
          </ac:spMkLst>
        </pc:spChg>
      </pc:sldChg>
      <pc:sldMasterChg chg="delSldLayout">
        <pc:chgData name="他是隻" userId="be754cd88fe676c4" providerId="LiveId" clId="{0B8845A0-AC08-4AD6-A201-A095F469A622}" dt="2020-12-01T00:42:14.729" v="0" actId="47"/>
        <pc:sldMasterMkLst>
          <pc:docMk/>
          <pc:sldMasterMk cId="0" sldId="2147483660"/>
        </pc:sldMasterMkLst>
      </pc:sldMasterChg>
    </pc:docChg>
  </pc:docChgLst>
  <pc:docChgLst>
    <pc:chgData name="他是隻" userId="be754cd88fe676c4" providerId="LiveId" clId="{9D390B97-32ED-40AB-AF31-47E7867C649B}"/>
    <pc:docChg chg="modSld">
      <pc:chgData name="他是隻" userId="be754cd88fe676c4" providerId="LiveId" clId="{9D390B97-32ED-40AB-AF31-47E7867C649B}" dt="2020-12-02T21:33:45.381" v="0"/>
      <pc:docMkLst>
        <pc:docMk/>
      </pc:docMkLst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2102865948" sldId="261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2102865948" sldId="261"/>
            <ac:picMk id="4" creationId="{E7E9F5C0-75AA-4885-AB4E-EFCF9671E219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1847851569" sldId="265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3128577446" sldId="270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3128577446" sldId="270"/>
            <ac:picMk id="4" creationId="{93B48D5B-E241-4C77-89B0-622B4A7C3BD4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387493121" sldId="276"/>
        </pc:sldMkLst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672304856" sldId="279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759124969" sldId="280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759124969" sldId="280"/>
            <ac:picMk id="4" creationId="{6C5B95F4-F73E-42AF-86DA-EE21B6A33F57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239425948" sldId="284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879777602" sldId="285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879777602" sldId="285"/>
            <ac:picMk id="4" creationId="{D76A8B06-C025-46E5-B943-8F222CDF1FE2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2267832491" sldId="286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2267832491" sldId="286"/>
            <ac:picMk id="4" creationId="{4AFC87B1-684F-4AA4-BDB7-15029F93E8C0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1916395592" sldId="291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4077097271" sldId="292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4077097271" sldId="292"/>
            <ac:picMk id="5" creationId="{7FC2E205-85C8-420C-8684-114A4CCA9A2E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326369191" sldId="301"/>
        </pc:sldMkLst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384249788" sldId="304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948323335" sldId="305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948323335" sldId="305"/>
            <ac:picMk id="4" creationId="{5D99798F-1EA3-4E0D-A231-8DB120EA067D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0470798" sldId="307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0470798" sldId="307"/>
            <ac:picMk id="4" creationId="{846CFF12-9914-4D1D-93B7-7571D6A3FE24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2086182640" sldId="317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2086182640" sldId="317"/>
            <ac:picMk id="4" creationId="{56B258E1-C327-423C-849B-41634DEB730A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3084468681" sldId="318"/>
        </pc:sldMkLst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3667971283" sldId="319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174007909" sldId="320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174007909" sldId="320"/>
            <ac:picMk id="3" creationId="{27572EBF-5F42-47DB-9D7D-4121629D344C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29954924" sldId="325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29954924" sldId="325"/>
            <ac:picMk id="10" creationId="{E71F2151-C171-456C-9C16-2BE5D1B82048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2676726524" sldId="330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997999545" sldId="332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997999545" sldId="332"/>
            <ac:picMk id="4" creationId="{374D3B24-EA1A-49CF-920E-646E36076338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2302410149" sldId="371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2302410149" sldId="371"/>
            <ac:picMk id="4" creationId="{E04736E5-0B2B-4907-A2ED-0CC72784DD3B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3551317043" sldId="372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3551317043" sldId="372"/>
            <ac:picMk id="5" creationId="{FE6638D7-660D-4F51-B998-E9193C22F898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3008117247" sldId="374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3008117247" sldId="374"/>
            <ac:picMk id="4" creationId="{9954886D-0CE4-4AE8-B685-26748E9D9715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74060899" sldId="375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2239435665" sldId="398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2239435665" sldId="398"/>
            <ac:picMk id="4" creationId="{11C65625-A3EB-4441-B6CF-FA4EA959A101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370997928" sldId="402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370997928" sldId="402"/>
            <ac:picMk id="7" creationId="{4E2D0453-3898-4203-A5E6-CE4FE5130830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2223380886" sldId="408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2223380886" sldId="408"/>
            <ac:picMk id="5" creationId="{6931A773-9474-4B11-9ACF-C6028923732A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955057436" sldId="409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955057436" sldId="409"/>
            <ac:picMk id="3" creationId="{B41179F0-3251-48FA-9172-93E468F6224A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3667856339" sldId="417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3667856339" sldId="417"/>
            <ac:picMk id="6" creationId="{ECA86536-181E-4D78-8C41-437B034EEA59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99555808" sldId="418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681852400" sldId="419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681852400" sldId="419"/>
            <ac:picMk id="5" creationId="{1EBBD3D8-DEE2-4FE1-94BA-15460BD3E530}"/>
          </ac:picMkLst>
        </pc:picChg>
      </pc:sldChg>
      <pc:sldChg chg="modTransition">
        <pc:chgData name="他是隻" userId="be754cd88fe676c4" providerId="LiveId" clId="{9D390B97-32ED-40AB-AF31-47E7867C649B}" dt="2020-12-02T21:33:45.381" v="0"/>
        <pc:sldMkLst>
          <pc:docMk/>
          <pc:sldMk cId="15859794" sldId="420"/>
        </pc:sldMkLst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044238745" sldId="421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044238745" sldId="421"/>
            <ac:picMk id="71" creationId="{0E43A989-FE6D-456A-8710-E2BFCB0AD0AA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2586600343" sldId="422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2586600343" sldId="422"/>
            <ac:picMk id="4" creationId="{B44C6525-D890-4C7B-9971-0E047080FAA7}"/>
          </ac:picMkLst>
        </pc:picChg>
      </pc:sldChg>
      <pc:sldChg chg="delSp modTransition modAnim">
        <pc:chgData name="他是隻" userId="be754cd88fe676c4" providerId="LiveId" clId="{9D390B97-32ED-40AB-AF31-47E7867C649B}" dt="2020-12-02T21:33:45.381" v="0"/>
        <pc:sldMkLst>
          <pc:docMk/>
          <pc:sldMk cId="197138558" sldId="423"/>
        </pc:sldMkLst>
        <pc:picChg chg="del">
          <ac:chgData name="他是隻" userId="be754cd88fe676c4" providerId="LiveId" clId="{9D390B97-32ED-40AB-AF31-47E7867C649B}" dt="2020-12-02T21:33:45.381" v="0"/>
          <ac:picMkLst>
            <pc:docMk/>
            <pc:sldMk cId="197138558" sldId="423"/>
            <ac:picMk id="2" creationId="{737C325F-0426-48CA-8181-60F3D227926F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e754cd88fe676c4/&#26700;&#38754;/ASPDAC%202021/ASPDAC%202021%20DLRP%20slide/motiv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e754cd88fe676c4/&#26700;&#38754;/ASPDAC%202021/ASPDAC%202021%20DLRP%20slide/motiv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e754cd88fe676c4/&#26700;&#38754;/ASPDAC%202021/ASPDAC%202021%20DLRP%20slide/motiv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e754cd88fe676c4/&#26700;&#38754;/ASPDAC%202021/ASPDAC%202021%20DLRP%20slide/ex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'[motivation.xlsx]工作表2 (new) (simplify)'!$A$3</c:f>
              <c:strCache>
                <c:ptCount val="1"/>
                <c:pt idx="0">
                  <c:v>No long dynamic latency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'[motivation.xlsx]工作表2 (new) (simplify)'!$B$2,'[motivation.xlsx]工作表2 (new) (simplify)'!$D$2,'[motivation.xlsx]工作表2 (new) (simplify)'!$F$2,'[motivation.xlsx]工作表2 (new) (simplify)'!$H$2</c:f>
              <c:strCache>
                <c:ptCount val="4"/>
                <c:pt idx="0">
                  <c:v>Bank0</c:v>
                </c:pt>
                <c:pt idx="1">
                  <c:v>Bank5</c:v>
                </c:pt>
                <c:pt idx="2">
                  <c:v>Bank10</c:v>
                </c:pt>
                <c:pt idx="3">
                  <c:v>Bank15</c:v>
                </c:pt>
              </c:strCache>
            </c:strRef>
          </c:cat>
          <c:val>
            <c:numRef>
              <c:f>'[motivation.xlsx]工作表2 (new) (simplify)'!$B$3,'[motivation.xlsx]工作表2 (new) (simplify)'!$D$3,'[motivation.xlsx]工作表2 (new) (simplify)'!$F$3,'[motivation.xlsx]工作表2 (new) (simplify)'!$H$3</c:f>
              <c:numCache>
                <c:formatCode>0.00%</c:formatCode>
                <c:ptCount val="4"/>
                <c:pt idx="0">
                  <c:v>0.96312270864783267</c:v>
                </c:pt>
                <c:pt idx="1">
                  <c:v>0.9624773570257914</c:v>
                </c:pt>
                <c:pt idx="2">
                  <c:v>0.9632521026525771</c:v>
                </c:pt>
                <c:pt idx="3">
                  <c:v>0.96342462799223638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02-4FFD-9AA1-6B59383995CB}"/>
            </c:ext>
          </c:extLst>
        </c:ser>
        <c:ser>
          <c:idx val="1"/>
          <c:order val="1"/>
          <c:tx>
            <c:strRef>
              <c:f>'[motivation.xlsx]工作表2 (new) (simplify)'!$A$5</c:f>
              <c:strCache>
                <c:ptCount val="1"/>
                <c:pt idx="0">
                  <c:v>With long dynamic latency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'[motivation.xlsx]工作表2 (new) (simplify)'!$B$2,'[motivation.xlsx]工作表2 (new) (simplify)'!$D$2,'[motivation.xlsx]工作表2 (new) (simplify)'!$F$2,'[motivation.xlsx]工作表2 (new) (simplify)'!$H$2</c:f>
              <c:strCache>
                <c:ptCount val="4"/>
                <c:pt idx="0">
                  <c:v>Bank0</c:v>
                </c:pt>
                <c:pt idx="1">
                  <c:v>Bank5</c:v>
                </c:pt>
                <c:pt idx="2">
                  <c:v>Bank10</c:v>
                </c:pt>
                <c:pt idx="3">
                  <c:v>Bank15</c:v>
                </c:pt>
              </c:strCache>
            </c:strRef>
          </c:cat>
          <c:val>
            <c:numRef>
              <c:f>'[motivation.xlsx]工作表2 (new) (simplify)'!$B$5,'[motivation.xlsx]工作表2 (new) (simplify)'!$D$5,'[motivation.xlsx]工作表2 (new) (simplify)'!$F$5,'[motivation.xlsx]工作表2 (new) (simplify)'!$H$5</c:f>
              <c:numCache>
                <c:formatCode>0.00%</c:formatCode>
                <c:ptCount val="4"/>
                <c:pt idx="0">
                  <c:v>0.9652622767857143</c:v>
                </c:pt>
                <c:pt idx="1">
                  <c:v>0.9503348214285714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7002-4FFD-9AA1-6B5938399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8105104"/>
        <c:axId val="246998816"/>
        <c:extLst/>
      </c:barChart>
      <c:catAx>
        <c:axId val="52810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46998816"/>
        <c:crosses val="autoZero"/>
        <c:auto val="1"/>
        <c:lblAlgn val="ctr"/>
        <c:lblOffset val="100"/>
        <c:noMultiLvlLbl val="0"/>
      </c:catAx>
      <c:valAx>
        <c:axId val="2469988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Cache bank hit rate</a:t>
                </a:r>
                <a:endParaRPr lang="zh-TW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2810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'[motivation.xlsx]工作表2 (new) (simplify)'!$A$3</c:f>
              <c:strCache>
                <c:ptCount val="1"/>
                <c:pt idx="0">
                  <c:v>No long dynamic latency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'[motivation.xlsx]工作表2 (new) (simplify)'!$B$2,'[motivation.xlsx]工作表2 (new) (simplify)'!$D$2,'[motivation.xlsx]工作表2 (new) (simplify)'!$F$2,'[motivation.xlsx]工作表2 (new) (simplify)'!$H$2</c:f>
              <c:strCache>
                <c:ptCount val="4"/>
                <c:pt idx="0">
                  <c:v>Bank0</c:v>
                </c:pt>
                <c:pt idx="1">
                  <c:v>Bank5</c:v>
                </c:pt>
                <c:pt idx="2">
                  <c:v>Bank10</c:v>
                </c:pt>
                <c:pt idx="3">
                  <c:v>Bank15</c:v>
                </c:pt>
              </c:strCache>
            </c:strRef>
          </c:cat>
          <c:val>
            <c:numRef>
              <c:f>'[motivation.xlsx]工作表2 (new) (simplify)'!$B$3,'[motivation.xlsx]工作表2 (new) (simplify)'!$D$3,'[motivation.xlsx]工作表2 (new) (simplify)'!$F$3,'[motivation.xlsx]工作表2 (new) (simplify)'!$H$3</c:f>
              <c:numCache>
                <c:formatCode>0.00%</c:formatCode>
                <c:ptCount val="4"/>
                <c:pt idx="0">
                  <c:v>0.96312270864783267</c:v>
                </c:pt>
                <c:pt idx="1">
                  <c:v>0.9624773570257914</c:v>
                </c:pt>
                <c:pt idx="2">
                  <c:v>0.9632521026525771</c:v>
                </c:pt>
                <c:pt idx="3">
                  <c:v>0.96342462799223638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10-4A83-A224-CBCC820CB6C3}"/>
            </c:ext>
          </c:extLst>
        </c:ser>
        <c:ser>
          <c:idx val="1"/>
          <c:order val="1"/>
          <c:tx>
            <c:strRef>
              <c:f>'[motivation.xlsx]工作表2 (new) (simplify)'!$A$5</c:f>
              <c:strCache>
                <c:ptCount val="1"/>
                <c:pt idx="0">
                  <c:v>With long dynamic latency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'[motivation.xlsx]工作表2 (new) (simplify)'!$B$2,'[motivation.xlsx]工作表2 (new) (simplify)'!$D$2,'[motivation.xlsx]工作表2 (new) (simplify)'!$F$2,'[motivation.xlsx]工作表2 (new) (simplify)'!$H$2</c:f>
              <c:strCache>
                <c:ptCount val="4"/>
                <c:pt idx="0">
                  <c:v>Bank0</c:v>
                </c:pt>
                <c:pt idx="1">
                  <c:v>Bank5</c:v>
                </c:pt>
                <c:pt idx="2">
                  <c:v>Bank10</c:v>
                </c:pt>
                <c:pt idx="3">
                  <c:v>Bank15</c:v>
                </c:pt>
              </c:strCache>
            </c:strRef>
          </c:cat>
          <c:val>
            <c:numRef>
              <c:f>'[motivation.xlsx]工作表2 (new) (simplify)'!$B$5,'[motivation.xlsx]工作表2 (new) (simplify)'!$D$5,'[motivation.xlsx]工作表2 (new) (simplify)'!$F$5,'[motivation.xlsx]工作表2 (new) (simplify)'!$H$5</c:f>
              <c:numCache>
                <c:formatCode>0.00%</c:formatCode>
                <c:ptCount val="4"/>
                <c:pt idx="0">
                  <c:v>0.9652622767857143</c:v>
                </c:pt>
                <c:pt idx="1">
                  <c:v>0.9503348214285714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D010-4A83-A224-CBCC820CB6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8105104"/>
        <c:axId val="246998816"/>
        <c:extLst/>
      </c:barChart>
      <c:catAx>
        <c:axId val="52810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46998816"/>
        <c:crosses val="autoZero"/>
        <c:auto val="1"/>
        <c:lblAlgn val="ctr"/>
        <c:lblOffset val="100"/>
        <c:noMultiLvlLbl val="0"/>
      </c:catAx>
      <c:valAx>
        <c:axId val="2469988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Cache bank hit rate</a:t>
                </a:r>
                <a:endParaRPr lang="zh-TW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2810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'[motivation.xlsx]工作表2 (new) (simplify)'!$A$3</c:f>
              <c:strCache>
                <c:ptCount val="1"/>
                <c:pt idx="0">
                  <c:v>No long dynamic latency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'[motivation.xlsx]工作表2 (new) (simplify)'!$B$2,'[motivation.xlsx]工作表2 (new) (simplify)'!$D$2,'[motivation.xlsx]工作表2 (new) (simplify)'!$F$2,'[motivation.xlsx]工作表2 (new) (simplify)'!$H$2</c:f>
              <c:strCache>
                <c:ptCount val="4"/>
                <c:pt idx="0">
                  <c:v>Bank0</c:v>
                </c:pt>
                <c:pt idx="1">
                  <c:v>Bank5</c:v>
                </c:pt>
                <c:pt idx="2">
                  <c:v>Bank10</c:v>
                </c:pt>
                <c:pt idx="3">
                  <c:v>Bank15</c:v>
                </c:pt>
              </c:strCache>
            </c:strRef>
          </c:cat>
          <c:val>
            <c:numRef>
              <c:f>'[motivation.xlsx]工作表2 (new) (simplify)'!$B$3,'[motivation.xlsx]工作表2 (new) (simplify)'!$D$3,'[motivation.xlsx]工作表2 (new) (simplify)'!$F$3,'[motivation.xlsx]工作表2 (new) (simplify)'!$H$3</c:f>
              <c:numCache>
                <c:formatCode>0.00%</c:formatCode>
                <c:ptCount val="4"/>
                <c:pt idx="0">
                  <c:v>0.96312270864783267</c:v>
                </c:pt>
                <c:pt idx="1">
                  <c:v>0.9624773570257914</c:v>
                </c:pt>
                <c:pt idx="2">
                  <c:v>0.9632521026525771</c:v>
                </c:pt>
                <c:pt idx="3">
                  <c:v>0.96342462799223638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4-4D01-94AD-2A2095D45098}"/>
            </c:ext>
          </c:extLst>
        </c:ser>
        <c:ser>
          <c:idx val="1"/>
          <c:order val="1"/>
          <c:tx>
            <c:strRef>
              <c:f>'[motivation.xlsx]工作表2 (new) (simplify)'!$A$5</c:f>
              <c:strCache>
                <c:ptCount val="1"/>
                <c:pt idx="0">
                  <c:v>With long dynamic latency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'[motivation.xlsx]工作表2 (new) (simplify)'!$B$2,'[motivation.xlsx]工作表2 (new) (simplify)'!$D$2,'[motivation.xlsx]工作表2 (new) (simplify)'!$F$2,'[motivation.xlsx]工作表2 (new) (simplify)'!$H$2</c:f>
              <c:strCache>
                <c:ptCount val="4"/>
                <c:pt idx="0">
                  <c:v>Bank0</c:v>
                </c:pt>
                <c:pt idx="1">
                  <c:v>Bank5</c:v>
                </c:pt>
                <c:pt idx="2">
                  <c:v>Bank10</c:v>
                </c:pt>
                <c:pt idx="3">
                  <c:v>Bank15</c:v>
                </c:pt>
              </c:strCache>
            </c:strRef>
          </c:cat>
          <c:val>
            <c:numRef>
              <c:f>'[motivation.xlsx]工作表2 (new) (simplify)'!$B$5,'[motivation.xlsx]工作表2 (new) (simplify)'!$D$5,'[motivation.xlsx]工作表2 (new) (simplify)'!$F$5,'[motivation.xlsx]工作表2 (new) (simplify)'!$H$5</c:f>
              <c:numCache>
                <c:formatCode>0.00%</c:formatCode>
                <c:ptCount val="4"/>
                <c:pt idx="0">
                  <c:v>0.9652622767857143</c:v>
                </c:pt>
                <c:pt idx="1">
                  <c:v>0.9503348214285714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F464-4D01-94AD-2A2095D450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8105104"/>
        <c:axId val="246998816"/>
        <c:extLst/>
      </c:barChart>
      <c:catAx>
        <c:axId val="52810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46998816"/>
        <c:crosses val="autoZero"/>
        <c:auto val="1"/>
        <c:lblAlgn val="ctr"/>
        <c:lblOffset val="100"/>
        <c:noMultiLvlLbl val="0"/>
      </c:catAx>
      <c:valAx>
        <c:axId val="2469988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Cache bank hit rate</a:t>
                </a:r>
                <a:endParaRPr lang="zh-TW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28105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zh-TW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[exp.xlsx]motivation2!$B$4</c:f>
              <c:strCache>
                <c:ptCount val="1"/>
                <c:pt idx="0">
                  <c:v>Unaware of dynamic latency (SRRIP)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[exp.xlsx]motivation2!$C$1:$I$1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[exp.xlsx]motivation2!$C$4:$I$4</c:f>
              <c:numCache>
                <c:formatCode>General</c:formatCode>
                <c:ptCount val="7"/>
                <c:pt idx="0">
                  <c:v>0.87061994609164417</c:v>
                </c:pt>
                <c:pt idx="1">
                  <c:v>0.85725837504813251</c:v>
                </c:pt>
                <c:pt idx="2">
                  <c:v>0.8410432818195821</c:v>
                </c:pt>
                <c:pt idx="3">
                  <c:v>0.80712315023827441</c:v>
                </c:pt>
                <c:pt idx="4">
                  <c:v>0.71699083748593473</c:v>
                </c:pt>
                <c:pt idx="5">
                  <c:v>0.61725810569313255</c:v>
                </c:pt>
                <c:pt idx="6">
                  <c:v>0.37142857142857144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7F-4902-BC42-82BF48F65BD9}"/>
            </c:ext>
          </c:extLst>
        </c:ser>
        <c:ser>
          <c:idx val="3"/>
          <c:order val="1"/>
          <c:tx>
            <c:strRef>
              <c:f>[exp.xlsx]motivation2!$B$5</c:f>
              <c:strCache>
                <c:ptCount val="1"/>
                <c:pt idx="0">
                  <c:v>Aware of dynamic latency (DLRP)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[exp.xlsx]motivation2!$C$1:$I$1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[exp.xlsx]motivation2!$C$5:$I$5</c:f>
              <c:numCache>
                <c:formatCode>General</c:formatCode>
                <c:ptCount val="7"/>
                <c:pt idx="0">
                  <c:v>0.88052325581395352</c:v>
                </c:pt>
                <c:pt idx="1">
                  <c:v>0.88331188331188326</c:v>
                </c:pt>
                <c:pt idx="2">
                  <c:v>0.87632658836847321</c:v>
                </c:pt>
                <c:pt idx="3">
                  <c:v>0.87186385057142313</c:v>
                </c:pt>
                <c:pt idx="4">
                  <c:v>0.87893665733909943</c:v>
                </c:pt>
                <c:pt idx="5">
                  <c:v>0.87896363566985924</c:v>
                </c:pt>
                <c:pt idx="6">
                  <c:v>0.88648105625717566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7F-4902-BC42-82BF48F65B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9864704"/>
        <c:axId val="299866368"/>
      </c:barChart>
      <c:catAx>
        <c:axId val="299864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Link-latency between core and its data locations</a:t>
                </a:r>
                <a:endParaRPr lang="zh-TW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99866368"/>
        <c:crosses val="autoZero"/>
        <c:auto val="1"/>
        <c:lblAlgn val="ctr"/>
        <c:lblOffset val="100"/>
        <c:noMultiLvlLbl val="0"/>
      </c:catAx>
      <c:valAx>
        <c:axId val="29986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Cache bank hit rate</a:t>
                </a:r>
                <a:endParaRPr lang="zh-TW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9986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5E5EE-2ADA-4F54-BB43-A4F4623C4950}" type="datetimeFigureOut">
              <a:rPr lang="zh-TW" altLang="en-US" smtClean="0"/>
              <a:t>2020/12/16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27F60-DFC6-4547-B461-9B308153A9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7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D11F9-7500-44D7-BD4E-9DA41FE32E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744644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9925" y="533400"/>
            <a:ext cx="7772400" cy="8540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D11F9-7500-44D7-BD4E-9DA41FE32E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89526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D11F9-7500-44D7-BD4E-9DA41FE32E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940803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69925" y="533400"/>
            <a:ext cx="77724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493838"/>
            <a:ext cx="77724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6043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85025" y="64865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solidFill>
                  <a:srgbClr val="FF9933"/>
                </a:solidFill>
                <a:ea typeface="新細明體" pitchFamily="18" charset="-120"/>
              </a:defRPr>
            </a:lvl1pPr>
          </a:lstStyle>
          <a:p>
            <a:fld id="{98DD11F9-7500-44D7-BD4E-9DA41FE32E0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>
    <p:wipe dir="r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7.png"/><Relationship Id="rId18" Type="http://schemas.openxmlformats.org/officeDocument/2006/relationships/image" Target="../media/image91.png"/><Relationship Id="rId21" Type="http://schemas.openxmlformats.org/officeDocument/2006/relationships/chart" Target="../charts/chart2.xml"/><Relationship Id="rId7" Type="http://schemas.openxmlformats.org/officeDocument/2006/relationships/image" Target="../media/image80.png"/><Relationship Id="rId12" Type="http://schemas.openxmlformats.org/officeDocument/2006/relationships/image" Target="../media/image14.png"/><Relationship Id="rId1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20" Type="http://schemas.openxmlformats.org/officeDocument/2006/relationships/image" Target="../media/image22.png"/><Relationship Id="rId1" Type="http://schemas.openxmlformats.org/officeDocument/2006/relationships/tags" Target="../tags/tag12.xml"/><Relationship Id="rId6" Type="http://schemas.openxmlformats.org/officeDocument/2006/relationships/image" Target="../media/image74.png"/><Relationship Id="rId11" Type="http://schemas.openxmlformats.org/officeDocument/2006/relationships/image" Target="../media/image130.png"/><Relationship Id="rId5" Type="http://schemas.openxmlformats.org/officeDocument/2006/relationships/image" Target="../media/image610.png"/><Relationship Id="rId15" Type="http://schemas.openxmlformats.org/officeDocument/2006/relationships/image" Target="../media/image19.png"/><Relationship Id="rId10" Type="http://schemas.openxmlformats.org/officeDocument/2006/relationships/image" Target="../media/image120.png"/><Relationship Id="rId19" Type="http://schemas.openxmlformats.org/officeDocument/2006/relationships/image" Target="../media/image16.png"/><Relationship Id="rId9" Type="http://schemas.openxmlformats.org/officeDocument/2006/relationships/image" Target="../media/image111.png"/><Relationship Id="rId1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3.png"/><Relationship Id="rId26" Type="http://schemas.openxmlformats.org/officeDocument/2006/relationships/image" Target="../media/image61.png"/><Relationship Id="rId39" Type="http://schemas.openxmlformats.org/officeDocument/2006/relationships/chart" Target="../charts/chart3.xml"/><Relationship Id="rId21" Type="http://schemas.openxmlformats.org/officeDocument/2006/relationships/image" Target="../media/image56.png"/><Relationship Id="rId34" Type="http://schemas.openxmlformats.org/officeDocument/2006/relationships/image" Target="../media/image69.png"/><Relationship Id="rId7" Type="http://schemas.openxmlformats.org/officeDocument/2006/relationships/image" Target="../media/image40.png"/><Relationship Id="rId12" Type="http://schemas.openxmlformats.org/officeDocument/2006/relationships/image" Target="../media/image46.png"/><Relationship Id="rId17" Type="http://schemas.openxmlformats.org/officeDocument/2006/relationships/image" Target="../media/image52.png"/><Relationship Id="rId25" Type="http://schemas.openxmlformats.org/officeDocument/2006/relationships/image" Target="../media/image60.png"/><Relationship Id="rId33" Type="http://schemas.openxmlformats.org/officeDocument/2006/relationships/image" Target="../media/image68.png"/><Relationship Id="rId38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.png"/><Relationship Id="rId20" Type="http://schemas.openxmlformats.org/officeDocument/2006/relationships/image" Target="../media/image55.png"/><Relationship Id="rId29" Type="http://schemas.openxmlformats.org/officeDocument/2006/relationships/image" Target="../media/image64.png"/><Relationship Id="rId1" Type="http://schemas.openxmlformats.org/officeDocument/2006/relationships/tags" Target="../tags/tag13.xml"/><Relationship Id="rId6" Type="http://schemas.openxmlformats.org/officeDocument/2006/relationships/image" Target="../media/image39.png"/><Relationship Id="rId11" Type="http://schemas.openxmlformats.org/officeDocument/2006/relationships/image" Target="../media/image45.png"/><Relationship Id="rId24" Type="http://schemas.openxmlformats.org/officeDocument/2006/relationships/image" Target="../media/image59.png"/><Relationship Id="rId32" Type="http://schemas.openxmlformats.org/officeDocument/2006/relationships/image" Target="../media/image67.png"/><Relationship Id="rId37" Type="http://schemas.openxmlformats.org/officeDocument/2006/relationships/image" Target="../media/image72.png"/><Relationship Id="rId5" Type="http://schemas.openxmlformats.org/officeDocument/2006/relationships/image" Target="../media/image210.png"/><Relationship Id="rId15" Type="http://schemas.openxmlformats.org/officeDocument/2006/relationships/image" Target="../media/image35.png"/><Relationship Id="rId23" Type="http://schemas.openxmlformats.org/officeDocument/2006/relationships/image" Target="../media/image58.png"/><Relationship Id="rId28" Type="http://schemas.openxmlformats.org/officeDocument/2006/relationships/image" Target="../media/image63.png"/><Relationship Id="rId36" Type="http://schemas.openxmlformats.org/officeDocument/2006/relationships/image" Target="../media/image71.png"/><Relationship Id="rId10" Type="http://schemas.openxmlformats.org/officeDocument/2006/relationships/image" Target="../media/image44.png"/><Relationship Id="rId19" Type="http://schemas.openxmlformats.org/officeDocument/2006/relationships/image" Target="../media/image54.png"/><Relationship Id="rId31" Type="http://schemas.openxmlformats.org/officeDocument/2006/relationships/image" Target="../media/image66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7.png"/><Relationship Id="rId27" Type="http://schemas.openxmlformats.org/officeDocument/2006/relationships/image" Target="../media/image62.png"/><Relationship Id="rId30" Type="http://schemas.openxmlformats.org/officeDocument/2006/relationships/image" Target="../media/image65.png"/><Relationship Id="rId35" Type="http://schemas.openxmlformats.org/officeDocument/2006/relationships/image" Target="../media/image70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2.png"/><Relationship Id="rId7" Type="http://schemas.openxmlformats.org/officeDocument/2006/relationships/image" Target="../media/image510.png"/><Relationship Id="rId12" Type="http://schemas.openxmlformats.org/officeDocument/2006/relationships/image" Target="../media/image430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png"/><Relationship Id="rId1" Type="http://schemas.openxmlformats.org/officeDocument/2006/relationships/tags" Target="../tags/tag14.xml"/><Relationship Id="rId6" Type="http://schemas.openxmlformats.org/officeDocument/2006/relationships/image" Target="../media/image300.png"/><Relationship Id="rId11" Type="http://schemas.openxmlformats.org/officeDocument/2006/relationships/image" Target="../media/image420.png"/><Relationship Id="rId5" Type="http://schemas.openxmlformats.org/officeDocument/2006/relationships/image" Target="../media/image41.png"/><Relationship Id="rId15" Type="http://schemas.openxmlformats.org/officeDocument/2006/relationships/image" Target="../media/image75.png"/><Relationship Id="rId1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611.png"/><Relationship Id="rId4" Type="http://schemas.openxmlformats.org/officeDocument/2006/relationships/image" Target="NUL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20.png"/><Relationship Id="rId3" Type="http://schemas.openxmlformats.org/officeDocument/2006/relationships/image" Target="../media/image300.png"/><Relationship Id="rId12" Type="http://schemas.openxmlformats.org/officeDocument/2006/relationships/image" Target="../media/image430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20.png"/><Relationship Id="rId4" Type="http://schemas.openxmlformats.org/officeDocument/2006/relationships/image" Target="../media/image400.png"/><Relationship Id="rId14" Type="http://schemas.openxmlformats.org/officeDocument/2006/relationships/image" Target="../media/image23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2FA848-79F3-496B-94FF-872BDD1DE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altLang="zh-TW" dirty="0"/>
              <a:t>A Dynamic Link-latency Aware </a:t>
            </a:r>
            <a:br>
              <a:rPr lang="en-US" altLang="zh-TW" dirty="0"/>
            </a:br>
            <a:r>
              <a:rPr lang="en-US" altLang="zh-TW" dirty="0"/>
              <a:t>Cache Replacement Policy (DLRP)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D734EFC-E86E-4085-B886-08D5B9D61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/>
          <a:p>
            <a:r>
              <a:rPr lang="en-US" altLang="zh-TW" u="sng" dirty="0"/>
              <a:t>Yen-Hao</a:t>
            </a:r>
            <a:r>
              <a:rPr lang="zh-TW" altLang="en-US" u="sng" dirty="0"/>
              <a:t> </a:t>
            </a:r>
            <a:r>
              <a:rPr lang="en-US" altLang="zh-TW" u="sng" dirty="0"/>
              <a:t>Chen</a:t>
            </a:r>
            <a:r>
              <a:rPr lang="en-US" altLang="zh-TW" dirty="0"/>
              <a:t>, Allen C.-H. Wu, and TingTing Hwang</a:t>
            </a:r>
          </a:p>
          <a:p>
            <a:r>
              <a:rPr lang="en-US" altLang="zh-TW" dirty="0"/>
              <a:t>Department of Computer Science</a:t>
            </a:r>
          </a:p>
          <a:p>
            <a:r>
              <a:rPr lang="en-US" altLang="zh-TW" dirty="0"/>
              <a:t>National Tsing Hua University, Taiwan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2410149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圖表 4">
            <a:extLst>
              <a:ext uri="{FF2B5EF4-FFF2-40B4-BE49-F238E27FC236}">
                <a16:creationId xmlns:a16="http://schemas.microsoft.com/office/drawing/2014/main" id="{58C86222-4667-4E7A-BDA8-74F598FCF3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118304"/>
              </p:ext>
            </p:extLst>
          </p:nvPr>
        </p:nvGraphicFramePr>
        <p:xfrm>
          <a:off x="1388563" y="3201095"/>
          <a:ext cx="5796461" cy="3381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>
            <a:extLst>
              <a:ext uri="{FF2B5EF4-FFF2-40B4-BE49-F238E27FC236}">
                <a16:creationId xmlns:a16="http://schemas.microsoft.com/office/drawing/2014/main" id="{B5B80D12-1120-4817-8975-F0A33C10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Motivation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80C56F8-136E-403E-B103-05B0473A7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/>
              <a:t>Accessing pattern without long dynamic latency</a:t>
            </a:r>
          </a:p>
          <a:p>
            <a:pPr lvl="1"/>
            <a:r>
              <a:rPr lang="en-US" altLang="zh-TW" dirty="0"/>
              <a:t>A similar cache hit rate across cache banks</a:t>
            </a:r>
          </a:p>
          <a:p>
            <a:r>
              <a:rPr lang="en-US" altLang="zh-TW" dirty="0"/>
              <a:t>Accessing pattern with long dynamic latency </a:t>
            </a:r>
          </a:p>
          <a:p>
            <a:pPr lvl="1"/>
            <a:r>
              <a:rPr lang="en-US" altLang="zh-TW" dirty="0"/>
              <a:t>Low cache hit rate on cache bank far from core</a:t>
            </a:r>
            <a:endParaRPr lang="zh-TW" altLang="en-US" dirty="0"/>
          </a:p>
        </p:txBody>
      </p: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9E620A90-6415-48E5-9A56-3B0CEEE05CE0}"/>
              </a:ext>
            </a:extLst>
          </p:cNvPr>
          <p:cNvCxnSpPr>
            <a:cxnSpLocks/>
          </p:cNvCxnSpPr>
          <p:nvPr/>
        </p:nvCxnSpPr>
        <p:spPr bwMode="auto">
          <a:xfrm>
            <a:off x="3032760" y="6524626"/>
            <a:ext cx="397764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8C9ACAE-235A-4928-9250-42BE031EF0F7}"/>
              </a:ext>
            </a:extLst>
          </p:cNvPr>
          <p:cNvSpPr txBox="1"/>
          <p:nvPr/>
        </p:nvSpPr>
        <p:spPr>
          <a:xfrm>
            <a:off x="5618123" y="6483816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Long latency</a:t>
            </a:r>
            <a:endParaRPr lang="zh-TW" altLang="en-US" dirty="0"/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B2F7DE1-B83B-4F42-AD17-ECB5DF5C6F00}"/>
              </a:ext>
            </a:extLst>
          </p:cNvPr>
          <p:cNvSpPr txBox="1"/>
          <p:nvPr/>
        </p:nvSpPr>
        <p:spPr>
          <a:xfrm>
            <a:off x="2919308" y="648381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Short latency</a:t>
            </a:r>
            <a:endParaRPr lang="zh-TW" alt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B65F367-3FE1-4B86-857E-B0DFF5E42F28}"/>
              </a:ext>
            </a:extLst>
          </p:cNvPr>
          <p:cNvSpPr/>
          <p:nvPr/>
        </p:nvSpPr>
        <p:spPr bwMode="auto">
          <a:xfrm>
            <a:off x="632581" y="1443332"/>
            <a:ext cx="7878837" cy="871714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F5BADAB-8487-4AC3-B87B-F38F2B3FDCFE}"/>
              </a:ext>
            </a:extLst>
          </p:cNvPr>
          <p:cNvSpPr/>
          <p:nvPr/>
        </p:nvSpPr>
        <p:spPr bwMode="auto">
          <a:xfrm>
            <a:off x="592063" y="2421408"/>
            <a:ext cx="7878837" cy="795917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4294E5F-5101-4D5E-AF0F-D17DE56EC306}"/>
              </a:ext>
            </a:extLst>
          </p:cNvPr>
          <p:cNvSpPr/>
          <p:nvPr/>
        </p:nvSpPr>
        <p:spPr bwMode="auto">
          <a:xfrm>
            <a:off x="1888304" y="3217326"/>
            <a:ext cx="6924991" cy="302705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 dirty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1D33CAD-B6F0-440F-9737-A1D90459EC65}"/>
              </a:ext>
            </a:extLst>
          </p:cNvPr>
          <p:cNvSpPr/>
          <p:nvPr/>
        </p:nvSpPr>
        <p:spPr bwMode="auto">
          <a:xfrm>
            <a:off x="3296579" y="4044950"/>
            <a:ext cx="303814" cy="211772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0C9CA7C-CBCB-4BB5-9811-C75B8183420D}"/>
              </a:ext>
            </a:extLst>
          </p:cNvPr>
          <p:cNvSpPr/>
          <p:nvPr/>
        </p:nvSpPr>
        <p:spPr bwMode="auto">
          <a:xfrm>
            <a:off x="4347994" y="4044950"/>
            <a:ext cx="303814" cy="211772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B578EC1C-0172-4C74-A52F-A7664F4B7153}"/>
              </a:ext>
            </a:extLst>
          </p:cNvPr>
          <p:cNvSpPr/>
          <p:nvPr/>
        </p:nvSpPr>
        <p:spPr bwMode="auto">
          <a:xfrm>
            <a:off x="2095500" y="3329571"/>
            <a:ext cx="4470400" cy="27517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B08D3429-5A12-4C39-8B56-281AD7C52E72}"/>
              </a:ext>
            </a:extLst>
          </p:cNvPr>
          <p:cNvSpPr/>
          <p:nvPr/>
        </p:nvSpPr>
        <p:spPr bwMode="auto">
          <a:xfrm>
            <a:off x="2095500" y="3701513"/>
            <a:ext cx="4470400" cy="27517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D1D12908-F415-4234-AEEF-D10144ABF2D1}"/>
              </a:ext>
            </a:extLst>
          </p:cNvPr>
          <p:cNvSpPr/>
          <p:nvPr/>
        </p:nvSpPr>
        <p:spPr bwMode="auto">
          <a:xfrm>
            <a:off x="2990918" y="4044950"/>
            <a:ext cx="303814" cy="211772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209B9C54-E992-46EB-9C68-E06B3E17B055}"/>
              </a:ext>
            </a:extLst>
          </p:cNvPr>
          <p:cNvSpPr/>
          <p:nvPr/>
        </p:nvSpPr>
        <p:spPr bwMode="auto">
          <a:xfrm>
            <a:off x="4024195" y="4044950"/>
            <a:ext cx="303814" cy="211772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706A647-E547-42CB-B98A-81A7633D436C}"/>
              </a:ext>
            </a:extLst>
          </p:cNvPr>
          <p:cNvSpPr/>
          <p:nvPr/>
        </p:nvSpPr>
        <p:spPr bwMode="auto">
          <a:xfrm>
            <a:off x="5138096" y="4044950"/>
            <a:ext cx="303814" cy="211772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A1F7C32-CA1F-4906-B781-EF1ED4DF0C24}"/>
              </a:ext>
            </a:extLst>
          </p:cNvPr>
          <p:cNvSpPr/>
          <p:nvPr/>
        </p:nvSpPr>
        <p:spPr bwMode="auto">
          <a:xfrm>
            <a:off x="6212574" y="4044950"/>
            <a:ext cx="303814" cy="211772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1" name="橢圓 80">
            <a:extLst>
              <a:ext uri="{FF2B5EF4-FFF2-40B4-BE49-F238E27FC236}">
                <a16:creationId xmlns:a16="http://schemas.microsoft.com/office/drawing/2014/main" id="{F93D9971-6AF3-40F3-B6FD-03B688B43DB1}"/>
              </a:ext>
            </a:extLst>
          </p:cNvPr>
          <p:cNvSpPr/>
          <p:nvPr/>
        </p:nvSpPr>
        <p:spPr bwMode="auto">
          <a:xfrm>
            <a:off x="6530493" y="5915790"/>
            <a:ext cx="432106" cy="282604"/>
          </a:xfrm>
          <a:prstGeom prst="ellipse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2" name="橢圓 81">
            <a:extLst>
              <a:ext uri="{FF2B5EF4-FFF2-40B4-BE49-F238E27FC236}">
                <a16:creationId xmlns:a16="http://schemas.microsoft.com/office/drawing/2014/main" id="{13E9C558-7DE8-4AE3-A898-C94C9E5D4AA9}"/>
              </a:ext>
            </a:extLst>
          </p:cNvPr>
          <p:cNvSpPr/>
          <p:nvPr/>
        </p:nvSpPr>
        <p:spPr bwMode="auto">
          <a:xfrm>
            <a:off x="5499412" y="5915790"/>
            <a:ext cx="432106" cy="282604"/>
          </a:xfrm>
          <a:prstGeom prst="ellipse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7B43D0-629D-4CD5-9452-62A934BB31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10</a:t>
            </a:fld>
            <a:endParaRPr lang="zh-TW" altLang="en-US"/>
          </a:p>
        </p:txBody>
      </p:sp>
      <p:grpSp>
        <p:nvGrpSpPr>
          <p:cNvPr id="85" name="群組 5">
            <a:extLst>
              <a:ext uri="{FF2B5EF4-FFF2-40B4-BE49-F238E27FC236}">
                <a16:creationId xmlns:a16="http://schemas.microsoft.com/office/drawing/2014/main" id="{C5C0FF5D-76E6-4831-83E0-D00BC33463FE}"/>
              </a:ext>
            </a:extLst>
          </p:cNvPr>
          <p:cNvGrpSpPr/>
          <p:nvPr/>
        </p:nvGrpSpPr>
        <p:grpSpPr>
          <a:xfrm>
            <a:off x="1277955" y="3218639"/>
            <a:ext cx="5862380" cy="3634509"/>
            <a:chOff x="1282127" y="3217324"/>
            <a:chExt cx="5862380" cy="3634509"/>
          </a:xfrm>
        </p:grpSpPr>
        <p:sp>
          <p:nvSpPr>
            <p:cNvPr id="86" name="矩形 79">
              <a:extLst>
                <a:ext uri="{FF2B5EF4-FFF2-40B4-BE49-F238E27FC236}">
                  <a16:creationId xmlns:a16="http://schemas.microsoft.com/office/drawing/2014/main" id="{5C060F05-6CA5-4BDB-86C0-35ED4E4DABF6}"/>
                </a:ext>
              </a:extLst>
            </p:cNvPr>
            <p:cNvSpPr/>
            <p:nvPr/>
          </p:nvSpPr>
          <p:spPr bwMode="auto">
            <a:xfrm>
              <a:off x="1282127" y="3217324"/>
              <a:ext cx="5862380" cy="3634509"/>
            </a:xfrm>
            <a:prstGeom prst="rect">
              <a:avLst/>
            </a:prstGeom>
            <a:solidFill>
              <a:schemeClr val="bg2">
                <a:alpha val="90000"/>
              </a:schemeClr>
            </a:solidFill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dirty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grpSp>
          <p:nvGrpSpPr>
            <p:cNvPr id="87" name="群組 4">
              <a:extLst>
                <a:ext uri="{FF2B5EF4-FFF2-40B4-BE49-F238E27FC236}">
                  <a16:creationId xmlns:a16="http://schemas.microsoft.com/office/drawing/2014/main" id="{6DCF67CF-E63F-465D-AFE9-1CAD7703D80C}"/>
                </a:ext>
              </a:extLst>
            </p:cNvPr>
            <p:cNvGrpSpPr/>
            <p:nvPr/>
          </p:nvGrpSpPr>
          <p:grpSpPr>
            <a:xfrm>
              <a:off x="2614948" y="3411582"/>
              <a:ext cx="3184540" cy="3395617"/>
              <a:chOff x="2614948" y="3411582"/>
              <a:chExt cx="3184540" cy="3395617"/>
            </a:xfrm>
          </p:grpSpPr>
          <p:grpSp>
            <p:nvGrpSpPr>
              <p:cNvPr id="88" name="群組 3">
                <a:extLst>
                  <a:ext uri="{FF2B5EF4-FFF2-40B4-BE49-F238E27FC236}">
                    <a16:creationId xmlns:a16="http://schemas.microsoft.com/office/drawing/2014/main" id="{77E0B76E-FC6B-4460-8C95-6C3865AC77BE}"/>
                  </a:ext>
                </a:extLst>
              </p:cNvPr>
              <p:cNvGrpSpPr/>
              <p:nvPr/>
            </p:nvGrpSpPr>
            <p:grpSpPr>
              <a:xfrm>
                <a:off x="2614948" y="3411582"/>
                <a:ext cx="3184540" cy="3395617"/>
                <a:chOff x="2614948" y="3411582"/>
                <a:chExt cx="3184540" cy="3395617"/>
              </a:xfrm>
            </p:grpSpPr>
            <p:sp>
              <p:nvSpPr>
                <p:cNvPr id="94" name="圓角矩形 3">
                  <a:extLst>
                    <a:ext uri="{FF2B5EF4-FFF2-40B4-BE49-F238E27FC236}">
                      <a16:creationId xmlns:a16="http://schemas.microsoft.com/office/drawing/2014/main" id="{86EE8266-2306-46F7-9C65-A7FEDDB9D5C8}"/>
                    </a:ext>
                  </a:extLst>
                </p:cNvPr>
                <p:cNvSpPr/>
                <p:nvPr/>
              </p:nvSpPr>
              <p:spPr>
                <a:xfrm>
                  <a:off x="2701011" y="3708722"/>
                  <a:ext cx="3098477" cy="3098477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95" name="群組 26">
                  <a:extLst>
                    <a:ext uri="{FF2B5EF4-FFF2-40B4-BE49-F238E27FC236}">
                      <a16:creationId xmlns:a16="http://schemas.microsoft.com/office/drawing/2014/main" id="{D38EFD31-5816-4559-97B2-F812DD78101C}"/>
                    </a:ext>
                  </a:extLst>
                </p:cNvPr>
                <p:cNvGrpSpPr/>
                <p:nvPr/>
              </p:nvGrpSpPr>
              <p:grpSpPr>
                <a:xfrm>
                  <a:off x="2999257" y="4031153"/>
                  <a:ext cx="2621595" cy="2489626"/>
                  <a:chOff x="1295297" y="3128440"/>
                  <a:chExt cx="2273399" cy="2158958"/>
                </a:xfrm>
              </p:grpSpPr>
              <p:cxnSp>
                <p:nvCxnSpPr>
                  <p:cNvPr id="97" name="直線接點 27">
                    <a:extLst>
                      <a:ext uri="{FF2B5EF4-FFF2-40B4-BE49-F238E27FC236}">
                        <a16:creationId xmlns:a16="http://schemas.microsoft.com/office/drawing/2014/main" id="{1B2E6505-9653-4D0C-BE16-86B4E8C4215D}"/>
                      </a:ext>
                    </a:extLst>
                  </p:cNvPr>
                  <p:cNvCxnSpPr>
                    <a:stCxn id="121" idx="4"/>
                    <a:endCxn id="125" idx="0"/>
                  </p:cNvCxnSpPr>
                  <p:nvPr/>
                </p:nvCxnSpPr>
                <p:spPr>
                  <a:xfrm>
                    <a:off x="1497097" y="3483066"/>
                    <a:ext cx="0" cy="246524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直線接點 28">
                    <a:extLst>
                      <a:ext uri="{FF2B5EF4-FFF2-40B4-BE49-F238E27FC236}">
                        <a16:creationId xmlns:a16="http://schemas.microsoft.com/office/drawing/2014/main" id="{8ADA12BB-BFAE-4051-AAC5-CB1FDFB5DB52}"/>
                      </a:ext>
                    </a:extLst>
                  </p:cNvPr>
                  <p:cNvCxnSpPr>
                    <a:stCxn id="125" idx="4"/>
                    <a:endCxn id="129" idx="0"/>
                  </p:cNvCxnSpPr>
                  <p:nvPr/>
                </p:nvCxnSpPr>
                <p:spPr>
                  <a:xfrm>
                    <a:off x="1497097" y="4084216"/>
                    <a:ext cx="0" cy="24533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直線接點 29">
                    <a:extLst>
                      <a:ext uri="{FF2B5EF4-FFF2-40B4-BE49-F238E27FC236}">
                        <a16:creationId xmlns:a16="http://schemas.microsoft.com/office/drawing/2014/main" id="{95F522E2-1EBC-46CB-8557-BA1633B4F003}"/>
                      </a:ext>
                    </a:extLst>
                  </p:cNvPr>
                  <p:cNvCxnSpPr>
                    <a:stCxn id="129" idx="4"/>
                    <a:endCxn id="133" idx="0"/>
                  </p:cNvCxnSpPr>
                  <p:nvPr/>
                </p:nvCxnSpPr>
                <p:spPr>
                  <a:xfrm>
                    <a:off x="1497097" y="4673193"/>
                    <a:ext cx="0" cy="24006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直線接點 30">
                    <a:extLst>
                      <a:ext uri="{FF2B5EF4-FFF2-40B4-BE49-F238E27FC236}">
                        <a16:creationId xmlns:a16="http://schemas.microsoft.com/office/drawing/2014/main" id="{5BEA4DB4-D05B-4D13-818B-A7C9466F9755}"/>
                      </a:ext>
                    </a:extLst>
                  </p:cNvPr>
                  <p:cNvCxnSpPr>
                    <a:stCxn id="122" idx="4"/>
                    <a:endCxn id="126" idx="0"/>
                  </p:cNvCxnSpPr>
                  <p:nvPr/>
                </p:nvCxnSpPr>
                <p:spPr>
                  <a:xfrm>
                    <a:off x="2123948" y="3479383"/>
                    <a:ext cx="0" cy="246455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直線接點 31">
                    <a:extLst>
                      <a:ext uri="{FF2B5EF4-FFF2-40B4-BE49-F238E27FC236}">
                        <a16:creationId xmlns:a16="http://schemas.microsoft.com/office/drawing/2014/main" id="{87932E84-4A62-4868-9786-B855E9846F37}"/>
                      </a:ext>
                    </a:extLst>
                  </p:cNvPr>
                  <p:cNvCxnSpPr>
                    <a:stCxn id="126" idx="4"/>
                    <a:endCxn id="130" idx="0"/>
                  </p:cNvCxnSpPr>
                  <p:nvPr/>
                </p:nvCxnSpPr>
                <p:spPr>
                  <a:xfrm>
                    <a:off x="2123948" y="4080464"/>
                    <a:ext cx="0" cy="249083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直線接點 32">
                    <a:extLst>
                      <a:ext uri="{FF2B5EF4-FFF2-40B4-BE49-F238E27FC236}">
                        <a16:creationId xmlns:a16="http://schemas.microsoft.com/office/drawing/2014/main" id="{333266B6-BBCD-43B0-93F5-A89AB11F32EB}"/>
                      </a:ext>
                    </a:extLst>
                  </p:cNvPr>
                  <p:cNvCxnSpPr>
                    <a:stCxn id="130" idx="4"/>
                    <a:endCxn id="134" idx="0"/>
                  </p:cNvCxnSpPr>
                  <p:nvPr/>
                </p:nvCxnSpPr>
                <p:spPr>
                  <a:xfrm>
                    <a:off x="2123948" y="4673193"/>
                    <a:ext cx="0" cy="24006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直線接點 33">
                    <a:extLst>
                      <a:ext uri="{FF2B5EF4-FFF2-40B4-BE49-F238E27FC236}">
                        <a16:creationId xmlns:a16="http://schemas.microsoft.com/office/drawing/2014/main" id="{9BE07831-BCF9-4651-8C99-5BF9938D886B}"/>
                      </a:ext>
                    </a:extLst>
                  </p:cNvPr>
                  <p:cNvCxnSpPr>
                    <a:stCxn id="123" idx="4"/>
                    <a:endCxn id="127" idx="0"/>
                  </p:cNvCxnSpPr>
                  <p:nvPr/>
                </p:nvCxnSpPr>
                <p:spPr>
                  <a:xfrm>
                    <a:off x="2736034" y="3483066"/>
                    <a:ext cx="0" cy="242534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直線接點 34">
                    <a:extLst>
                      <a:ext uri="{FF2B5EF4-FFF2-40B4-BE49-F238E27FC236}">
                        <a16:creationId xmlns:a16="http://schemas.microsoft.com/office/drawing/2014/main" id="{ECE75039-B1A9-44F8-BF24-C8C8B18B1AB5}"/>
                      </a:ext>
                    </a:extLst>
                  </p:cNvPr>
                  <p:cNvCxnSpPr>
                    <a:stCxn id="127" idx="4"/>
                    <a:endCxn id="131" idx="0"/>
                  </p:cNvCxnSpPr>
                  <p:nvPr/>
                </p:nvCxnSpPr>
                <p:spPr>
                  <a:xfrm>
                    <a:off x="2736034" y="4080226"/>
                    <a:ext cx="0" cy="2493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直線接點 35">
                    <a:extLst>
                      <a:ext uri="{FF2B5EF4-FFF2-40B4-BE49-F238E27FC236}">
                        <a16:creationId xmlns:a16="http://schemas.microsoft.com/office/drawing/2014/main" id="{AE775FD1-C6AD-429F-84E4-9B902FAE937A}"/>
                      </a:ext>
                    </a:extLst>
                  </p:cNvPr>
                  <p:cNvCxnSpPr>
                    <a:stCxn id="131" idx="4"/>
                    <a:endCxn id="135" idx="0"/>
                  </p:cNvCxnSpPr>
                  <p:nvPr/>
                </p:nvCxnSpPr>
                <p:spPr>
                  <a:xfrm>
                    <a:off x="2736034" y="4673193"/>
                    <a:ext cx="0" cy="24006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直線接點 36">
                    <a:extLst>
                      <a:ext uri="{FF2B5EF4-FFF2-40B4-BE49-F238E27FC236}">
                        <a16:creationId xmlns:a16="http://schemas.microsoft.com/office/drawing/2014/main" id="{4F1A37CB-FD5A-4E94-AB76-89A6DA32E6C4}"/>
                      </a:ext>
                    </a:extLst>
                  </p:cNvPr>
                  <p:cNvCxnSpPr>
                    <a:stCxn id="124" idx="4"/>
                    <a:endCxn id="128" idx="0"/>
                  </p:cNvCxnSpPr>
                  <p:nvPr/>
                </p:nvCxnSpPr>
                <p:spPr>
                  <a:xfrm>
                    <a:off x="3336688" y="3483066"/>
                    <a:ext cx="0" cy="25287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直線接點 37">
                    <a:extLst>
                      <a:ext uri="{FF2B5EF4-FFF2-40B4-BE49-F238E27FC236}">
                        <a16:creationId xmlns:a16="http://schemas.microsoft.com/office/drawing/2014/main" id="{C8966520-1E5B-4DF1-92B6-BEE23F059663}"/>
                      </a:ext>
                    </a:extLst>
                  </p:cNvPr>
                  <p:cNvCxnSpPr>
                    <a:stCxn id="128" idx="4"/>
                    <a:endCxn id="132" idx="0"/>
                  </p:cNvCxnSpPr>
                  <p:nvPr/>
                </p:nvCxnSpPr>
                <p:spPr>
                  <a:xfrm>
                    <a:off x="3336688" y="4090562"/>
                    <a:ext cx="0" cy="238985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接點 38">
                    <a:extLst>
                      <a:ext uri="{FF2B5EF4-FFF2-40B4-BE49-F238E27FC236}">
                        <a16:creationId xmlns:a16="http://schemas.microsoft.com/office/drawing/2014/main" id="{1A41487B-5468-4863-9865-EED44FF12CC0}"/>
                      </a:ext>
                    </a:extLst>
                  </p:cNvPr>
                  <p:cNvCxnSpPr>
                    <a:stCxn id="132" idx="4"/>
                    <a:endCxn id="136" idx="0"/>
                  </p:cNvCxnSpPr>
                  <p:nvPr/>
                </p:nvCxnSpPr>
                <p:spPr>
                  <a:xfrm>
                    <a:off x="3336688" y="4673193"/>
                    <a:ext cx="0" cy="24006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直線接點 39">
                    <a:extLst>
                      <a:ext uri="{FF2B5EF4-FFF2-40B4-BE49-F238E27FC236}">
                        <a16:creationId xmlns:a16="http://schemas.microsoft.com/office/drawing/2014/main" id="{7987CFFB-5FC2-4D8A-A527-63E07A3890A8}"/>
                      </a:ext>
                    </a:extLst>
                  </p:cNvPr>
                  <p:cNvCxnSpPr>
                    <a:stCxn id="121" idx="6"/>
                    <a:endCxn id="122" idx="2"/>
                  </p:cNvCxnSpPr>
                  <p:nvPr/>
                </p:nvCxnSpPr>
                <p:spPr>
                  <a:xfrm>
                    <a:off x="1674410" y="3305753"/>
                    <a:ext cx="275908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接點 40">
                    <a:extLst>
                      <a:ext uri="{FF2B5EF4-FFF2-40B4-BE49-F238E27FC236}">
                        <a16:creationId xmlns:a16="http://schemas.microsoft.com/office/drawing/2014/main" id="{9BD465C3-31B2-410F-9DDC-590FEB347CD0}"/>
                      </a:ext>
                    </a:extLst>
                  </p:cNvPr>
                  <p:cNvCxnSpPr>
                    <a:stCxn id="125" idx="6"/>
                    <a:endCxn id="126" idx="2"/>
                  </p:cNvCxnSpPr>
                  <p:nvPr/>
                </p:nvCxnSpPr>
                <p:spPr>
                  <a:xfrm flipV="1">
                    <a:off x="1674410" y="3903151"/>
                    <a:ext cx="272225" cy="3752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接點 41">
                    <a:extLst>
                      <a:ext uri="{FF2B5EF4-FFF2-40B4-BE49-F238E27FC236}">
                        <a16:creationId xmlns:a16="http://schemas.microsoft.com/office/drawing/2014/main" id="{5CC75FB0-7D11-408E-BDB4-BF8D213DB52B}"/>
                      </a:ext>
                    </a:extLst>
                  </p:cNvPr>
                  <p:cNvCxnSpPr>
                    <a:stCxn id="129" idx="6"/>
                    <a:endCxn id="130" idx="2"/>
                  </p:cNvCxnSpPr>
                  <p:nvPr/>
                </p:nvCxnSpPr>
                <p:spPr>
                  <a:xfrm>
                    <a:off x="1668920" y="4501370"/>
                    <a:ext cx="283205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2" name="直線接點 42">
                    <a:extLst>
                      <a:ext uri="{FF2B5EF4-FFF2-40B4-BE49-F238E27FC236}">
                        <a16:creationId xmlns:a16="http://schemas.microsoft.com/office/drawing/2014/main" id="{050D6E72-6441-447F-871D-A810EDE0FC3C}"/>
                      </a:ext>
                    </a:extLst>
                  </p:cNvPr>
                  <p:cNvCxnSpPr>
                    <a:stCxn id="133" idx="6"/>
                    <a:endCxn id="134" idx="2"/>
                  </p:cNvCxnSpPr>
                  <p:nvPr/>
                </p:nvCxnSpPr>
                <p:spPr>
                  <a:xfrm>
                    <a:off x="1668920" y="5085076"/>
                    <a:ext cx="283205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" name="直線接點 43">
                    <a:extLst>
                      <a:ext uri="{FF2B5EF4-FFF2-40B4-BE49-F238E27FC236}">
                        <a16:creationId xmlns:a16="http://schemas.microsoft.com/office/drawing/2014/main" id="{37F9E573-573B-4A04-8239-EF62411BAA61}"/>
                      </a:ext>
                    </a:extLst>
                  </p:cNvPr>
                  <p:cNvCxnSpPr>
                    <a:stCxn id="122" idx="6"/>
                    <a:endCxn id="123" idx="2"/>
                  </p:cNvCxnSpPr>
                  <p:nvPr/>
                </p:nvCxnSpPr>
                <p:spPr>
                  <a:xfrm>
                    <a:off x="2297578" y="3305753"/>
                    <a:ext cx="261143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直線接點 44">
                    <a:extLst>
                      <a:ext uri="{FF2B5EF4-FFF2-40B4-BE49-F238E27FC236}">
                        <a16:creationId xmlns:a16="http://schemas.microsoft.com/office/drawing/2014/main" id="{C4F018BE-E2ED-4153-8198-D5CF3114062E}"/>
                      </a:ext>
                    </a:extLst>
                  </p:cNvPr>
                  <p:cNvCxnSpPr>
                    <a:stCxn id="126" idx="6"/>
                    <a:endCxn id="127" idx="2"/>
                  </p:cNvCxnSpPr>
                  <p:nvPr/>
                </p:nvCxnSpPr>
                <p:spPr>
                  <a:xfrm flipV="1">
                    <a:off x="2301261" y="3902913"/>
                    <a:ext cx="257460" cy="238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直線接點 45">
                    <a:extLst>
                      <a:ext uri="{FF2B5EF4-FFF2-40B4-BE49-F238E27FC236}">
                        <a16:creationId xmlns:a16="http://schemas.microsoft.com/office/drawing/2014/main" id="{B3227E69-C8CD-49E2-BD12-3183F31A6023}"/>
                      </a:ext>
                    </a:extLst>
                  </p:cNvPr>
                  <p:cNvCxnSpPr>
                    <a:stCxn id="130" idx="6"/>
                    <a:endCxn id="131" idx="2"/>
                  </p:cNvCxnSpPr>
                  <p:nvPr/>
                </p:nvCxnSpPr>
                <p:spPr>
                  <a:xfrm>
                    <a:off x="2295771" y="4501370"/>
                    <a:ext cx="26844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直線接點 46">
                    <a:extLst>
                      <a:ext uri="{FF2B5EF4-FFF2-40B4-BE49-F238E27FC236}">
                        <a16:creationId xmlns:a16="http://schemas.microsoft.com/office/drawing/2014/main" id="{4070391B-854D-481B-8B3B-713B84E3A354}"/>
                      </a:ext>
                    </a:extLst>
                  </p:cNvPr>
                  <p:cNvCxnSpPr>
                    <a:stCxn id="135" idx="2"/>
                    <a:endCxn id="134" idx="6"/>
                  </p:cNvCxnSpPr>
                  <p:nvPr/>
                </p:nvCxnSpPr>
                <p:spPr>
                  <a:xfrm flipH="1">
                    <a:off x="2295771" y="5085076"/>
                    <a:ext cx="268440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直線接點 47">
                    <a:extLst>
                      <a:ext uri="{FF2B5EF4-FFF2-40B4-BE49-F238E27FC236}">
                        <a16:creationId xmlns:a16="http://schemas.microsoft.com/office/drawing/2014/main" id="{B96B2C6D-38DD-46DD-8014-496003B58606}"/>
                      </a:ext>
                    </a:extLst>
                  </p:cNvPr>
                  <p:cNvCxnSpPr>
                    <a:stCxn id="123" idx="6"/>
                    <a:endCxn id="124" idx="2"/>
                  </p:cNvCxnSpPr>
                  <p:nvPr/>
                </p:nvCxnSpPr>
                <p:spPr>
                  <a:xfrm>
                    <a:off x="2913347" y="3305753"/>
                    <a:ext cx="246028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直線接點 48">
                    <a:extLst>
                      <a:ext uri="{FF2B5EF4-FFF2-40B4-BE49-F238E27FC236}">
                        <a16:creationId xmlns:a16="http://schemas.microsoft.com/office/drawing/2014/main" id="{3E989474-B6D5-48FF-89D4-AAB4421D7B34}"/>
                      </a:ext>
                    </a:extLst>
                  </p:cNvPr>
                  <p:cNvCxnSpPr>
                    <a:stCxn id="127" idx="6"/>
                    <a:endCxn id="128" idx="2"/>
                  </p:cNvCxnSpPr>
                  <p:nvPr/>
                </p:nvCxnSpPr>
                <p:spPr>
                  <a:xfrm>
                    <a:off x="2913347" y="3902913"/>
                    <a:ext cx="246028" cy="10336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直線接點 49">
                    <a:extLst>
                      <a:ext uri="{FF2B5EF4-FFF2-40B4-BE49-F238E27FC236}">
                        <a16:creationId xmlns:a16="http://schemas.microsoft.com/office/drawing/2014/main" id="{FE1E7DAC-101D-47EE-AD84-A3D65A3FB479}"/>
                      </a:ext>
                    </a:extLst>
                  </p:cNvPr>
                  <p:cNvCxnSpPr>
                    <a:stCxn id="131" idx="6"/>
                    <a:endCxn id="132" idx="2"/>
                  </p:cNvCxnSpPr>
                  <p:nvPr/>
                </p:nvCxnSpPr>
                <p:spPr>
                  <a:xfrm>
                    <a:off x="2907857" y="4501370"/>
                    <a:ext cx="257008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直線接點 50">
                    <a:extLst>
                      <a:ext uri="{FF2B5EF4-FFF2-40B4-BE49-F238E27FC236}">
                        <a16:creationId xmlns:a16="http://schemas.microsoft.com/office/drawing/2014/main" id="{016FCF8F-921C-4592-BA7D-E48865E02655}"/>
                      </a:ext>
                    </a:extLst>
                  </p:cNvPr>
                  <p:cNvCxnSpPr>
                    <a:stCxn id="135" idx="6"/>
                    <a:endCxn id="136" idx="2"/>
                  </p:cNvCxnSpPr>
                  <p:nvPr/>
                </p:nvCxnSpPr>
                <p:spPr>
                  <a:xfrm>
                    <a:off x="2907857" y="5085076"/>
                    <a:ext cx="257008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1" name="橢圓 51">
                    <a:extLst>
                      <a:ext uri="{FF2B5EF4-FFF2-40B4-BE49-F238E27FC236}">
                        <a16:creationId xmlns:a16="http://schemas.microsoft.com/office/drawing/2014/main" id="{268C6D7C-5512-49B4-A91D-34669038A216}"/>
                      </a:ext>
                    </a:extLst>
                  </p:cNvPr>
                  <p:cNvSpPr/>
                  <p:nvPr/>
                </p:nvSpPr>
                <p:spPr>
                  <a:xfrm>
                    <a:off x="1319784" y="3128440"/>
                    <a:ext cx="354626" cy="35462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0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2" name="橢圓 52">
                    <a:extLst>
                      <a:ext uri="{FF2B5EF4-FFF2-40B4-BE49-F238E27FC236}">
                        <a16:creationId xmlns:a16="http://schemas.microsoft.com/office/drawing/2014/main" id="{1A4786DF-8B99-4FF0-9E5E-F35B66207C4A}"/>
                      </a:ext>
                    </a:extLst>
                  </p:cNvPr>
                  <p:cNvSpPr/>
                  <p:nvPr/>
                </p:nvSpPr>
                <p:spPr>
                  <a:xfrm>
                    <a:off x="1950318" y="3132123"/>
                    <a:ext cx="347260" cy="34726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1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橢圓 53">
                    <a:extLst>
                      <a:ext uri="{FF2B5EF4-FFF2-40B4-BE49-F238E27FC236}">
                        <a16:creationId xmlns:a16="http://schemas.microsoft.com/office/drawing/2014/main" id="{05331AB1-E79D-436C-ACF0-3FB3F5DCC514}"/>
                      </a:ext>
                    </a:extLst>
                  </p:cNvPr>
                  <p:cNvSpPr/>
                  <p:nvPr/>
                </p:nvSpPr>
                <p:spPr>
                  <a:xfrm>
                    <a:off x="2558721" y="3128440"/>
                    <a:ext cx="354626" cy="35462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2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4" name="橢圓 54">
                    <a:extLst>
                      <a:ext uri="{FF2B5EF4-FFF2-40B4-BE49-F238E27FC236}">
                        <a16:creationId xmlns:a16="http://schemas.microsoft.com/office/drawing/2014/main" id="{F4B8CED1-01C1-478D-A657-91CEAD3186D4}"/>
                      </a:ext>
                    </a:extLst>
                  </p:cNvPr>
                  <p:cNvSpPr/>
                  <p:nvPr/>
                </p:nvSpPr>
                <p:spPr>
                  <a:xfrm>
                    <a:off x="3159375" y="3128440"/>
                    <a:ext cx="354626" cy="35462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3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5" name="橢圓 55">
                    <a:extLst>
                      <a:ext uri="{FF2B5EF4-FFF2-40B4-BE49-F238E27FC236}">
                        <a16:creationId xmlns:a16="http://schemas.microsoft.com/office/drawing/2014/main" id="{5CB758E7-96EB-49BC-A7C5-05BEBBBE0A17}"/>
                      </a:ext>
                    </a:extLst>
                  </p:cNvPr>
                  <p:cNvSpPr/>
                  <p:nvPr/>
                </p:nvSpPr>
                <p:spPr>
                  <a:xfrm>
                    <a:off x="1319784" y="3729590"/>
                    <a:ext cx="354626" cy="35462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4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6" name="橢圓 56">
                    <a:extLst>
                      <a:ext uri="{FF2B5EF4-FFF2-40B4-BE49-F238E27FC236}">
                        <a16:creationId xmlns:a16="http://schemas.microsoft.com/office/drawing/2014/main" id="{722F4F5C-A62A-4421-B6C7-251D84B938A0}"/>
                      </a:ext>
                    </a:extLst>
                  </p:cNvPr>
                  <p:cNvSpPr/>
                  <p:nvPr/>
                </p:nvSpPr>
                <p:spPr>
                  <a:xfrm>
                    <a:off x="1946635" y="3725838"/>
                    <a:ext cx="354626" cy="35462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5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7" name="橢圓 57">
                    <a:extLst>
                      <a:ext uri="{FF2B5EF4-FFF2-40B4-BE49-F238E27FC236}">
                        <a16:creationId xmlns:a16="http://schemas.microsoft.com/office/drawing/2014/main" id="{3C0A6499-A189-48F0-B564-7F448077E4EF}"/>
                      </a:ext>
                    </a:extLst>
                  </p:cNvPr>
                  <p:cNvSpPr/>
                  <p:nvPr/>
                </p:nvSpPr>
                <p:spPr>
                  <a:xfrm>
                    <a:off x="2558721" y="3725600"/>
                    <a:ext cx="354626" cy="35462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6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8" name="橢圓 58">
                    <a:extLst>
                      <a:ext uri="{FF2B5EF4-FFF2-40B4-BE49-F238E27FC236}">
                        <a16:creationId xmlns:a16="http://schemas.microsoft.com/office/drawing/2014/main" id="{FF010249-83B1-4E0D-86D7-3AAD280EF0CF}"/>
                      </a:ext>
                    </a:extLst>
                  </p:cNvPr>
                  <p:cNvSpPr/>
                  <p:nvPr/>
                </p:nvSpPr>
                <p:spPr>
                  <a:xfrm>
                    <a:off x="3159375" y="3735936"/>
                    <a:ext cx="354626" cy="35462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7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9" name="橢圓 59">
                    <a:extLst>
                      <a:ext uri="{FF2B5EF4-FFF2-40B4-BE49-F238E27FC236}">
                        <a16:creationId xmlns:a16="http://schemas.microsoft.com/office/drawing/2014/main" id="{708A7CFD-EEA7-4D22-83CD-D37D2C9FD8C2}"/>
                      </a:ext>
                    </a:extLst>
                  </p:cNvPr>
                  <p:cNvSpPr/>
                  <p:nvPr/>
                </p:nvSpPr>
                <p:spPr>
                  <a:xfrm>
                    <a:off x="1325274" y="4329547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8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0" name="橢圓 60">
                    <a:extLst>
                      <a:ext uri="{FF2B5EF4-FFF2-40B4-BE49-F238E27FC236}">
                        <a16:creationId xmlns:a16="http://schemas.microsoft.com/office/drawing/2014/main" id="{87391C9A-1A7D-45ED-8B65-5CC93E8A6685}"/>
                      </a:ext>
                    </a:extLst>
                  </p:cNvPr>
                  <p:cNvSpPr/>
                  <p:nvPr/>
                </p:nvSpPr>
                <p:spPr>
                  <a:xfrm>
                    <a:off x="1952125" y="4329547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b="1" dirty="0">
                        <a:solidFill>
                          <a:schemeClr val="tx1"/>
                        </a:solidFill>
                      </a:rPr>
                      <a:t>9</a:t>
                    </a:r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1" name="橢圓 61">
                    <a:extLst>
                      <a:ext uri="{FF2B5EF4-FFF2-40B4-BE49-F238E27FC236}">
                        <a16:creationId xmlns:a16="http://schemas.microsoft.com/office/drawing/2014/main" id="{BA910267-340A-426A-8AD8-9891B8450AC9}"/>
                      </a:ext>
                    </a:extLst>
                  </p:cNvPr>
                  <p:cNvSpPr/>
                  <p:nvPr/>
                </p:nvSpPr>
                <p:spPr>
                  <a:xfrm>
                    <a:off x="2564211" y="4329547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2" name="橢圓 62">
                    <a:extLst>
                      <a:ext uri="{FF2B5EF4-FFF2-40B4-BE49-F238E27FC236}">
                        <a16:creationId xmlns:a16="http://schemas.microsoft.com/office/drawing/2014/main" id="{CEAD0809-5604-440B-A268-894EEE265BC8}"/>
                      </a:ext>
                    </a:extLst>
                  </p:cNvPr>
                  <p:cNvSpPr/>
                  <p:nvPr/>
                </p:nvSpPr>
                <p:spPr>
                  <a:xfrm>
                    <a:off x="3164865" y="4329547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3" name="橢圓 63">
                    <a:extLst>
                      <a:ext uri="{FF2B5EF4-FFF2-40B4-BE49-F238E27FC236}">
                        <a16:creationId xmlns:a16="http://schemas.microsoft.com/office/drawing/2014/main" id="{323EC9C7-8E19-4822-9124-7D74364A0F04}"/>
                      </a:ext>
                    </a:extLst>
                  </p:cNvPr>
                  <p:cNvSpPr/>
                  <p:nvPr/>
                </p:nvSpPr>
                <p:spPr>
                  <a:xfrm>
                    <a:off x="1325274" y="4913253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4" name="橢圓 64">
                    <a:extLst>
                      <a:ext uri="{FF2B5EF4-FFF2-40B4-BE49-F238E27FC236}">
                        <a16:creationId xmlns:a16="http://schemas.microsoft.com/office/drawing/2014/main" id="{074B84C2-2D61-4ABA-9943-5C1C1F24B053}"/>
                      </a:ext>
                    </a:extLst>
                  </p:cNvPr>
                  <p:cNvSpPr/>
                  <p:nvPr/>
                </p:nvSpPr>
                <p:spPr>
                  <a:xfrm>
                    <a:off x="1952125" y="4913253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5" name="橢圓 65">
                    <a:extLst>
                      <a:ext uri="{FF2B5EF4-FFF2-40B4-BE49-F238E27FC236}">
                        <a16:creationId xmlns:a16="http://schemas.microsoft.com/office/drawing/2014/main" id="{0B6D77CE-A823-4439-9578-5C7E218635D5}"/>
                      </a:ext>
                    </a:extLst>
                  </p:cNvPr>
                  <p:cNvSpPr/>
                  <p:nvPr/>
                </p:nvSpPr>
                <p:spPr>
                  <a:xfrm>
                    <a:off x="2564211" y="4913253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6" name="橢圓 66">
                    <a:extLst>
                      <a:ext uri="{FF2B5EF4-FFF2-40B4-BE49-F238E27FC236}">
                        <a16:creationId xmlns:a16="http://schemas.microsoft.com/office/drawing/2014/main" id="{D73B3BC9-6E15-4F84-B302-6C64FCA77974}"/>
                      </a:ext>
                    </a:extLst>
                  </p:cNvPr>
                  <p:cNvSpPr/>
                  <p:nvPr/>
                </p:nvSpPr>
                <p:spPr>
                  <a:xfrm>
                    <a:off x="3164865" y="4913253"/>
                    <a:ext cx="343646" cy="343646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7" name="文字方塊 67">
                    <a:extLst>
                      <a:ext uri="{FF2B5EF4-FFF2-40B4-BE49-F238E27FC236}">
                        <a16:creationId xmlns:a16="http://schemas.microsoft.com/office/drawing/2014/main" id="{8AC4084B-FB4B-40AA-AE25-0B7DE1AD75B0}"/>
                      </a:ext>
                    </a:extLst>
                  </p:cNvPr>
                  <p:cNvSpPr txBox="1"/>
                  <p:nvPr/>
                </p:nvSpPr>
                <p:spPr>
                  <a:xfrm>
                    <a:off x="2541787" y="4339095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b="1" dirty="0"/>
                      <a:t>10</a:t>
                    </a:r>
                    <a:endParaRPr lang="zh-TW" altLang="en-US" b="1" dirty="0"/>
                  </a:p>
                </p:txBody>
              </p:sp>
              <p:sp>
                <p:nvSpPr>
                  <p:cNvPr id="138" name="文字方塊 68">
                    <a:extLst>
                      <a:ext uri="{FF2B5EF4-FFF2-40B4-BE49-F238E27FC236}">
                        <a16:creationId xmlns:a16="http://schemas.microsoft.com/office/drawing/2014/main" id="{224C409B-D17C-4DAF-97C4-7728FC963D84}"/>
                      </a:ext>
                    </a:extLst>
                  </p:cNvPr>
                  <p:cNvSpPr txBox="1"/>
                  <p:nvPr/>
                </p:nvSpPr>
                <p:spPr>
                  <a:xfrm>
                    <a:off x="3149992" y="4339095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b="1" dirty="0"/>
                      <a:t>11</a:t>
                    </a:r>
                    <a:endParaRPr lang="zh-TW" altLang="en-US" b="1" dirty="0"/>
                  </a:p>
                </p:txBody>
              </p:sp>
              <p:sp>
                <p:nvSpPr>
                  <p:cNvPr id="139" name="文字方塊 69">
                    <a:extLst>
                      <a:ext uri="{FF2B5EF4-FFF2-40B4-BE49-F238E27FC236}">
                        <a16:creationId xmlns:a16="http://schemas.microsoft.com/office/drawing/2014/main" id="{490C74D2-7838-4B58-8DA2-9681C2ABAA80}"/>
                      </a:ext>
                    </a:extLst>
                  </p:cNvPr>
                  <p:cNvSpPr txBox="1"/>
                  <p:nvPr/>
                </p:nvSpPr>
                <p:spPr>
                  <a:xfrm>
                    <a:off x="1295297" y="4908140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b="1" dirty="0"/>
                      <a:t>12</a:t>
                    </a:r>
                    <a:endParaRPr lang="zh-TW" altLang="en-US" b="1" dirty="0"/>
                  </a:p>
                </p:txBody>
              </p:sp>
              <p:sp>
                <p:nvSpPr>
                  <p:cNvPr id="140" name="文字方塊 70">
                    <a:extLst>
                      <a:ext uri="{FF2B5EF4-FFF2-40B4-BE49-F238E27FC236}">
                        <a16:creationId xmlns:a16="http://schemas.microsoft.com/office/drawing/2014/main" id="{B5186737-F2C3-4B77-B284-80D2F5F467F6}"/>
                      </a:ext>
                    </a:extLst>
                  </p:cNvPr>
                  <p:cNvSpPr txBox="1"/>
                  <p:nvPr/>
                </p:nvSpPr>
                <p:spPr>
                  <a:xfrm>
                    <a:off x="1922148" y="4913808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b="1" dirty="0"/>
                      <a:t>13</a:t>
                    </a:r>
                    <a:endParaRPr lang="zh-TW" altLang="en-US" b="1" dirty="0"/>
                  </a:p>
                </p:txBody>
              </p:sp>
              <p:sp>
                <p:nvSpPr>
                  <p:cNvPr id="141" name="文字方塊 71">
                    <a:extLst>
                      <a:ext uri="{FF2B5EF4-FFF2-40B4-BE49-F238E27FC236}">
                        <a16:creationId xmlns:a16="http://schemas.microsoft.com/office/drawing/2014/main" id="{0E011513-EABB-4CA2-8030-E60467FF1D8D}"/>
                      </a:ext>
                    </a:extLst>
                  </p:cNvPr>
                  <p:cNvSpPr txBox="1"/>
                  <p:nvPr/>
                </p:nvSpPr>
                <p:spPr>
                  <a:xfrm>
                    <a:off x="2541787" y="4915694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b="1" dirty="0"/>
                      <a:t>14</a:t>
                    </a:r>
                    <a:endParaRPr lang="zh-TW" altLang="en-US" b="1" dirty="0"/>
                  </a:p>
                </p:txBody>
              </p:sp>
              <p:sp>
                <p:nvSpPr>
                  <p:cNvPr id="142" name="文字方塊 72">
                    <a:extLst>
                      <a:ext uri="{FF2B5EF4-FFF2-40B4-BE49-F238E27FC236}">
                        <a16:creationId xmlns:a16="http://schemas.microsoft.com/office/drawing/2014/main" id="{7E661A28-831E-4782-95BD-D557C799C429}"/>
                      </a:ext>
                    </a:extLst>
                  </p:cNvPr>
                  <p:cNvSpPr txBox="1"/>
                  <p:nvPr/>
                </p:nvSpPr>
                <p:spPr>
                  <a:xfrm>
                    <a:off x="3142440" y="4918066"/>
                    <a:ext cx="41870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TW" b="1" dirty="0"/>
                      <a:t>15</a:t>
                    </a:r>
                    <a:endParaRPr lang="zh-TW" altLang="en-US" b="1" dirty="0"/>
                  </a:p>
                </p:txBody>
              </p:sp>
            </p:grpSp>
            <p:sp>
              <p:nvSpPr>
                <p:cNvPr id="96" name="文字方塊 73">
                  <a:extLst>
                    <a:ext uri="{FF2B5EF4-FFF2-40B4-BE49-F238E27FC236}">
                      <a16:creationId xmlns:a16="http://schemas.microsoft.com/office/drawing/2014/main" id="{1116CA8E-0C5E-4BAD-B3DF-A250181B70FF}"/>
                    </a:ext>
                  </a:extLst>
                </p:cNvPr>
                <p:cNvSpPr txBox="1"/>
                <p:nvPr/>
              </p:nvSpPr>
              <p:spPr>
                <a:xfrm>
                  <a:off x="2614948" y="3411582"/>
                  <a:ext cx="83869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/>
                    <a:t>NUCA</a:t>
                  </a:r>
                  <a:endParaRPr lang="zh-TW" altLang="en-US" dirty="0"/>
                </a:p>
              </p:txBody>
            </p:sp>
          </p:grpSp>
          <p:sp>
            <p:nvSpPr>
              <p:cNvPr id="89" name="橢圓 74">
                <a:extLst>
                  <a:ext uri="{FF2B5EF4-FFF2-40B4-BE49-F238E27FC236}">
                    <a16:creationId xmlns:a16="http://schemas.microsoft.com/office/drawing/2014/main" id="{D21634AE-D0DD-480B-A9BC-B9F887DCD526}"/>
                  </a:ext>
                </a:extLst>
              </p:cNvPr>
              <p:cNvSpPr/>
              <p:nvPr/>
            </p:nvSpPr>
            <p:spPr bwMode="auto">
              <a:xfrm>
                <a:off x="3735706" y="4714873"/>
                <a:ext cx="428625" cy="428625"/>
              </a:xfrm>
              <a:prstGeom prst="ellipse">
                <a:avLst/>
              </a:prstGeom>
              <a:noFill/>
              <a:ln w="635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0" name="橢圓 75">
                <a:extLst>
                  <a:ext uri="{FF2B5EF4-FFF2-40B4-BE49-F238E27FC236}">
                    <a16:creationId xmlns:a16="http://schemas.microsoft.com/office/drawing/2014/main" id="{954E0146-5FD2-461C-BED5-D0409E96FE55}"/>
                  </a:ext>
                </a:extLst>
              </p:cNvPr>
              <p:cNvSpPr/>
              <p:nvPr/>
            </p:nvSpPr>
            <p:spPr bwMode="auto">
              <a:xfrm>
                <a:off x="4441032" y="5405441"/>
                <a:ext cx="428625" cy="428625"/>
              </a:xfrm>
              <a:prstGeom prst="ellipse">
                <a:avLst/>
              </a:prstGeom>
              <a:noFill/>
              <a:ln w="635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1" name="橢圓 76">
                <a:extLst>
                  <a:ext uri="{FF2B5EF4-FFF2-40B4-BE49-F238E27FC236}">
                    <a16:creationId xmlns:a16="http://schemas.microsoft.com/office/drawing/2014/main" id="{2082F5AC-FE18-4C8C-94FC-32C31DA8AE40}"/>
                  </a:ext>
                </a:extLst>
              </p:cNvPr>
              <p:cNvSpPr/>
              <p:nvPr/>
            </p:nvSpPr>
            <p:spPr bwMode="auto">
              <a:xfrm>
                <a:off x="3014663" y="4024313"/>
                <a:ext cx="428625" cy="428625"/>
              </a:xfrm>
              <a:prstGeom prst="ellipse">
                <a:avLst/>
              </a:prstGeom>
              <a:noFill/>
              <a:ln w="635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2" name="橢圓 77">
                <a:extLst>
                  <a:ext uri="{FF2B5EF4-FFF2-40B4-BE49-F238E27FC236}">
                    <a16:creationId xmlns:a16="http://schemas.microsoft.com/office/drawing/2014/main" id="{47AB16B8-1C53-4320-B7D0-8A7DD1502FBD}"/>
                  </a:ext>
                </a:extLst>
              </p:cNvPr>
              <p:cNvSpPr/>
              <p:nvPr/>
            </p:nvSpPr>
            <p:spPr bwMode="auto">
              <a:xfrm>
                <a:off x="5133499" y="6076949"/>
                <a:ext cx="428625" cy="428625"/>
              </a:xfrm>
              <a:prstGeom prst="ellipse">
                <a:avLst/>
              </a:prstGeom>
              <a:noFill/>
              <a:ln w="635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3" name="文字方塊 78">
                <a:extLst>
                  <a:ext uri="{FF2B5EF4-FFF2-40B4-BE49-F238E27FC236}">
                    <a16:creationId xmlns:a16="http://schemas.microsoft.com/office/drawing/2014/main" id="{2F72EE89-7EC2-46D8-8972-A1BC3F271F29}"/>
                  </a:ext>
                </a:extLst>
              </p:cNvPr>
              <p:cNvSpPr txBox="1"/>
              <p:nvPr/>
            </p:nvSpPr>
            <p:spPr>
              <a:xfrm>
                <a:off x="2771157" y="3726361"/>
                <a:ext cx="915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Source</a:t>
                </a:r>
                <a:endParaRPr lang="zh-TW" altLang="en-US" dirty="0"/>
              </a:p>
            </p:txBody>
          </p:sp>
        </p:grpSp>
      </p:grpSp>
      <p:sp>
        <p:nvSpPr>
          <p:cNvPr id="83" name="矩形 20">
            <a:extLst>
              <a:ext uri="{FF2B5EF4-FFF2-40B4-BE49-F238E27FC236}">
                <a16:creationId xmlns:a16="http://schemas.microsoft.com/office/drawing/2014/main" id="{77E7623B-F0DA-4F05-A2A4-EFB169162056}"/>
              </a:ext>
            </a:extLst>
          </p:cNvPr>
          <p:cNvSpPr/>
          <p:nvPr/>
        </p:nvSpPr>
        <p:spPr bwMode="auto">
          <a:xfrm>
            <a:off x="1498427" y="4094384"/>
            <a:ext cx="303814" cy="2389431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3" name="文字方塊 112">
            <a:extLst>
              <a:ext uri="{FF2B5EF4-FFF2-40B4-BE49-F238E27FC236}">
                <a16:creationId xmlns:a16="http://schemas.microsoft.com/office/drawing/2014/main" id="{BE381BB6-0A25-4D21-B624-D38114A0D8A9}"/>
              </a:ext>
            </a:extLst>
          </p:cNvPr>
          <p:cNvSpPr txBox="1"/>
          <p:nvPr/>
        </p:nvSpPr>
        <p:spPr>
          <a:xfrm>
            <a:off x="68947" y="1597864"/>
            <a:ext cx="8861914" cy="707886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dirty="0">
                <a:solidFill>
                  <a:schemeClr val="accent1"/>
                </a:solidFill>
              </a:rPr>
              <a:t>We want to tackle the performance degradation issue on banks far from core</a:t>
            </a:r>
            <a:br>
              <a:rPr lang="en-US" altLang="zh-TW" sz="2000" dirty="0">
                <a:solidFill>
                  <a:schemeClr val="accent1"/>
                </a:solidFill>
              </a:rPr>
            </a:br>
            <a:r>
              <a:rPr lang="en-US" altLang="zh-TW" sz="2000">
                <a:solidFill>
                  <a:schemeClr val="accent1"/>
                </a:solidFill>
              </a:rPr>
              <a:t>for access patterns </a:t>
            </a:r>
            <a:r>
              <a:rPr lang="en-US" altLang="zh-TW" sz="2000" dirty="0">
                <a:solidFill>
                  <a:schemeClr val="accent1"/>
                </a:solidFill>
              </a:rPr>
              <a:t>with long dynamic latency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857744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81" grpId="0" animBg="1"/>
      <p:bldP spid="82" grpId="0" animBg="1"/>
      <p:bldP spid="83" grpId="0" animBg="1"/>
      <p:bldP spid="83" grpId="1" animBg="1"/>
      <p:bldP spid="1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F30A8-2B1F-4682-9967-6DDA7BAF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FD1ACE-AB9F-41D1-B0D2-551171976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Non-uniform cache architecture (NUCA)</a:t>
            </a:r>
          </a:p>
          <a:p>
            <a:pPr lvl="1"/>
            <a:r>
              <a:rPr lang="en-US" altLang="zh-TW" dirty="0"/>
              <a:t>Varied latency related to bank location</a:t>
            </a:r>
          </a:p>
          <a:p>
            <a:r>
              <a:rPr lang="en-US" altLang="zh-TW" dirty="0"/>
              <a:t>Access pattern with long dynamic latency</a:t>
            </a:r>
          </a:p>
          <a:p>
            <a:pPr lvl="1"/>
            <a:r>
              <a:rPr lang="en-US" altLang="zh-TW" dirty="0"/>
              <a:t>Identification mechanism</a:t>
            </a:r>
          </a:p>
          <a:p>
            <a:r>
              <a:rPr lang="en-US" altLang="zh-TW" dirty="0"/>
              <a:t>Dynamic link-latency aware cache replacement policy (DLRP)</a:t>
            </a:r>
          </a:p>
          <a:p>
            <a:pPr lvl="1"/>
            <a:r>
              <a:rPr lang="en-US" altLang="zh-TW" dirty="0"/>
              <a:t>Replacement policy bit priority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Conclusions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6B6009F-EB03-47A6-9C33-641DD15C14BB}"/>
              </a:ext>
            </a:extLst>
          </p:cNvPr>
          <p:cNvSpPr/>
          <p:nvPr/>
        </p:nvSpPr>
        <p:spPr bwMode="auto">
          <a:xfrm>
            <a:off x="669924" y="3264625"/>
            <a:ext cx="7559676" cy="2882537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112C08B-CF24-4D1F-9AB0-CD7DFF0EF8DA}"/>
              </a:ext>
            </a:extLst>
          </p:cNvPr>
          <p:cNvSpPr/>
          <p:nvPr/>
        </p:nvSpPr>
        <p:spPr bwMode="auto">
          <a:xfrm>
            <a:off x="669924" y="1387476"/>
            <a:ext cx="7132955" cy="98125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16751A42-B876-422A-87E2-B9012C4F2E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11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81172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C1D1-E10D-494A-A41F-913BD5399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Dynamic Latency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6EB0B-469F-41D0-A9CC-AA69F01A4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latency</a:t>
            </a:r>
          </a:p>
          <a:p>
            <a:pPr lvl="1"/>
            <a:r>
              <a:rPr lang="en-US" dirty="0"/>
              <a:t>Average latency of all accesses</a:t>
            </a:r>
          </a:p>
          <a:p>
            <a:r>
              <a:rPr lang="en-US" dirty="0"/>
              <a:t>Dynamic latency</a:t>
            </a:r>
          </a:p>
          <a:p>
            <a:pPr lvl="1"/>
            <a:r>
              <a:rPr lang="en-US" dirty="0"/>
              <a:t>Latency in a period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5468D-1168-4F38-A811-6117E7B442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12</a:t>
            </a:fld>
            <a:endParaRPr lang="zh-TW" altLang="en-US"/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55EA0AC8-0B47-463A-B559-92CE3962F31A}"/>
              </a:ext>
            </a:extLst>
          </p:cNvPr>
          <p:cNvGrpSpPr/>
          <p:nvPr/>
        </p:nvGrpSpPr>
        <p:grpSpPr>
          <a:xfrm>
            <a:off x="434426" y="3526299"/>
            <a:ext cx="7345496" cy="1008563"/>
            <a:chOff x="434426" y="3526299"/>
            <a:chExt cx="7345496" cy="1008563"/>
          </a:xfrm>
        </p:grpSpPr>
        <p:grpSp>
          <p:nvGrpSpPr>
            <p:cNvPr id="7" name="群組 82">
              <a:extLst>
                <a:ext uri="{FF2B5EF4-FFF2-40B4-BE49-F238E27FC236}">
                  <a16:creationId xmlns:a16="http://schemas.microsoft.com/office/drawing/2014/main" id="{12F76190-1FD5-4BA7-8EFA-A855B7CEC38F}"/>
                </a:ext>
              </a:extLst>
            </p:cNvPr>
            <p:cNvGrpSpPr/>
            <p:nvPr/>
          </p:nvGrpSpPr>
          <p:grpSpPr>
            <a:xfrm>
              <a:off x="579010" y="3960123"/>
              <a:ext cx="7200912" cy="342900"/>
              <a:chOff x="719137" y="2419378"/>
              <a:chExt cx="7200912" cy="342900"/>
            </a:xfrm>
          </p:grpSpPr>
          <p:sp>
            <p:nvSpPr>
              <p:cNvPr id="38" name="矩形 137">
                <a:extLst>
                  <a:ext uri="{FF2B5EF4-FFF2-40B4-BE49-F238E27FC236}">
                    <a16:creationId xmlns:a16="http://schemas.microsoft.com/office/drawing/2014/main" id="{F1C90A83-9F6C-4D06-A7B2-65D9951080B1}"/>
                  </a:ext>
                </a:extLst>
              </p:cNvPr>
              <p:cNvSpPr/>
              <p:nvPr/>
            </p:nvSpPr>
            <p:spPr bwMode="auto">
              <a:xfrm>
                <a:off x="71913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9" name="矩形 138">
                <a:extLst>
                  <a:ext uri="{FF2B5EF4-FFF2-40B4-BE49-F238E27FC236}">
                    <a16:creationId xmlns:a16="http://schemas.microsoft.com/office/drawing/2014/main" id="{9A233106-B5BD-4B93-B51C-E298EDFA7A25}"/>
                  </a:ext>
                </a:extLst>
              </p:cNvPr>
              <p:cNvSpPr/>
              <p:nvPr/>
            </p:nvSpPr>
            <p:spPr bwMode="auto">
              <a:xfrm>
                <a:off x="869156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0" name="矩形 139">
                <a:extLst>
                  <a:ext uri="{FF2B5EF4-FFF2-40B4-BE49-F238E27FC236}">
                    <a16:creationId xmlns:a16="http://schemas.microsoft.com/office/drawing/2014/main" id="{E5AF7F96-805B-4DDE-90E2-D89E165342A0}"/>
                  </a:ext>
                </a:extLst>
              </p:cNvPr>
              <p:cNvSpPr/>
              <p:nvPr/>
            </p:nvSpPr>
            <p:spPr bwMode="auto">
              <a:xfrm>
                <a:off x="1169194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1" name="矩形 140">
                <a:extLst>
                  <a:ext uri="{FF2B5EF4-FFF2-40B4-BE49-F238E27FC236}">
                    <a16:creationId xmlns:a16="http://schemas.microsoft.com/office/drawing/2014/main" id="{F445B038-3A6E-436E-B5D3-A2F6BEF57EBE}"/>
                  </a:ext>
                </a:extLst>
              </p:cNvPr>
              <p:cNvSpPr/>
              <p:nvPr/>
            </p:nvSpPr>
            <p:spPr bwMode="auto">
              <a:xfrm>
                <a:off x="1619251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2" name="矩形 141">
                <a:extLst>
                  <a:ext uri="{FF2B5EF4-FFF2-40B4-BE49-F238E27FC236}">
                    <a16:creationId xmlns:a16="http://schemas.microsoft.com/office/drawing/2014/main" id="{B42F2F12-8FF5-433E-951F-D079659A94CC}"/>
                  </a:ext>
                </a:extLst>
              </p:cNvPr>
              <p:cNvSpPr/>
              <p:nvPr/>
            </p:nvSpPr>
            <p:spPr bwMode="auto">
              <a:xfrm>
                <a:off x="2219327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3" name="矩形 142">
                <a:extLst>
                  <a:ext uri="{FF2B5EF4-FFF2-40B4-BE49-F238E27FC236}">
                    <a16:creationId xmlns:a16="http://schemas.microsoft.com/office/drawing/2014/main" id="{F3177EAC-FF8D-49F5-A443-63E467B8FE98}"/>
                  </a:ext>
                </a:extLst>
              </p:cNvPr>
              <p:cNvSpPr/>
              <p:nvPr/>
            </p:nvSpPr>
            <p:spPr bwMode="auto">
              <a:xfrm>
                <a:off x="251936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4" name="矩形 143">
                <a:extLst>
                  <a:ext uri="{FF2B5EF4-FFF2-40B4-BE49-F238E27FC236}">
                    <a16:creationId xmlns:a16="http://schemas.microsoft.com/office/drawing/2014/main" id="{57869CE0-D62F-4086-9D1D-DC2276740AEE}"/>
                  </a:ext>
                </a:extLst>
              </p:cNvPr>
              <p:cNvSpPr/>
              <p:nvPr/>
            </p:nvSpPr>
            <p:spPr bwMode="auto">
              <a:xfrm>
                <a:off x="2669384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5" name="矩形 144">
                <a:extLst>
                  <a:ext uri="{FF2B5EF4-FFF2-40B4-BE49-F238E27FC236}">
                    <a16:creationId xmlns:a16="http://schemas.microsoft.com/office/drawing/2014/main" id="{AFE2669B-F22E-450D-B13E-7B0BA3E1F02F}"/>
                  </a:ext>
                </a:extLst>
              </p:cNvPr>
              <p:cNvSpPr/>
              <p:nvPr/>
            </p:nvSpPr>
            <p:spPr bwMode="auto">
              <a:xfrm>
                <a:off x="2969422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6" name="矩形 145">
                <a:extLst>
                  <a:ext uri="{FF2B5EF4-FFF2-40B4-BE49-F238E27FC236}">
                    <a16:creationId xmlns:a16="http://schemas.microsoft.com/office/drawing/2014/main" id="{3BAB08B2-AB63-470F-837B-B0345230DBA4}"/>
                  </a:ext>
                </a:extLst>
              </p:cNvPr>
              <p:cNvSpPr/>
              <p:nvPr/>
            </p:nvSpPr>
            <p:spPr bwMode="auto">
              <a:xfrm>
                <a:off x="3419479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7" name="矩形 146">
                <a:extLst>
                  <a:ext uri="{FF2B5EF4-FFF2-40B4-BE49-F238E27FC236}">
                    <a16:creationId xmlns:a16="http://schemas.microsoft.com/office/drawing/2014/main" id="{76915D81-6E83-429B-A7D9-46912AE0DEE3}"/>
                  </a:ext>
                </a:extLst>
              </p:cNvPr>
              <p:cNvSpPr/>
              <p:nvPr/>
            </p:nvSpPr>
            <p:spPr bwMode="auto">
              <a:xfrm>
                <a:off x="4019555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8" name="矩形 147">
                <a:extLst>
                  <a:ext uri="{FF2B5EF4-FFF2-40B4-BE49-F238E27FC236}">
                    <a16:creationId xmlns:a16="http://schemas.microsoft.com/office/drawing/2014/main" id="{8373C00E-E9BE-434B-80A3-52C7DDA940FB}"/>
                  </a:ext>
                </a:extLst>
              </p:cNvPr>
              <p:cNvSpPr/>
              <p:nvPr/>
            </p:nvSpPr>
            <p:spPr bwMode="auto">
              <a:xfrm>
                <a:off x="4319593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9" name="矩形 148">
                <a:extLst>
                  <a:ext uri="{FF2B5EF4-FFF2-40B4-BE49-F238E27FC236}">
                    <a16:creationId xmlns:a16="http://schemas.microsoft.com/office/drawing/2014/main" id="{C100B269-5F5E-4D17-B796-BF510845D4C7}"/>
                  </a:ext>
                </a:extLst>
              </p:cNvPr>
              <p:cNvSpPr/>
              <p:nvPr/>
            </p:nvSpPr>
            <p:spPr bwMode="auto">
              <a:xfrm>
                <a:off x="4469612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0" name="矩形 149">
                <a:extLst>
                  <a:ext uri="{FF2B5EF4-FFF2-40B4-BE49-F238E27FC236}">
                    <a16:creationId xmlns:a16="http://schemas.microsoft.com/office/drawing/2014/main" id="{9C98D6C2-C9F1-4AF5-B9EE-A609024DFF8B}"/>
                  </a:ext>
                </a:extLst>
              </p:cNvPr>
              <p:cNvSpPr/>
              <p:nvPr/>
            </p:nvSpPr>
            <p:spPr bwMode="auto">
              <a:xfrm>
                <a:off x="4769650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1" name="矩形 150">
                <a:extLst>
                  <a:ext uri="{FF2B5EF4-FFF2-40B4-BE49-F238E27FC236}">
                    <a16:creationId xmlns:a16="http://schemas.microsoft.com/office/drawing/2014/main" id="{01B9CE0A-91F9-4203-BD6C-3BBBCAB1D624}"/>
                  </a:ext>
                </a:extLst>
              </p:cNvPr>
              <p:cNvSpPr/>
              <p:nvPr/>
            </p:nvSpPr>
            <p:spPr bwMode="auto">
              <a:xfrm>
                <a:off x="5219707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2" name="矩形 151">
                <a:extLst>
                  <a:ext uri="{FF2B5EF4-FFF2-40B4-BE49-F238E27FC236}">
                    <a16:creationId xmlns:a16="http://schemas.microsoft.com/office/drawing/2014/main" id="{446391ED-25D0-456B-87B6-6AABAA8956F8}"/>
                  </a:ext>
                </a:extLst>
              </p:cNvPr>
              <p:cNvSpPr/>
              <p:nvPr/>
            </p:nvSpPr>
            <p:spPr bwMode="auto">
              <a:xfrm>
                <a:off x="5819783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3" name="矩形 152">
                <a:extLst>
                  <a:ext uri="{FF2B5EF4-FFF2-40B4-BE49-F238E27FC236}">
                    <a16:creationId xmlns:a16="http://schemas.microsoft.com/office/drawing/2014/main" id="{51FE17D1-F71C-4E03-A7B5-6A1897378A70}"/>
                  </a:ext>
                </a:extLst>
              </p:cNvPr>
              <p:cNvSpPr/>
              <p:nvPr/>
            </p:nvSpPr>
            <p:spPr bwMode="auto">
              <a:xfrm>
                <a:off x="611982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4" name="矩形 153">
                <a:extLst>
                  <a:ext uri="{FF2B5EF4-FFF2-40B4-BE49-F238E27FC236}">
                    <a16:creationId xmlns:a16="http://schemas.microsoft.com/office/drawing/2014/main" id="{E7CDDD2B-CA98-42B0-9BFA-9BE406A3D504}"/>
                  </a:ext>
                </a:extLst>
              </p:cNvPr>
              <p:cNvSpPr/>
              <p:nvPr/>
            </p:nvSpPr>
            <p:spPr bwMode="auto">
              <a:xfrm>
                <a:off x="6269840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5" name="矩形 154">
                <a:extLst>
                  <a:ext uri="{FF2B5EF4-FFF2-40B4-BE49-F238E27FC236}">
                    <a16:creationId xmlns:a16="http://schemas.microsoft.com/office/drawing/2014/main" id="{58EFAE7D-B4E3-4B8B-AE09-59B8CE76B85A}"/>
                  </a:ext>
                </a:extLst>
              </p:cNvPr>
              <p:cNvSpPr/>
              <p:nvPr/>
            </p:nvSpPr>
            <p:spPr bwMode="auto">
              <a:xfrm>
                <a:off x="6569878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6" name="矩形 155">
                <a:extLst>
                  <a:ext uri="{FF2B5EF4-FFF2-40B4-BE49-F238E27FC236}">
                    <a16:creationId xmlns:a16="http://schemas.microsoft.com/office/drawing/2014/main" id="{1917BE3C-042F-40C6-B705-7AC2339E587C}"/>
                  </a:ext>
                </a:extLst>
              </p:cNvPr>
              <p:cNvSpPr/>
              <p:nvPr/>
            </p:nvSpPr>
            <p:spPr bwMode="auto">
              <a:xfrm>
                <a:off x="7019935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7" name="矩形 156">
                <a:extLst>
                  <a:ext uri="{FF2B5EF4-FFF2-40B4-BE49-F238E27FC236}">
                    <a16:creationId xmlns:a16="http://schemas.microsoft.com/office/drawing/2014/main" id="{25A9DB3A-0542-491D-8FF0-053487C06710}"/>
                  </a:ext>
                </a:extLst>
              </p:cNvPr>
              <p:cNvSpPr/>
              <p:nvPr/>
            </p:nvSpPr>
            <p:spPr bwMode="auto">
              <a:xfrm>
                <a:off x="7620011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8" name="文字方塊 85">
              <a:extLst>
                <a:ext uri="{FF2B5EF4-FFF2-40B4-BE49-F238E27FC236}">
                  <a16:creationId xmlns:a16="http://schemas.microsoft.com/office/drawing/2014/main" id="{98E2DA79-1320-4328-9992-3E9F028FC73D}"/>
                </a:ext>
              </a:extLst>
            </p:cNvPr>
            <p:cNvSpPr txBox="1"/>
            <p:nvPr/>
          </p:nvSpPr>
          <p:spPr>
            <a:xfrm>
              <a:off x="434426" y="3526299"/>
              <a:ext cx="29787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/>
                <a:t>No long dynamic latency</a:t>
              </a:r>
              <a:endParaRPr lang="zh-TW" altLang="en-US" sz="2000" dirty="0"/>
            </a:p>
          </p:txBody>
        </p:sp>
        <p:sp>
          <p:nvSpPr>
            <p:cNvPr id="58" name="Right Brace 57">
              <a:extLst>
                <a:ext uri="{FF2B5EF4-FFF2-40B4-BE49-F238E27FC236}">
                  <a16:creationId xmlns:a16="http://schemas.microsoft.com/office/drawing/2014/main" id="{162D8FC6-2BCD-4AAC-87FA-50B97F02792C}"/>
                </a:ext>
              </a:extLst>
            </p:cNvPr>
            <p:cNvSpPr/>
            <p:nvPr/>
          </p:nvSpPr>
          <p:spPr bwMode="auto">
            <a:xfrm rot="5400000">
              <a:off x="1251381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ight Brace 58">
              <a:extLst>
                <a:ext uri="{FF2B5EF4-FFF2-40B4-BE49-F238E27FC236}">
                  <a16:creationId xmlns:a16="http://schemas.microsoft.com/office/drawing/2014/main" id="{2C1519B9-DC96-4941-B180-5EE802477A4E}"/>
                </a:ext>
              </a:extLst>
            </p:cNvPr>
            <p:cNvSpPr/>
            <p:nvPr/>
          </p:nvSpPr>
          <p:spPr bwMode="auto">
            <a:xfrm rot="5400000">
              <a:off x="3051608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ight Brace 59">
              <a:extLst>
                <a:ext uri="{FF2B5EF4-FFF2-40B4-BE49-F238E27FC236}">
                  <a16:creationId xmlns:a16="http://schemas.microsoft.com/office/drawing/2014/main" id="{36216F2D-9085-49A1-9825-12981157DFD4}"/>
                </a:ext>
              </a:extLst>
            </p:cNvPr>
            <p:cNvSpPr/>
            <p:nvPr/>
          </p:nvSpPr>
          <p:spPr bwMode="auto">
            <a:xfrm rot="5400000">
              <a:off x="4853399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ight Brace 60">
              <a:extLst>
                <a:ext uri="{FF2B5EF4-FFF2-40B4-BE49-F238E27FC236}">
                  <a16:creationId xmlns:a16="http://schemas.microsoft.com/office/drawing/2014/main" id="{6DD77DB4-D894-4CE9-81FC-5534ED3A7FCA}"/>
                </a:ext>
              </a:extLst>
            </p:cNvPr>
            <p:cNvSpPr/>
            <p:nvPr/>
          </p:nvSpPr>
          <p:spPr bwMode="auto">
            <a:xfrm rot="5400000">
              <a:off x="6652065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文字方塊 86">
            <a:extLst>
              <a:ext uri="{FF2B5EF4-FFF2-40B4-BE49-F238E27FC236}">
                <a16:creationId xmlns:a16="http://schemas.microsoft.com/office/drawing/2014/main" id="{AA85D944-01C9-4850-B36A-4240F634B454}"/>
              </a:ext>
            </a:extLst>
          </p:cNvPr>
          <p:cNvSpPr txBox="1"/>
          <p:nvPr/>
        </p:nvSpPr>
        <p:spPr>
          <a:xfrm>
            <a:off x="434426" y="4738392"/>
            <a:ext cx="3163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/>
                </a:solidFill>
              </a:rPr>
              <a:t>With long dynamic latency</a:t>
            </a:r>
            <a:endParaRPr lang="zh-TW" altLang="en-US" sz="2000" dirty="0">
              <a:solidFill>
                <a:schemeClr val="accent1"/>
              </a:solidFill>
            </a:endParaRPr>
          </a:p>
        </p:txBody>
      </p:sp>
      <p:grpSp>
        <p:nvGrpSpPr>
          <p:cNvPr id="10" name="群組 160">
            <a:extLst>
              <a:ext uri="{FF2B5EF4-FFF2-40B4-BE49-F238E27FC236}">
                <a16:creationId xmlns:a16="http://schemas.microsoft.com/office/drawing/2014/main" id="{300188BF-035B-4DCF-945B-DA4D418FF5CE}"/>
              </a:ext>
            </a:extLst>
          </p:cNvPr>
          <p:cNvGrpSpPr/>
          <p:nvPr/>
        </p:nvGrpSpPr>
        <p:grpSpPr>
          <a:xfrm>
            <a:off x="579010" y="5170540"/>
            <a:ext cx="8665998" cy="343057"/>
            <a:chOff x="719137" y="2419221"/>
            <a:chExt cx="8665998" cy="343057"/>
          </a:xfrm>
        </p:grpSpPr>
        <p:sp>
          <p:nvSpPr>
            <p:cNvPr id="11" name="矩形 161">
              <a:extLst>
                <a:ext uri="{FF2B5EF4-FFF2-40B4-BE49-F238E27FC236}">
                  <a16:creationId xmlns:a16="http://schemas.microsoft.com/office/drawing/2014/main" id="{109385C4-53FE-4AB5-8E90-1FA28B721262}"/>
                </a:ext>
              </a:extLst>
            </p:cNvPr>
            <p:cNvSpPr/>
            <p:nvPr/>
          </p:nvSpPr>
          <p:spPr bwMode="auto">
            <a:xfrm>
              <a:off x="719137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" name="矩形 162">
              <a:extLst>
                <a:ext uri="{FF2B5EF4-FFF2-40B4-BE49-F238E27FC236}">
                  <a16:creationId xmlns:a16="http://schemas.microsoft.com/office/drawing/2014/main" id="{E9798B08-8D2A-40C3-A5C6-DEF897F4F1B4}"/>
                </a:ext>
              </a:extLst>
            </p:cNvPr>
            <p:cNvSpPr/>
            <p:nvPr/>
          </p:nvSpPr>
          <p:spPr bwMode="auto">
            <a:xfrm>
              <a:off x="1319211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" name="矩形 163">
              <a:extLst>
                <a:ext uri="{FF2B5EF4-FFF2-40B4-BE49-F238E27FC236}">
                  <a16:creationId xmlns:a16="http://schemas.microsoft.com/office/drawing/2014/main" id="{F776D93F-5BE7-4B7E-96B7-67A78FA59049}"/>
                </a:ext>
              </a:extLst>
            </p:cNvPr>
            <p:cNvSpPr/>
            <p:nvPr/>
          </p:nvSpPr>
          <p:spPr bwMode="auto">
            <a:xfrm>
              <a:off x="869155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矩形 164">
              <a:extLst>
                <a:ext uri="{FF2B5EF4-FFF2-40B4-BE49-F238E27FC236}">
                  <a16:creationId xmlns:a16="http://schemas.microsoft.com/office/drawing/2014/main" id="{B0C455B5-AAED-4044-9BFE-F93C8BDFB798}"/>
                </a:ext>
              </a:extLst>
            </p:cNvPr>
            <p:cNvSpPr/>
            <p:nvPr/>
          </p:nvSpPr>
          <p:spPr bwMode="auto">
            <a:xfrm>
              <a:off x="1019174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5" name="矩形 165">
              <a:extLst>
                <a:ext uri="{FF2B5EF4-FFF2-40B4-BE49-F238E27FC236}">
                  <a16:creationId xmlns:a16="http://schemas.microsoft.com/office/drawing/2014/main" id="{4E65FB40-5261-4964-9E36-1C069CC5CA0B}"/>
                </a:ext>
              </a:extLst>
            </p:cNvPr>
            <p:cNvSpPr/>
            <p:nvPr/>
          </p:nvSpPr>
          <p:spPr bwMode="auto">
            <a:xfrm>
              <a:off x="1169192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" name="矩形 166">
              <a:extLst>
                <a:ext uri="{FF2B5EF4-FFF2-40B4-BE49-F238E27FC236}">
                  <a16:creationId xmlns:a16="http://schemas.microsoft.com/office/drawing/2014/main" id="{FD9B0B60-FB48-4B4F-ADFE-C3474F4D4816}"/>
                </a:ext>
              </a:extLst>
            </p:cNvPr>
            <p:cNvSpPr/>
            <p:nvPr/>
          </p:nvSpPr>
          <p:spPr bwMode="auto">
            <a:xfrm>
              <a:off x="1619253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" name="矩形 167">
              <a:extLst>
                <a:ext uri="{FF2B5EF4-FFF2-40B4-BE49-F238E27FC236}">
                  <a16:creationId xmlns:a16="http://schemas.microsoft.com/office/drawing/2014/main" id="{10A73151-30FF-4835-B041-B2D1324770DA}"/>
                </a:ext>
              </a:extLst>
            </p:cNvPr>
            <p:cNvSpPr/>
            <p:nvPr/>
          </p:nvSpPr>
          <p:spPr bwMode="auto">
            <a:xfrm>
              <a:off x="2219327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8" name="矩形 168">
              <a:extLst>
                <a:ext uri="{FF2B5EF4-FFF2-40B4-BE49-F238E27FC236}">
                  <a16:creationId xmlns:a16="http://schemas.microsoft.com/office/drawing/2014/main" id="{6E9DD111-8C95-4BE0-8CAB-5649EC16DED8}"/>
                </a:ext>
              </a:extLst>
            </p:cNvPr>
            <p:cNvSpPr/>
            <p:nvPr/>
          </p:nvSpPr>
          <p:spPr bwMode="auto">
            <a:xfrm>
              <a:off x="1769271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9" name="矩形 169">
              <a:extLst>
                <a:ext uri="{FF2B5EF4-FFF2-40B4-BE49-F238E27FC236}">
                  <a16:creationId xmlns:a16="http://schemas.microsoft.com/office/drawing/2014/main" id="{D2BCA634-05EA-4AA6-82B3-F174D40E646C}"/>
                </a:ext>
              </a:extLst>
            </p:cNvPr>
            <p:cNvSpPr/>
            <p:nvPr/>
          </p:nvSpPr>
          <p:spPr bwMode="auto">
            <a:xfrm>
              <a:off x="1919290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0" name="矩形 170">
              <a:extLst>
                <a:ext uri="{FF2B5EF4-FFF2-40B4-BE49-F238E27FC236}">
                  <a16:creationId xmlns:a16="http://schemas.microsoft.com/office/drawing/2014/main" id="{ED7FBFC5-A285-4E25-8C09-565E474F71DC}"/>
                </a:ext>
              </a:extLst>
            </p:cNvPr>
            <p:cNvSpPr/>
            <p:nvPr/>
          </p:nvSpPr>
          <p:spPr bwMode="auto">
            <a:xfrm>
              <a:off x="2069308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1" name="矩形 171">
              <a:extLst>
                <a:ext uri="{FF2B5EF4-FFF2-40B4-BE49-F238E27FC236}">
                  <a16:creationId xmlns:a16="http://schemas.microsoft.com/office/drawing/2014/main" id="{FFB1519A-352A-43CB-A86B-532EBF7422CF}"/>
                </a:ext>
              </a:extLst>
            </p:cNvPr>
            <p:cNvSpPr/>
            <p:nvPr/>
          </p:nvSpPr>
          <p:spPr bwMode="auto">
            <a:xfrm>
              <a:off x="2519364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2" name="矩形 172">
              <a:extLst>
                <a:ext uri="{FF2B5EF4-FFF2-40B4-BE49-F238E27FC236}">
                  <a16:creationId xmlns:a16="http://schemas.microsoft.com/office/drawing/2014/main" id="{D961F4D1-0D89-46E1-8EC6-CAD8E4BAD2F5}"/>
                </a:ext>
              </a:extLst>
            </p:cNvPr>
            <p:cNvSpPr/>
            <p:nvPr/>
          </p:nvSpPr>
          <p:spPr bwMode="auto">
            <a:xfrm>
              <a:off x="3119438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矩形 173">
              <a:extLst>
                <a:ext uri="{FF2B5EF4-FFF2-40B4-BE49-F238E27FC236}">
                  <a16:creationId xmlns:a16="http://schemas.microsoft.com/office/drawing/2014/main" id="{2B0B98E2-63AD-4528-ABFD-FEF8713F501A}"/>
                </a:ext>
              </a:extLst>
            </p:cNvPr>
            <p:cNvSpPr/>
            <p:nvPr/>
          </p:nvSpPr>
          <p:spPr bwMode="auto">
            <a:xfrm>
              <a:off x="2669382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4" name="矩形 174">
              <a:extLst>
                <a:ext uri="{FF2B5EF4-FFF2-40B4-BE49-F238E27FC236}">
                  <a16:creationId xmlns:a16="http://schemas.microsoft.com/office/drawing/2014/main" id="{7A451BFE-749E-423B-B6C9-B9BC8B15E664}"/>
                </a:ext>
              </a:extLst>
            </p:cNvPr>
            <p:cNvSpPr/>
            <p:nvPr/>
          </p:nvSpPr>
          <p:spPr bwMode="auto">
            <a:xfrm>
              <a:off x="2819401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5" name="矩形 175">
              <a:extLst>
                <a:ext uri="{FF2B5EF4-FFF2-40B4-BE49-F238E27FC236}">
                  <a16:creationId xmlns:a16="http://schemas.microsoft.com/office/drawing/2014/main" id="{34E1BC8E-06E5-4708-A8D3-4419E9390F8B}"/>
                </a:ext>
              </a:extLst>
            </p:cNvPr>
            <p:cNvSpPr/>
            <p:nvPr/>
          </p:nvSpPr>
          <p:spPr bwMode="auto">
            <a:xfrm>
              <a:off x="2969419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6" name="矩形 176">
              <a:extLst>
                <a:ext uri="{FF2B5EF4-FFF2-40B4-BE49-F238E27FC236}">
                  <a16:creationId xmlns:a16="http://schemas.microsoft.com/office/drawing/2014/main" id="{46387206-CAA8-4210-B39D-002025BC5C64}"/>
                </a:ext>
              </a:extLst>
            </p:cNvPr>
            <p:cNvSpPr/>
            <p:nvPr/>
          </p:nvSpPr>
          <p:spPr bwMode="auto">
            <a:xfrm>
              <a:off x="3419480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7" name="矩形 177">
              <a:extLst>
                <a:ext uri="{FF2B5EF4-FFF2-40B4-BE49-F238E27FC236}">
                  <a16:creationId xmlns:a16="http://schemas.microsoft.com/office/drawing/2014/main" id="{615BB68E-A4D2-426C-84E8-C02E4C5F4EA4}"/>
                </a:ext>
              </a:extLst>
            </p:cNvPr>
            <p:cNvSpPr/>
            <p:nvPr/>
          </p:nvSpPr>
          <p:spPr bwMode="auto">
            <a:xfrm>
              <a:off x="4019554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" name="矩形 178">
              <a:extLst>
                <a:ext uri="{FF2B5EF4-FFF2-40B4-BE49-F238E27FC236}">
                  <a16:creationId xmlns:a16="http://schemas.microsoft.com/office/drawing/2014/main" id="{5D4E6F17-C710-4E60-842D-BD1BDA477D5B}"/>
                </a:ext>
              </a:extLst>
            </p:cNvPr>
            <p:cNvSpPr/>
            <p:nvPr/>
          </p:nvSpPr>
          <p:spPr bwMode="auto">
            <a:xfrm>
              <a:off x="3569498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9" name="矩形 179">
              <a:extLst>
                <a:ext uri="{FF2B5EF4-FFF2-40B4-BE49-F238E27FC236}">
                  <a16:creationId xmlns:a16="http://schemas.microsoft.com/office/drawing/2014/main" id="{4DD5DC24-0B12-424A-9911-E15D460D96E8}"/>
                </a:ext>
              </a:extLst>
            </p:cNvPr>
            <p:cNvSpPr/>
            <p:nvPr/>
          </p:nvSpPr>
          <p:spPr bwMode="auto">
            <a:xfrm>
              <a:off x="3719517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0" name="矩形 180">
              <a:extLst>
                <a:ext uri="{FF2B5EF4-FFF2-40B4-BE49-F238E27FC236}">
                  <a16:creationId xmlns:a16="http://schemas.microsoft.com/office/drawing/2014/main" id="{31851744-B47C-4640-B23A-872FD317759D}"/>
                </a:ext>
              </a:extLst>
            </p:cNvPr>
            <p:cNvSpPr/>
            <p:nvPr/>
          </p:nvSpPr>
          <p:spPr bwMode="auto">
            <a:xfrm>
              <a:off x="3869535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1" name="矩形 181">
              <a:extLst>
                <a:ext uri="{FF2B5EF4-FFF2-40B4-BE49-F238E27FC236}">
                  <a16:creationId xmlns:a16="http://schemas.microsoft.com/office/drawing/2014/main" id="{44F7DFCF-46C8-48E2-8E6D-DA97D3E852C3}"/>
                </a:ext>
              </a:extLst>
            </p:cNvPr>
            <p:cNvSpPr/>
            <p:nvPr/>
          </p:nvSpPr>
          <p:spPr bwMode="auto">
            <a:xfrm>
              <a:off x="4305618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2" name="矩形 182">
              <a:extLst>
                <a:ext uri="{FF2B5EF4-FFF2-40B4-BE49-F238E27FC236}">
                  <a16:creationId xmlns:a16="http://schemas.microsoft.com/office/drawing/2014/main" id="{054D35A0-F5FA-4F76-ACA1-642DCF960823}"/>
                </a:ext>
              </a:extLst>
            </p:cNvPr>
            <p:cNvSpPr/>
            <p:nvPr/>
          </p:nvSpPr>
          <p:spPr bwMode="auto">
            <a:xfrm>
              <a:off x="5106166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3" name="矩形 183">
              <a:extLst>
                <a:ext uri="{FF2B5EF4-FFF2-40B4-BE49-F238E27FC236}">
                  <a16:creationId xmlns:a16="http://schemas.microsoft.com/office/drawing/2014/main" id="{77501604-447F-49FB-8AAC-E3AE27BBA3A5}"/>
                </a:ext>
              </a:extLst>
            </p:cNvPr>
            <p:cNvSpPr/>
            <p:nvPr/>
          </p:nvSpPr>
          <p:spPr bwMode="auto">
            <a:xfrm>
              <a:off x="5905366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4" name="矩形 184">
              <a:extLst>
                <a:ext uri="{FF2B5EF4-FFF2-40B4-BE49-F238E27FC236}">
                  <a16:creationId xmlns:a16="http://schemas.microsoft.com/office/drawing/2014/main" id="{191F03C2-D3E0-4091-B496-7AF840A36345}"/>
                </a:ext>
              </a:extLst>
            </p:cNvPr>
            <p:cNvSpPr/>
            <p:nvPr/>
          </p:nvSpPr>
          <p:spPr bwMode="auto">
            <a:xfrm>
              <a:off x="6705914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5" name="矩形 185">
              <a:extLst>
                <a:ext uri="{FF2B5EF4-FFF2-40B4-BE49-F238E27FC236}">
                  <a16:creationId xmlns:a16="http://schemas.microsoft.com/office/drawing/2014/main" id="{C991DBA0-2EF1-4034-A812-60A6E9B44A15}"/>
                </a:ext>
              </a:extLst>
            </p:cNvPr>
            <p:cNvSpPr/>
            <p:nvPr/>
          </p:nvSpPr>
          <p:spPr bwMode="auto">
            <a:xfrm>
              <a:off x="7503766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6" name="矩形 186">
              <a:extLst>
                <a:ext uri="{FF2B5EF4-FFF2-40B4-BE49-F238E27FC236}">
                  <a16:creationId xmlns:a16="http://schemas.microsoft.com/office/drawing/2014/main" id="{8BE05FD0-CDFF-42CD-B2CE-1DA1BF8E3657}"/>
                </a:ext>
              </a:extLst>
            </p:cNvPr>
            <p:cNvSpPr/>
            <p:nvPr/>
          </p:nvSpPr>
          <p:spPr bwMode="auto">
            <a:xfrm>
              <a:off x="7785387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7" name="矩形 187">
              <a:extLst>
                <a:ext uri="{FF2B5EF4-FFF2-40B4-BE49-F238E27FC236}">
                  <a16:creationId xmlns:a16="http://schemas.microsoft.com/office/drawing/2014/main" id="{13507765-B69A-407B-9367-BD648B0DF3AC}"/>
                </a:ext>
              </a:extLst>
            </p:cNvPr>
            <p:cNvSpPr/>
            <p:nvPr/>
          </p:nvSpPr>
          <p:spPr bwMode="auto">
            <a:xfrm>
              <a:off x="8585935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15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62" name="Right Brace 61">
            <a:extLst>
              <a:ext uri="{FF2B5EF4-FFF2-40B4-BE49-F238E27FC236}">
                <a16:creationId xmlns:a16="http://schemas.microsoft.com/office/drawing/2014/main" id="{BB3B832A-ABD0-4624-9985-39680E774EB9}"/>
              </a:ext>
            </a:extLst>
          </p:cNvPr>
          <p:cNvSpPr/>
          <p:nvPr/>
        </p:nvSpPr>
        <p:spPr bwMode="auto">
          <a:xfrm rot="5400000">
            <a:off x="801323" y="5372292"/>
            <a:ext cx="155448" cy="600074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Brace 62">
            <a:extLst>
              <a:ext uri="{FF2B5EF4-FFF2-40B4-BE49-F238E27FC236}">
                <a16:creationId xmlns:a16="http://schemas.microsoft.com/office/drawing/2014/main" id="{27F06241-F7DD-4320-8476-428D004D8FE4}"/>
              </a:ext>
            </a:extLst>
          </p:cNvPr>
          <p:cNvSpPr/>
          <p:nvPr/>
        </p:nvSpPr>
        <p:spPr bwMode="auto">
          <a:xfrm rot="5400000">
            <a:off x="1701439" y="5372292"/>
            <a:ext cx="155448" cy="600074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Brace 63">
            <a:extLst>
              <a:ext uri="{FF2B5EF4-FFF2-40B4-BE49-F238E27FC236}">
                <a16:creationId xmlns:a16="http://schemas.microsoft.com/office/drawing/2014/main" id="{D17716D1-BD89-463C-9F36-7EFA179CA968}"/>
              </a:ext>
            </a:extLst>
          </p:cNvPr>
          <p:cNvSpPr/>
          <p:nvPr/>
        </p:nvSpPr>
        <p:spPr bwMode="auto">
          <a:xfrm rot="5400000">
            <a:off x="2601550" y="5372292"/>
            <a:ext cx="155448" cy="600074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Brace 64">
            <a:extLst>
              <a:ext uri="{FF2B5EF4-FFF2-40B4-BE49-F238E27FC236}">
                <a16:creationId xmlns:a16="http://schemas.microsoft.com/office/drawing/2014/main" id="{1A5A7B18-97CE-437F-B310-5214C4BDBC6C}"/>
              </a:ext>
            </a:extLst>
          </p:cNvPr>
          <p:cNvSpPr/>
          <p:nvPr/>
        </p:nvSpPr>
        <p:spPr bwMode="auto">
          <a:xfrm rot="5400000">
            <a:off x="3501661" y="5372292"/>
            <a:ext cx="155448" cy="600074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ight Brace 65">
            <a:extLst>
              <a:ext uri="{FF2B5EF4-FFF2-40B4-BE49-F238E27FC236}">
                <a16:creationId xmlns:a16="http://schemas.microsoft.com/office/drawing/2014/main" id="{513C7CFA-7A4B-4C50-9291-1EA563970D09}"/>
              </a:ext>
            </a:extLst>
          </p:cNvPr>
          <p:cNvSpPr/>
          <p:nvPr/>
        </p:nvSpPr>
        <p:spPr bwMode="auto">
          <a:xfrm rot="5400000">
            <a:off x="5686840" y="4073255"/>
            <a:ext cx="155448" cy="3198148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ight Brace 66">
            <a:extLst>
              <a:ext uri="{FF2B5EF4-FFF2-40B4-BE49-F238E27FC236}">
                <a16:creationId xmlns:a16="http://schemas.microsoft.com/office/drawing/2014/main" id="{97864840-3AD1-4095-9690-B5B2A7006E66}"/>
              </a:ext>
            </a:extLst>
          </p:cNvPr>
          <p:cNvSpPr/>
          <p:nvPr/>
        </p:nvSpPr>
        <p:spPr bwMode="auto">
          <a:xfrm rot="5400000">
            <a:off x="9166610" y="4073255"/>
            <a:ext cx="155448" cy="3198148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FA0754D-7CBF-4B2A-80CC-F7D578698315}"/>
              </a:ext>
            </a:extLst>
          </p:cNvPr>
          <p:cNvSpPr txBox="1"/>
          <p:nvPr/>
        </p:nvSpPr>
        <p:spPr>
          <a:xfrm>
            <a:off x="5521766" y="6089435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Long dynamic latency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9E0420D7-FE36-4513-9F70-6B20FD99B21B}"/>
              </a:ext>
            </a:extLst>
          </p:cNvPr>
          <p:cNvCxnSpPr>
            <a:cxnSpLocks/>
          </p:cNvCxnSpPr>
          <p:nvPr/>
        </p:nvCxnSpPr>
        <p:spPr bwMode="auto">
          <a:xfrm>
            <a:off x="5863450" y="5750053"/>
            <a:ext cx="191253" cy="39906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EF53DDF-D84C-4340-87AF-F00181E9323C}"/>
              </a:ext>
            </a:extLst>
          </p:cNvPr>
          <p:cNvCxnSpPr/>
          <p:nvPr/>
        </p:nvCxnSpPr>
        <p:spPr bwMode="auto">
          <a:xfrm flipH="1">
            <a:off x="7663677" y="5720212"/>
            <a:ext cx="1088845" cy="42890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8185240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F8F3-E077-4972-AC56-520049045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Identification Mechanism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5C603-1573-4BCD-B5DC-7317EE4B59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Exponentially weighted moving average (EWMA)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𝐸𝑊𝑀𝐴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𝐸𝑊𝑀𝐴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𝐸𝑊𝑀𝐴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𝑡h𝑟𝑒𝑠h𝑜𝑙𝑑</m:t>
                    </m:r>
                  </m:oMath>
                </a14:m>
                <a:r>
                  <a:rPr lang="en-US" dirty="0"/>
                  <a:t>, a long dynamic latency</a:t>
                </a:r>
              </a:p>
              <a:p>
                <a:pPr lvl="1"/>
                <a:r>
                  <a:rPr lang="en-US" dirty="0"/>
                  <a:t>Mean of average latency and maximum latency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565C603-1573-4BCD-B5DC-7317EE4B59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98" t="-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A914D-9B6A-427E-942D-48D92F162D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13</a:t>
            </a:fld>
            <a:endParaRPr lang="zh-TW" alt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C47CC8E-EEF0-4511-8299-D535732C8FC2}"/>
              </a:ext>
            </a:extLst>
          </p:cNvPr>
          <p:cNvGrpSpPr/>
          <p:nvPr/>
        </p:nvGrpSpPr>
        <p:grpSpPr>
          <a:xfrm>
            <a:off x="434426" y="3526299"/>
            <a:ext cx="7345496" cy="1008563"/>
            <a:chOff x="434426" y="3526299"/>
            <a:chExt cx="7345496" cy="1008563"/>
          </a:xfrm>
        </p:grpSpPr>
        <p:grpSp>
          <p:nvGrpSpPr>
            <p:cNvPr id="6" name="群組 82">
              <a:extLst>
                <a:ext uri="{FF2B5EF4-FFF2-40B4-BE49-F238E27FC236}">
                  <a16:creationId xmlns:a16="http://schemas.microsoft.com/office/drawing/2014/main" id="{55D3AE64-0109-4EC4-B21F-05DC41C55E9F}"/>
                </a:ext>
              </a:extLst>
            </p:cNvPr>
            <p:cNvGrpSpPr/>
            <p:nvPr/>
          </p:nvGrpSpPr>
          <p:grpSpPr>
            <a:xfrm>
              <a:off x="579010" y="3960123"/>
              <a:ext cx="7200912" cy="342900"/>
              <a:chOff x="719137" y="2419378"/>
              <a:chExt cx="7200912" cy="342900"/>
            </a:xfrm>
          </p:grpSpPr>
          <p:sp>
            <p:nvSpPr>
              <p:cNvPr id="12" name="矩形 137">
                <a:extLst>
                  <a:ext uri="{FF2B5EF4-FFF2-40B4-BE49-F238E27FC236}">
                    <a16:creationId xmlns:a16="http://schemas.microsoft.com/office/drawing/2014/main" id="{0B44944B-5DAB-4CDE-8B17-FC7D1B2A910A}"/>
                  </a:ext>
                </a:extLst>
              </p:cNvPr>
              <p:cNvSpPr/>
              <p:nvPr/>
            </p:nvSpPr>
            <p:spPr bwMode="auto">
              <a:xfrm>
                <a:off x="71913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" name="矩形 138">
                <a:extLst>
                  <a:ext uri="{FF2B5EF4-FFF2-40B4-BE49-F238E27FC236}">
                    <a16:creationId xmlns:a16="http://schemas.microsoft.com/office/drawing/2014/main" id="{286653BD-3D10-4BAF-81A0-0EABFEE50249}"/>
                  </a:ext>
                </a:extLst>
              </p:cNvPr>
              <p:cNvSpPr/>
              <p:nvPr/>
            </p:nvSpPr>
            <p:spPr bwMode="auto">
              <a:xfrm>
                <a:off x="869156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" name="矩形 139">
                <a:extLst>
                  <a:ext uri="{FF2B5EF4-FFF2-40B4-BE49-F238E27FC236}">
                    <a16:creationId xmlns:a16="http://schemas.microsoft.com/office/drawing/2014/main" id="{3899A9C1-9389-4E37-8592-026E5F93C8E3}"/>
                  </a:ext>
                </a:extLst>
              </p:cNvPr>
              <p:cNvSpPr/>
              <p:nvPr/>
            </p:nvSpPr>
            <p:spPr bwMode="auto">
              <a:xfrm>
                <a:off x="1169194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" name="矩形 140">
                <a:extLst>
                  <a:ext uri="{FF2B5EF4-FFF2-40B4-BE49-F238E27FC236}">
                    <a16:creationId xmlns:a16="http://schemas.microsoft.com/office/drawing/2014/main" id="{9A38AE7B-7281-4EE7-BA05-3F0F97E794C0}"/>
                  </a:ext>
                </a:extLst>
              </p:cNvPr>
              <p:cNvSpPr/>
              <p:nvPr/>
            </p:nvSpPr>
            <p:spPr bwMode="auto">
              <a:xfrm>
                <a:off x="1619251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" name="矩形 141">
                <a:extLst>
                  <a:ext uri="{FF2B5EF4-FFF2-40B4-BE49-F238E27FC236}">
                    <a16:creationId xmlns:a16="http://schemas.microsoft.com/office/drawing/2014/main" id="{E5AA40FD-1E77-4AA1-9E91-9AED9A225140}"/>
                  </a:ext>
                </a:extLst>
              </p:cNvPr>
              <p:cNvSpPr/>
              <p:nvPr/>
            </p:nvSpPr>
            <p:spPr bwMode="auto">
              <a:xfrm>
                <a:off x="2219327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" name="矩形 142">
                <a:extLst>
                  <a:ext uri="{FF2B5EF4-FFF2-40B4-BE49-F238E27FC236}">
                    <a16:creationId xmlns:a16="http://schemas.microsoft.com/office/drawing/2014/main" id="{0181AAC7-162E-4BE9-92BF-9BDE4A30E127}"/>
                  </a:ext>
                </a:extLst>
              </p:cNvPr>
              <p:cNvSpPr/>
              <p:nvPr/>
            </p:nvSpPr>
            <p:spPr bwMode="auto">
              <a:xfrm>
                <a:off x="251936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" name="矩形 143">
                <a:extLst>
                  <a:ext uri="{FF2B5EF4-FFF2-40B4-BE49-F238E27FC236}">
                    <a16:creationId xmlns:a16="http://schemas.microsoft.com/office/drawing/2014/main" id="{1120D5E3-00CD-44B7-BE1D-7418C51034D3}"/>
                  </a:ext>
                </a:extLst>
              </p:cNvPr>
              <p:cNvSpPr/>
              <p:nvPr/>
            </p:nvSpPr>
            <p:spPr bwMode="auto">
              <a:xfrm>
                <a:off x="2669384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9" name="矩形 144">
                <a:extLst>
                  <a:ext uri="{FF2B5EF4-FFF2-40B4-BE49-F238E27FC236}">
                    <a16:creationId xmlns:a16="http://schemas.microsoft.com/office/drawing/2014/main" id="{AFBD3737-1488-4F2C-B5FE-251D3F72D981}"/>
                  </a:ext>
                </a:extLst>
              </p:cNvPr>
              <p:cNvSpPr/>
              <p:nvPr/>
            </p:nvSpPr>
            <p:spPr bwMode="auto">
              <a:xfrm>
                <a:off x="2969422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0" name="矩形 145">
                <a:extLst>
                  <a:ext uri="{FF2B5EF4-FFF2-40B4-BE49-F238E27FC236}">
                    <a16:creationId xmlns:a16="http://schemas.microsoft.com/office/drawing/2014/main" id="{11D429A4-27B7-4A8E-B759-9032DA9B5362}"/>
                  </a:ext>
                </a:extLst>
              </p:cNvPr>
              <p:cNvSpPr/>
              <p:nvPr/>
            </p:nvSpPr>
            <p:spPr bwMode="auto">
              <a:xfrm>
                <a:off x="3419479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1" name="矩形 146">
                <a:extLst>
                  <a:ext uri="{FF2B5EF4-FFF2-40B4-BE49-F238E27FC236}">
                    <a16:creationId xmlns:a16="http://schemas.microsoft.com/office/drawing/2014/main" id="{CF278E0D-B46C-45E4-A4A3-161F5D2F2D03}"/>
                  </a:ext>
                </a:extLst>
              </p:cNvPr>
              <p:cNvSpPr/>
              <p:nvPr/>
            </p:nvSpPr>
            <p:spPr bwMode="auto">
              <a:xfrm>
                <a:off x="4019555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2" name="矩形 147">
                <a:extLst>
                  <a:ext uri="{FF2B5EF4-FFF2-40B4-BE49-F238E27FC236}">
                    <a16:creationId xmlns:a16="http://schemas.microsoft.com/office/drawing/2014/main" id="{AFADCE64-8FC9-4DFF-84C7-4475E6D242C9}"/>
                  </a:ext>
                </a:extLst>
              </p:cNvPr>
              <p:cNvSpPr/>
              <p:nvPr/>
            </p:nvSpPr>
            <p:spPr bwMode="auto">
              <a:xfrm>
                <a:off x="4319593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3" name="矩形 148">
                <a:extLst>
                  <a:ext uri="{FF2B5EF4-FFF2-40B4-BE49-F238E27FC236}">
                    <a16:creationId xmlns:a16="http://schemas.microsoft.com/office/drawing/2014/main" id="{789DCD53-EF39-4749-AF9E-9C94B579E0FD}"/>
                  </a:ext>
                </a:extLst>
              </p:cNvPr>
              <p:cNvSpPr/>
              <p:nvPr/>
            </p:nvSpPr>
            <p:spPr bwMode="auto">
              <a:xfrm>
                <a:off x="4469612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4" name="矩形 149">
                <a:extLst>
                  <a:ext uri="{FF2B5EF4-FFF2-40B4-BE49-F238E27FC236}">
                    <a16:creationId xmlns:a16="http://schemas.microsoft.com/office/drawing/2014/main" id="{768A7AF6-CC1C-4D59-ADA1-CF7B9E4CE4BC}"/>
                  </a:ext>
                </a:extLst>
              </p:cNvPr>
              <p:cNvSpPr/>
              <p:nvPr/>
            </p:nvSpPr>
            <p:spPr bwMode="auto">
              <a:xfrm>
                <a:off x="4769650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5" name="矩形 150">
                <a:extLst>
                  <a:ext uri="{FF2B5EF4-FFF2-40B4-BE49-F238E27FC236}">
                    <a16:creationId xmlns:a16="http://schemas.microsoft.com/office/drawing/2014/main" id="{25599A88-3119-4C35-A478-76DB0A5FED1F}"/>
                  </a:ext>
                </a:extLst>
              </p:cNvPr>
              <p:cNvSpPr/>
              <p:nvPr/>
            </p:nvSpPr>
            <p:spPr bwMode="auto">
              <a:xfrm>
                <a:off x="5219707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6" name="矩形 151">
                <a:extLst>
                  <a:ext uri="{FF2B5EF4-FFF2-40B4-BE49-F238E27FC236}">
                    <a16:creationId xmlns:a16="http://schemas.microsoft.com/office/drawing/2014/main" id="{1D8E1A26-35B9-4449-B5A5-30BF3D457AAB}"/>
                  </a:ext>
                </a:extLst>
              </p:cNvPr>
              <p:cNvSpPr/>
              <p:nvPr/>
            </p:nvSpPr>
            <p:spPr bwMode="auto">
              <a:xfrm>
                <a:off x="5819783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7" name="矩形 152">
                <a:extLst>
                  <a:ext uri="{FF2B5EF4-FFF2-40B4-BE49-F238E27FC236}">
                    <a16:creationId xmlns:a16="http://schemas.microsoft.com/office/drawing/2014/main" id="{6E6EB32F-ED86-4787-9186-BA8487C662C0}"/>
                  </a:ext>
                </a:extLst>
              </p:cNvPr>
              <p:cNvSpPr/>
              <p:nvPr/>
            </p:nvSpPr>
            <p:spPr bwMode="auto">
              <a:xfrm>
                <a:off x="611982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8" name="矩形 153">
                <a:extLst>
                  <a:ext uri="{FF2B5EF4-FFF2-40B4-BE49-F238E27FC236}">
                    <a16:creationId xmlns:a16="http://schemas.microsoft.com/office/drawing/2014/main" id="{9F81BFAE-CC8B-4D11-893E-AF426AEE9D53}"/>
                  </a:ext>
                </a:extLst>
              </p:cNvPr>
              <p:cNvSpPr/>
              <p:nvPr/>
            </p:nvSpPr>
            <p:spPr bwMode="auto">
              <a:xfrm>
                <a:off x="6269840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9" name="矩形 154">
                <a:extLst>
                  <a:ext uri="{FF2B5EF4-FFF2-40B4-BE49-F238E27FC236}">
                    <a16:creationId xmlns:a16="http://schemas.microsoft.com/office/drawing/2014/main" id="{2E476E48-3F66-4D8A-925A-911A2AFC3CE4}"/>
                  </a:ext>
                </a:extLst>
              </p:cNvPr>
              <p:cNvSpPr/>
              <p:nvPr/>
            </p:nvSpPr>
            <p:spPr bwMode="auto">
              <a:xfrm>
                <a:off x="6569878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0" name="矩形 155">
                <a:extLst>
                  <a:ext uri="{FF2B5EF4-FFF2-40B4-BE49-F238E27FC236}">
                    <a16:creationId xmlns:a16="http://schemas.microsoft.com/office/drawing/2014/main" id="{B7B874B2-0117-46EA-AD8D-D6C241B75454}"/>
                  </a:ext>
                </a:extLst>
              </p:cNvPr>
              <p:cNvSpPr/>
              <p:nvPr/>
            </p:nvSpPr>
            <p:spPr bwMode="auto">
              <a:xfrm>
                <a:off x="7019935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31" name="矩形 156">
                <a:extLst>
                  <a:ext uri="{FF2B5EF4-FFF2-40B4-BE49-F238E27FC236}">
                    <a16:creationId xmlns:a16="http://schemas.microsoft.com/office/drawing/2014/main" id="{8983119E-ABAE-415F-9979-8FDD8D0CD546}"/>
                  </a:ext>
                </a:extLst>
              </p:cNvPr>
              <p:cNvSpPr/>
              <p:nvPr/>
            </p:nvSpPr>
            <p:spPr bwMode="auto">
              <a:xfrm>
                <a:off x="7620011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7" name="文字方塊 85">
              <a:extLst>
                <a:ext uri="{FF2B5EF4-FFF2-40B4-BE49-F238E27FC236}">
                  <a16:creationId xmlns:a16="http://schemas.microsoft.com/office/drawing/2014/main" id="{19E26573-1DF3-4CE7-83BC-76D38FFC19F5}"/>
                </a:ext>
              </a:extLst>
            </p:cNvPr>
            <p:cNvSpPr txBox="1"/>
            <p:nvPr/>
          </p:nvSpPr>
          <p:spPr>
            <a:xfrm>
              <a:off x="434426" y="3526299"/>
              <a:ext cx="29787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/>
                <a:t>No long dynamic latency</a:t>
              </a:r>
              <a:endParaRPr lang="zh-TW" altLang="en-US" sz="2000" dirty="0"/>
            </a:p>
          </p:txBody>
        </p:sp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14F54701-D1AC-4B4A-B77F-81AA2C852A50}"/>
                </a:ext>
              </a:extLst>
            </p:cNvPr>
            <p:cNvSpPr/>
            <p:nvPr/>
          </p:nvSpPr>
          <p:spPr bwMode="auto">
            <a:xfrm rot="5400000">
              <a:off x="1251381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Brace 8">
              <a:extLst>
                <a:ext uri="{FF2B5EF4-FFF2-40B4-BE49-F238E27FC236}">
                  <a16:creationId xmlns:a16="http://schemas.microsoft.com/office/drawing/2014/main" id="{E940F81B-01F3-4021-882E-5983AE4446EE}"/>
                </a:ext>
              </a:extLst>
            </p:cNvPr>
            <p:cNvSpPr/>
            <p:nvPr/>
          </p:nvSpPr>
          <p:spPr bwMode="auto">
            <a:xfrm rot="5400000">
              <a:off x="3051608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Brace 9">
              <a:extLst>
                <a:ext uri="{FF2B5EF4-FFF2-40B4-BE49-F238E27FC236}">
                  <a16:creationId xmlns:a16="http://schemas.microsoft.com/office/drawing/2014/main" id="{BF8B9BF7-4591-47BB-B4B2-A2C0C4E0C28D}"/>
                </a:ext>
              </a:extLst>
            </p:cNvPr>
            <p:cNvSpPr/>
            <p:nvPr/>
          </p:nvSpPr>
          <p:spPr bwMode="auto">
            <a:xfrm rot="5400000">
              <a:off x="4853399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2DDF4A88-605D-4AB9-B103-B85C748D593C}"/>
                </a:ext>
              </a:extLst>
            </p:cNvPr>
            <p:cNvSpPr/>
            <p:nvPr/>
          </p:nvSpPr>
          <p:spPr bwMode="auto">
            <a:xfrm rot="5400000">
              <a:off x="6652065" y="3707043"/>
              <a:ext cx="155448" cy="1500190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B3DAF82-AC76-4FB9-B07B-19DFADD8231A}"/>
              </a:ext>
            </a:extLst>
          </p:cNvPr>
          <p:cNvGrpSpPr/>
          <p:nvPr/>
        </p:nvGrpSpPr>
        <p:grpSpPr>
          <a:xfrm>
            <a:off x="434426" y="4738392"/>
            <a:ext cx="10408982" cy="1720375"/>
            <a:chOff x="434426" y="4738392"/>
            <a:chExt cx="10408982" cy="1720375"/>
          </a:xfrm>
        </p:grpSpPr>
        <p:sp>
          <p:nvSpPr>
            <p:cNvPr id="33" name="文字方塊 86">
              <a:extLst>
                <a:ext uri="{FF2B5EF4-FFF2-40B4-BE49-F238E27FC236}">
                  <a16:creationId xmlns:a16="http://schemas.microsoft.com/office/drawing/2014/main" id="{01FC552F-1F43-41FB-84B3-9541D2EDA2A2}"/>
                </a:ext>
              </a:extLst>
            </p:cNvPr>
            <p:cNvSpPr txBox="1"/>
            <p:nvPr/>
          </p:nvSpPr>
          <p:spPr>
            <a:xfrm>
              <a:off x="434426" y="4738392"/>
              <a:ext cx="31630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chemeClr val="accent1"/>
                  </a:solidFill>
                </a:rPr>
                <a:t>With long dynamic latency</a:t>
              </a:r>
              <a:endParaRPr lang="zh-TW" altLang="en-US" sz="2000" dirty="0">
                <a:solidFill>
                  <a:schemeClr val="accent1"/>
                </a:solidFill>
              </a:endParaRPr>
            </a:p>
          </p:txBody>
        </p:sp>
        <p:grpSp>
          <p:nvGrpSpPr>
            <p:cNvPr id="34" name="群組 160">
              <a:extLst>
                <a:ext uri="{FF2B5EF4-FFF2-40B4-BE49-F238E27FC236}">
                  <a16:creationId xmlns:a16="http://schemas.microsoft.com/office/drawing/2014/main" id="{F58E1A71-79F7-4291-A4DF-B6F1EFE2CBC0}"/>
                </a:ext>
              </a:extLst>
            </p:cNvPr>
            <p:cNvGrpSpPr/>
            <p:nvPr/>
          </p:nvGrpSpPr>
          <p:grpSpPr>
            <a:xfrm>
              <a:off x="579010" y="5170540"/>
              <a:ext cx="8665998" cy="343057"/>
              <a:chOff x="719137" y="2419221"/>
              <a:chExt cx="8665998" cy="343057"/>
            </a:xfrm>
          </p:grpSpPr>
          <p:sp>
            <p:nvSpPr>
              <p:cNvPr id="42" name="矩形 161">
                <a:extLst>
                  <a:ext uri="{FF2B5EF4-FFF2-40B4-BE49-F238E27FC236}">
                    <a16:creationId xmlns:a16="http://schemas.microsoft.com/office/drawing/2014/main" id="{6EB7FA62-7D90-43B9-8BC6-14A908D65F07}"/>
                  </a:ext>
                </a:extLst>
              </p:cNvPr>
              <p:cNvSpPr/>
              <p:nvPr/>
            </p:nvSpPr>
            <p:spPr bwMode="auto">
              <a:xfrm>
                <a:off x="71913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3" name="矩形 162">
                <a:extLst>
                  <a:ext uri="{FF2B5EF4-FFF2-40B4-BE49-F238E27FC236}">
                    <a16:creationId xmlns:a16="http://schemas.microsoft.com/office/drawing/2014/main" id="{33553ED2-08EA-4CA9-9DF7-DF0D17D47A54}"/>
                  </a:ext>
                </a:extLst>
              </p:cNvPr>
              <p:cNvSpPr/>
              <p:nvPr/>
            </p:nvSpPr>
            <p:spPr bwMode="auto">
              <a:xfrm>
                <a:off x="1319211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4" name="矩形 163">
                <a:extLst>
                  <a:ext uri="{FF2B5EF4-FFF2-40B4-BE49-F238E27FC236}">
                    <a16:creationId xmlns:a16="http://schemas.microsoft.com/office/drawing/2014/main" id="{84CC9210-DE63-4EE3-A44E-36DB3DB64CC6}"/>
                  </a:ext>
                </a:extLst>
              </p:cNvPr>
              <p:cNvSpPr/>
              <p:nvPr/>
            </p:nvSpPr>
            <p:spPr bwMode="auto">
              <a:xfrm>
                <a:off x="86915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5" name="矩形 164">
                <a:extLst>
                  <a:ext uri="{FF2B5EF4-FFF2-40B4-BE49-F238E27FC236}">
                    <a16:creationId xmlns:a16="http://schemas.microsoft.com/office/drawing/2014/main" id="{43274C7B-EAB1-4BAE-8374-468E4BB78618}"/>
                  </a:ext>
                </a:extLst>
              </p:cNvPr>
              <p:cNvSpPr/>
              <p:nvPr/>
            </p:nvSpPr>
            <p:spPr bwMode="auto">
              <a:xfrm>
                <a:off x="1019174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6" name="矩形 165">
                <a:extLst>
                  <a:ext uri="{FF2B5EF4-FFF2-40B4-BE49-F238E27FC236}">
                    <a16:creationId xmlns:a16="http://schemas.microsoft.com/office/drawing/2014/main" id="{5CA2A844-26A5-4803-B9F0-81506D5DCB75}"/>
                  </a:ext>
                </a:extLst>
              </p:cNvPr>
              <p:cNvSpPr/>
              <p:nvPr/>
            </p:nvSpPr>
            <p:spPr bwMode="auto">
              <a:xfrm>
                <a:off x="1169192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7" name="矩形 166">
                <a:extLst>
                  <a:ext uri="{FF2B5EF4-FFF2-40B4-BE49-F238E27FC236}">
                    <a16:creationId xmlns:a16="http://schemas.microsoft.com/office/drawing/2014/main" id="{94F3D0D2-8B02-4E2F-8ADB-167E0A3387E5}"/>
                  </a:ext>
                </a:extLst>
              </p:cNvPr>
              <p:cNvSpPr/>
              <p:nvPr/>
            </p:nvSpPr>
            <p:spPr bwMode="auto">
              <a:xfrm>
                <a:off x="1619253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8" name="矩形 167">
                <a:extLst>
                  <a:ext uri="{FF2B5EF4-FFF2-40B4-BE49-F238E27FC236}">
                    <a16:creationId xmlns:a16="http://schemas.microsoft.com/office/drawing/2014/main" id="{1C88623D-8D36-40F0-84BE-647BBD1509D0}"/>
                  </a:ext>
                </a:extLst>
              </p:cNvPr>
              <p:cNvSpPr/>
              <p:nvPr/>
            </p:nvSpPr>
            <p:spPr bwMode="auto">
              <a:xfrm>
                <a:off x="2219327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49" name="矩形 168">
                <a:extLst>
                  <a:ext uri="{FF2B5EF4-FFF2-40B4-BE49-F238E27FC236}">
                    <a16:creationId xmlns:a16="http://schemas.microsoft.com/office/drawing/2014/main" id="{BD6F9816-5090-47BF-A61A-18A76EBE6EB4}"/>
                  </a:ext>
                </a:extLst>
              </p:cNvPr>
              <p:cNvSpPr/>
              <p:nvPr/>
            </p:nvSpPr>
            <p:spPr bwMode="auto">
              <a:xfrm>
                <a:off x="176927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0" name="矩形 169">
                <a:extLst>
                  <a:ext uri="{FF2B5EF4-FFF2-40B4-BE49-F238E27FC236}">
                    <a16:creationId xmlns:a16="http://schemas.microsoft.com/office/drawing/2014/main" id="{5B0D1C5B-F272-49BB-9214-AB7E34253EF9}"/>
                  </a:ext>
                </a:extLst>
              </p:cNvPr>
              <p:cNvSpPr/>
              <p:nvPr/>
            </p:nvSpPr>
            <p:spPr bwMode="auto">
              <a:xfrm>
                <a:off x="1919290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1" name="矩形 170">
                <a:extLst>
                  <a:ext uri="{FF2B5EF4-FFF2-40B4-BE49-F238E27FC236}">
                    <a16:creationId xmlns:a16="http://schemas.microsoft.com/office/drawing/2014/main" id="{F6E19096-48B3-4938-94F5-C850E7227D8C}"/>
                  </a:ext>
                </a:extLst>
              </p:cNvPr>
              <p:cNvSpPr/>
              <p:nvPr/>
            </p:nvSpPr>
            <p:spPr bwMode="auto">
              <a:xfrm>
                <a:off x="2069308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2" name="矩形 171">
                <a:extLst>
                  <a:ext uri="{FF2B5EF4-FFF2-40B4-BE49-F238E27FC236}">
                    <a16:creationId xmlns:a16="http://schemas.microsoft.com/office/drawing/2014/main" id="{EF62BB9F-033E-44A1-ACC2-460996A8A9E1}"/>
                  </a:ext>
                </a:extLst>
              </p:cNvPr>
              <p:cNvSpPr/>
              <p:nvPr/>
            </p:nvSpPr>
            <p:spPr bwMode="auto">
              <a:xfrm>
                <a:off x="2519364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3" name="矩形 172">
                <a:extLst>
                  <a:ext uri="{FF2B5EF4-FFF2-40B4-BE49-F238E27FC236}">
                    <a16:creationId xmlns:a16="http://schemas.microsoft.com/office/drawing/2014/main" id="{23BA24B5-05EE-40DF-A406-332C5585D320}"/>
                  </a:ext>
                </a:extLst>
              </p:cNvPr>
              <p:cNvSpPr/>
              <p:nvPr/>
            </p:nvSpPr>
            <p:spPr bwMode="auto">
              <a:xfrm>
                <a:off x="3119438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4" name="矩形 173">
                <a:extLst>
                  <a:ext uri="{FF2B5EF4-FFF2-40B4-BE49-F238E27FC236}">
                    <a16:creationId xmlns:a16="http://schemas.microsoft.com/office/drawing/2014/main" id="{129C93C2-8B50-4325-B76A-9868C6B8A08D}"/>
                  </a:ext>
                </a:extLst>
              </p:cNvPr>
              <p:cNvSpPr/>
              <p:nvPr/>
            </p:nvSpPr>
            <p:spPr bwMode="auto">
              <a:xfrm>
                <a:off x="2669382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5" name="矩形 174">
                <a:extLst>
                  <a:ext uri="{FF2B5EF4-FFF2-40B4-BE49-F238E27FC236}">
                    <a16:creationId xmlns:a16="http://schemas.microsoft.com/office/drawing/2014/main" id="{443BA651-3530-4565-AD28-95B74CECE80F}"/>
                  </a:ext>
                </a:extLst>
              </p:cNvPr>
              <p:cNvSpPr/>
              <p:nvPr/>
            </p:nvSpPr>
            <p:spPr bwMode="auto">
              <a:xfrm>
                <a:off x="281940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6" name="矩形 175">
                <a:extLst>
                  <a:ext uri="{FF2B5EF4-FFF2-40B4-BE49-F238E27FC236}">
                    <a16:creationId xmlns:a16="http://schemas.microsoft.com/office/drawing/2014/main" id="{09CC637E-D1C9-4284-AA4B-1FBCD666C776}"/>
                  </a:ext>
                </a:extLst>
              </p:cNvPr>
              <p:cNvSpPr/>
              <p:nvPr/>
            </p:nvSpPr>
            <p:spPr bwMode="auto">
              <a:xfrm>
                <a:off x="2969419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7" name="矩形 176">
                <a:extLst>
                  <a:ext uri="{FF2B5EF4-FFF2-40B4-BE49-F238E27FC236}">
                    <a16:creationId xmlns:a16="http://schemas.microsoft.com/office/drawing/2014/main" id="{6F19DCDB-5C02-46C9-BC71-6B2F00976615}"/>
                  </a:ext>
                </a:extLst>
              </p:cNvPr>
              <p:cNvSpPr/>
              <p:nvPr/>
            </p:nvSpPr>
            <p:spPr bwMode="auto">
              <a:xfrm>
                <a:off x="3419480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8" name="矩形 177">
                <a:extLst>
                  <a:ext uri="{FF2B5EF4-FFF2-40B4-BE49-F238E27FC236}">
                    <a16:creationId xmlns:a16="http://schemas.microsoft.com/office/drawing/2014/main" id="{01CB4FC1-0D81-47AC-8E73-DAD78804B422}"/>
                  </a:ext>
                </a:extLst>
              </p:cNvPr>
              <p:cNvSpPr/>
              <p:nvPr/>
            </p:nvSpPr>
            <p:spPr bwMode="auto">
              <a:xfrm>
                <a:off x="4019554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9" name="矩形 178">
                <a:extLst>
                  <a:ext uri="{FF2B5EF4-FFF2-40B4-BE49-F238E27FC236}">
                    <a16:creationId xmlns:a16="http://schemas.microsoft.com/office/drawing/2014/main" id="{903C0A73-E6DC-4575-B043-B333A2142695}"/>
                  </a:ext>
                </a:extLst>
              </p:cNvPr>
              <p:cNvSpPr/>
              <p:nvPr/>
            </p:nvSpPr>
            <p:spPr bwMode="auto">
              <a:xfrm>
                <a:off x="3569498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0" name="矩形 179">
                <a:extLst>
                  <a:ext uri="{FF2B5EF4-FFF2-40B4-BE49-F238E27FC236}">
                    <a16:creationId xmlns:a16="http://schemas.microsoft.com/office/drawing/2014/main" id="{46838CAD-FF4E-4D34-8095-0F0699FDFCCB}"/>
                  </a:ext>
                </a:extLst>
              </p:cNvPr>
              <p:cNvSpPr/>
              <p:nvPr/>
            </p:nvSpPr>
            <p:spPr bwMode="auto">
              <a:xfrm>
                <a:off x="371951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1" name="矩形 180">
                <a:extLst>
                  <a:ext uri="{FF2B5EF4-FFF2-40B4-BE49-F238E27FC236}">
                    <a16:creationId xmlns:a16="http://schemas.microsoft.com/office/drawing/2014/main" id="{9BF49CC3-73A7-4534-9549-5175AFC013C6}"/>
                  </a:ext>
                </a:extLst>
              </p:cNvPr>
              <p:cNvSpPr/>
              <p:nvPr/>
            </p:nvSpPr>
            <p:spPr bwMode="auto">
              <a:xfrm>
                <a:off x="386953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2" name="矩形 181">
                <a:extLst>
                  <a:ext uri="{FF2B5EF4-FFF2-40B4-BE49-F238E27FC236}">
                    <a16:creationId xmlns:a16="http://schemas.microsoft.com/office/drawing/2014/main" id="{40B4AC41-9DEA-4B4A-B4A6-C86CA58BD1B3}"/>
                  </a:ext>
                </a:extLst>
              </p:cNvPr>
              <p:cNvSpPr/>
              <p:nvPr/>
            </p:nvSpPr>
            <p:spPr bwMode="auto">
              <a:xfrm>
                <a:off x="4305618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3" name="矩形 182">
                <a:extLst>
                  <a:ext uri="{FF2B5EF4-FFF2-40B4-BE49-F238E27FC236}">
                    <a16:creationId xmlns:a16="http://schemas.microsoft.com/office/drawing/2014/main" id="{50079CF5-4638-4CF3-8FD8-F6C0D0AD189D}"/>
                  </a:ext>
                </a:extLst>
              </p:cNvPr>
              <p:cNvSpPr/>
              <p:nvPr/>
            </p:nvSpPr>
            <p:spPr bwMode="auto">
              <a:xfrm>
                <a:off x="5106166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4" name="矩形 183">
                <a:extLst>
                  <a:ext uri="{FF2B5EF4-FFF2-40B4-BE49-F238E27FC236}">
                    <a16:creationId xmlns:a16="http://schemas.microsoft.com/office/drawing/2014/main" id="{00D3A7B6-18B9-49BA-A84E-26C9536ECA49}"/>
                  </a:ext>
                </a:extLst>
              </p:cNvPr>
              <p:cNvSpPr/>
              <p:nvPr/>
            </p:nvSpPr>
            <p:spPr bwMode="auto">
              <a:xfrm>
                <a:off x="5905366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5" name="矩形 184">
                <a:extLst>
                  <a:ext uri="{FF2B5EF4-FFF2-40B4-BE49-F238E27FC236}">
                    <a16:creationId xmlns:a16="http://schemas.microsoft.com/office/drawing/2014/main" id="{75489630-0C38-4403-9FEE-86955E164CB9}"/>
                  </a:ext>
                </a:extLst>
              </p:cNvPr>
              <p:cNvSpPr/>
              <p:nvPr/>
            </p:nvSpPr>
            <p:spPr bwMode="auto">
              <a:xfrm>
                <a:off x="6705914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6" name="矩形 185">
                <a:extLst>
                  <a:ext uri="{FF2B5EF4-FFF2-40B4-BE49-F238E27FC236}">
                    <a16:creationId xmlns:a16="http://schemas.microsoft.com/office/drawing/2014/main" id="{35DECD2F-141A-4093-BEA2-D876DC397A48}"/>
                  </a:ext>
                </a:extLst>
              </p:cNvPr>
              <p:cNvSpPr/>
              <p:nvPr/>
            </p:nvSpPr>
            <p:spPr bwMode="auto">
              <a:xfrm>
                <a:off x="7503766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7" name="矩形 186">
                <a:extLst>
                  <a:ext uri="{FF2B5EF4-FFF2-40B4-BE49-F238E27FC236}">
                    <a16:creationId xmlns:a16="http://schemas.microsoft.com/office/drawing/2014/main" id="{B03BFBCA-30F6-4183-944C-5A1F1CF82A09}"/>
                  </a:ext>
                </a:extLst>
              </p:cNvPr>
              <p:cNvSpPr/>
              <p:nvPr/>
            </p:nvSpPr>
            <p:spPr bwMode="auto">
              <a:xfrm>
                <a:off x="7785387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8" name="矩形 187">
                <a:extLst>
                  <a:ext uri="{FF2B5EF4-FFF2-40B4-BE49-F238E27FC236}">
                    <a16:creationId xmlns:a16="http://schemas.microsoft.com/office/drawing/2014/main" id="{192AD6E6-4C09-462D-A298-33F5FD7AE967}"/>
                  </a:ext>
                </a:extLst>
              </p:cNvPr>
              <p:cNvSpPr/>
              <p:nvPr/>
            </p:nvSpPr>
            <p:spPr bwMode="auto">
              <a:xfrm>
                <a:off x="8585935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35" name="Right Brace 34">
              <a:extLst>
                <a:ext uri="{FF2B5EF4-FFF2-40B4-BE49-F238E27FC236}">
                  <a16:creationId xmlns:a16="http://schemas.microsoft.com/office/drawing/2014/main" id="{2B31F68E-B442-4D04-982E-10542161667B}"/>
                </a:ext>
              </a:extLst>
            </p:cNvPr>
            <p:cNvSpPr/>
            <p:nvPr/>
          </p:nvSpPr>
          <p:spPr bwMode="auto">
            <a:xfrm rot="5400000">
              <a:off x="801323" y="5372292"/>
              <a:ext cx="155448" cy="600074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Brace 35">
              <a:extLst>
                <a:ext uri="{FF2B5EF4-FFF2-40B4-BE49-F238E27FC236}">
                  <a16:creationId xmlns:a16="http://schemas.microsoft.com/office/drawing/2014/main" id="{86C4842B-B750-4D24-8196-33C783D51F9F}"/>
                </a:ext>
              </a:extLst>
            </p:cNvPr>
            <p:cNvSpPr/>
            <p:nvPr/>
          </p:nvSpPr>
          <p:spPr bwMode="auto">
            <a:xfrm rot="5400000">
              <a:off x="1701439" y="5372292"/>
              <a:ext cx="155448" cy="600074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Brace 36">
              <a:extLst>
                <a:ext uri="{FF2B5EF4-FFF2-40B4-BE49-F238E27FC236}">
                  <a16:creationId xmlns:a16="http://schemas.microsoft.com/office/drawing/2014/main" id="{86E98529-7E01-4398-9F75-E27A50960206}"/>
                </a:ext>
              </a:extLst>
            </p:cNvPr>
            <p:cNvSpPr/>
            <p:nvPr/>
          </p:nvSpPr>
          <p:spPr bwMode="auto">
            <a:xfrm rot="5400000">
              <a:off x="2601550" y="5372292"/>
              <a:ext cx="155448" cy="600074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ight Brace 37">
              <a:extLst>
                <a:ext uri="{FF2B5EF4-FFF2-40B4-BE49-F238E27FC236}">
                  <a16:creationId xmlns:a16="http://schemas.microsoft.com/office/drawing/2014/main" id="{5CBB65CE-2FF5-4080-B176-2E7A5718EFE6}"/>
                </a:ext>
              </a:extLst>
            </p:cNvPr>
            <p:cNvSpPr/>
            <p:nvPr/>
          </p:nvSpPr>
          <p:spPr bwMode="auto">
            <a:xfrm rot="5400000">
              <a:off x="3501661" y="5372292"/>
              <a:ext cx="155448" cy="600074"/>
            </a:xfrm>
            <a:prstGeom prst="righ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ight Brace 38">
              <a:extLst>
                <a:ext uri="{FF2B5EF4-FFF2-40B4-BE49-F238E27FC236}">
                  <a16:creationId xmlns:a16="http://schemas.microsoft.com/office/drawing/2014/main" id="{B881BDC4-74E2-4223-ADBF-4284CC5909E3}"/>
                </a:ext>
              </a:extLst>
            </p:cNvPr>
            <p:cNvSpPr/>
            <p:nvPr/>
          </p:nvSpPr>
          <p:spPr bwMode="auto">
            <a:xfrm rot="5400000">
              <a:off x="5686840" y="4073255"/>
              <a:ext cx="155448" cy="3198148"/>
            </a:xfrm>
            <a:prstGeom prst="rightBrace">
              <a:avLst/>
            </a:prstGeom>
            <a:noFill/>
            <a:ln w="222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ight Brace 39">
              <a:extLst>
                <a:ext uri="{FF2B5EF4-FFF2-40B4-BE49-F238E27FC236}">
                  <a16:creationId xmlns:a16="http://schemas.microsoft.com/office/drawing/2014/main" id="{D598E8C0-21B6-4035-BB22-9C17008B3B22}"/>
                </a:ext>
              </a:extLst>
            </p:cNvPr>
            <p:cNvSpPr/>
            <p:nvPr/>
          </p:nvSpPr>
          <p:spPr bwMode="auto">
            <a:xfrm rot="5400000">
              <a:off x="9166610" y="4073255"/>
              <a:ext cx="155448" cy="3198148"/>
            </a:xfrm>
            <a:prstGeom prst="rightBrace">
              <a:avLst/>
            </a:prstGeom>
            <a:noFill/>
            <a:ln w="222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D9F2A86-D889-4D5A-9C0E-EA0BE2E95A1F}"/>
                </a:ext>
              </a:extLst>
            </p:cNvPr>
            <p:cNvSpPr txBox="1"/>
            <p:nvPr/>
          </p:nvSpPr>
          <p:spPr>
            <a:xfrm>
              <a:off x="5521766" y="6089435"/>
              <a:ext cx="2416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1"/>
                  </a:solidFill>
                </a:rPr>
                <a:t>Long dynamic latency</a:t>
              </a:r>
            </a:p>
          </p:txBody>
        </p:sp>
      </p:grp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9DBF9C8-D32A-47DB-9F2D-8D40CDFEECFC}"/>
              </a:ext>
            </a:extLst>
          </p:cNvPr>
          <p:cNvCxnSpPr>
            <a:cxnSpLocks/>
          </p:cNvCxnSpPr>
          <p:nvPr/>
        </p:nvCxnSpPr>
        <p:spPr bwMode="auto">
          <a:xfrm>
            <a:off x="5863450" y="5750053"/>
            <a:ext cx="191253" cy="399065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903F745-4CA2-4CBF-AF8A-FE10DE35A943}"/>
              </a:ext>
            </a:extLst>
          </p:cNvPr>
          <p:cNvCxnSpPr/>
          <p:nvPr/>
        </p:nvCxnSpPr>
        <p:spPr bwMode="auto">
          <a:xfrm flipH="1">
            <a:off x="7663677" y="5720212"/>
            <a:ext cx="1088845" cy="42890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44238745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F30A8-2B1F-4682-9967-6DDA7BAF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FD1ACE-AB9F-41D1-B0D2-551171976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Non-uniform cache architecture (NUCA)</a:t>
            </a:r>
          </a:p>
          <a:p>
            <a:pPr lvl="1"/>
            <a:r>
              <a:rPr lang="en-US" altLang="zh-TW" dirty="0"/>
              <a:t>Varied latency related to bank location</a:t>
            </a:r>
          </a:p>
          <a:p>
            <a:r>
              <a:rPr lang="en-US" altLang="zh-TW" dirty="0"/>
              <a:t>Access pattern with long dynamic latency</a:t>
            </a:r>
          </a:p>
          <a:p>
            <a:pPr lvl="1"/>
            <a:r>
              <a:rPr lang="en-US" altLang="zh-TW" dirty="0"/>
              <a:t>Identification mechanism</a:t>
            </a:r>
          </a:p>
          <a:p>
            <a:r>
              <a:rPr lang="en-US" altLang="zh-TW" dirty="0"/>
              <a:t>Dynamic link-latency aware cache replacement policy (DLRP)</a:t>
            </a:r>
          </a:p>
          <a:p>
            <a:pPr lvl="1"/>
            <a:r>
              <a:rPr lang="en-US" altLang="zh-TW" dirty="0"/>
              <a:t>Replacement policy bit priority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Conclusions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04CFF7B-C309-4952-8467-510A3CA80952}"/>
              </a:ext>
            </a:extLst>
          </p:cNvPr>
          <p:cNvSpPr/>
          <p:nvPr/>
        </p:nvSpPr>
        <p:spPr bwMode="auto">
          <a:xfrm>
            <a:off x="669924" y="4497098"/>
            <a:ext cx="7132955" cy="115669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7DE98F9-3ACE-48A5-8687-82D1CAEF9C11}"/>
              </a:ext>
            </a:extLst>
          </p:cNvPr>
          <p:cNvSpPr/>
          <p:nvPr/>
        </p:nvSpPr>
        <p:spPr bwMode="auto">
          <a:xfrm>
            <a:off x="669924" y="1387475"/>
            <a:ext cx="7132955" cy="191198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525BB60-C679-44D6-ACD5-592B4A1665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14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97776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9" name="內容版面配置區 2">
                <a:extLst>
                  <a:ext uri="{FF2B5EF4-FFF2-40B4-BE49-F238E27FC236}">
                    <a16:creationId xmlns:a16="http://schemas.microsoft.com/office/drawing/2014/main" id="{FC5BB5DB-856C-4739-9306-6F8ADB5F88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8500" y="1493838"/>
                <a:ext cx="7772400" cy="4924425"/>
              </a:xfrm>
            </p:spPr>
            <p:txBody>
              <a:bodyPr/>
              <a:lstStyle/>
              <a:p>
                <a:r>
                  <a:rPr lang="en-US" altLang="zh-TW" dirty="0"/>
                  <a:t>Maintain priorities of cache blocks</a:t>
                </a:r>
              </a:p>
              <a:p>
                <a:r>
                  <a:rPr lang="en-US" altLang="zh-TW" dirty="0"/>
                  <a:t>A block with eviction priority is the victim</a:t>
                </a:r>
              </a:p>
              <a:p>
                <a:pPr lvl="1"/>
                <a:r>
                  <a:rPr lang="en-US" altLang="zh-TW" dirty="0"/>
                  <a:t>E.g. SRRIP [1] gives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altLang="zh-TW" dirty="0"/>
                  <a:t>) to new blocks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9" name="內容版面配置區 2">
                <a:extLst>
                  <a:ext uri="{FF2B5EF4-FFF2-40B4-BE49-F238E27FC236}">
                    <a16:creationId xmlns:a16="http://schemas.microsoft.com/office/drawing/2014/main" id="{FC5BB5DB-856C-4739-9306-6F8ADB5F88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8500" y="1493838"/>
                <a:ext cx="7772400" cy="4924425"/>
              </a:xfrm>
              <a:blipFill>
                <a:blip r:embed="rId5"/>
                <a:stretch>
                  <a:fillRect l="-1098" t="-8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標題 1">
            <a:extLst>
              <a:ext uri="{FF2B5EF4-FFF2-40B4-BE49-F238E27FC236}">
                <a16:creationId xmlns:a16="http://schemas.microsoft.com/office/drawing/2014/main" id="{91987209-5D64-4733-80CF-27E061660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750" y="533400"/>
            <a:ext cx="9175750" cy="854075"/>
          </a:xfrm>
        </p:spPr>
        <p:txBody>
          <a:bodyPr/>
          <a:lstStyle/>
          <a:p>
            <a:r>
              <a:rPr lang="en-US" altLang="zh-TW" dirty="0"/>
              <a:t>Cache Replacement Policy</a:t>
            </a:r>
            <a:endParaRPr lang="zh-TW" altLang="en-US" dirty="0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7FBF468-D1EF-42D8-AA4F-48EEEDA571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15</a:t>
            </a:fld>
            <a:endParaRPr lang="zh-TW" altLang="en-US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E75E9225-4985-4C6D-BCD3-08F9B185DA7A}"/>
              </a:ext>
            </a:extLst>
          </p:cNvPr>
          <p:cNvGrpSpPr/>
          <p:nvPr/>
        </p:nvGrpSpPr>
        <p:grpSpPr>
          <a:xfrm>
            <a:off x="1506102" y="4513443"/>
            <a:ext cx="6264706" cy="711235"/>
            <a:chOff x="1506102" y="3176151"/>
            <a:chExt cx="6264706" cy="711235"/>
          </a:xfrm>
        </p:grpSpPr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06ACBA27-B3AA-41B6-962F-D581DCDA43E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47277" y="3263237"/>
              <a:ext cx="5231940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43647AAA-E303-4E9D-AAB0-6F7F8E470D80}"/>
                </a:ext>
              </a:extLst>
            </p:cNvPr>
            <p:cNvCxnSpPr/>
            <p:nvPr/>
          </p:nvCxnSpPr>
          <p:spPr bwMode="auto">
            <a:xfrm>
              <a:off x="7278808" y="3176151"/>
              <a:ext cx="0" cy="18288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F5CB7732-24C8-4F87-8FFE-420318C09A90}"/>
                </a:ext>
              </a:extLst>
            </p:cNvPr>
            <p:cNvCxnSpPr/>
            <p:nvPr/>
          </p:nvCxnSpPr>
          <p:spPr bwMode="auto">
            <a:xfrm>
              <a:off x="2047277" y="3176151"/>
              <a:ext cx="0" cy="18288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D5A4654A-2356-4358-B7AB-ACB8EB11F4D0}"/>
                </a:ext>
              </a:extLst>
            </p:cNvPr>
            <p:cNvSpPr txBox="1"/>
            <p:nvPr/>
          </p:nvSpPr>
          <p:spPr>
            <a:xfrm>
              <a:off x="1506102" y="3241055"/>
              <a:ext cx="10823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b="1" dirty="0"/>
                <a:t>Eviction</a:t>
              </a:r>
              <a:br>
                <a:rPr lang="en-US" altLang="zh-TW" b="1" dirty="0"/>
              </a:br>
              <a:r>
                <a:rPr lang="en-US" altLang="zh-TW" b="1" dirty="0"/>
                <a:t>priority</a:t>
              </a:r>
              <a:endParaRPr lang="zh-TW" altLang="en-US" b="1" dirty="0"/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4C5D1042-9A74-42F8-9CE8-05D1BD0CFC7C}"/>
                </a:ext>
              </a:extLst>
            </p:cNvPr>
            <p:cNvSpPr txBox="1"/>
            <p:nvPr/>
          </p:nvSpPr>
          <p:spPr>
            <a:xfrm>
              <a:off x="6791053" y="3241055"/>
              <a:ext cx="9797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b="1" dirty="0"/>
                <a:t>High</a:t>
              </a:r>
              <a:br>
                <a:rPr lang="en-US" altLang="zh-TW" b="1" dirty="0"/>
              </a:br>
              <a:r>
                <a:rPr lang="en-US" altLang="zh-TW" b="1" dirty="0"/>
                <a:t>priority</a:t>
              </a:r>
              <a:endParaRPr lang="zh-TW" altLang="en-US" b="1" dirty="0"/>
            </a:p>
          </p:txBody>
        </p:sp>
        <p:sp>
          <p:nvSpPr>
            <p:cNvPr id="49" name="文字方塊 48">
              <a:extLst>
                <a:ext uri="{FF2B5EF4-FFF2-40B4-BE49-F238E27FC236}">
                  <a16:creationId xmlns:a16="http://schemas.microsoft.com/office/drawing/2014/main" id="{F0AA223F-7E0C-458D-8A03-DADF00AEB987}"/>
                </a:ext>
              </a:extLst>
            </p:cNvPr>
            <p:cNvSpPr txBox="1"/>
            <p:nvPr/>
          </p:nvSpPr>
          <p:spPr>
            <a:xfrm>
              <a:off x="2507435" y="3241055"/>
              <a:ext cx="9797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b="1" dirty="0"/>
                <a:t>Low</a:t>
              </a:r>
              <a:br>
                <a:rPr lang="en-US" altLang="zh-TW" b="1" dirty="0"/>
              </a:br>
              <a:r>
                <a:rPr lang="en-US" altLang="zh-TW" b="1" dirty="0"/>
                <a:t>priority</a:t>
              </a:r>
              <a:endParaRPr lang="zh-TW" altLang="en-US" b="1" dirty="0"/>
            </a:p>
          </p:txBody>
        </p: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206DB290-68F7-4921-B3FF-810C13E8FF2B}"/>
                </a:ext>
              </a:extLst>
            </p:cNvPr>
            <p:cNvCxnSpPr/>
            <p:nvPr/>
          </p:nvCxnSpPr>
          <p:spPr bwMode="auto">
            <a:xfrm>
              <a:off x="3000587" y="3176151"/>
              <a:ext cx="0" cy="18288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155B41EA-4013-4BAF-A697-2A91D07F724D}"/>
                  </a:ext>
                </a:extLst>
              </p:cNvPr>
              <p:cNvSpPr/>
              <p:nvPr/>
            </p:nvSpPr>
            <p:spPr bwMode="auto">
              <a:xfrm>
                <a:off x="2094684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155B41EA-4013-4BAF-A697-2A91D07F72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4684" y="4087636"/>
                <a:ext cx="4738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CF49B60B-8C78-42F7-AA9D-0F1B173342D7}"/>
                  </a:ext>
                </a:extLst>
              </p:cNvPr>
              <p:cNvSpPr/>
              <p:nvPr/>
            </p:nvSpPr>
            <p:spPr bwMode="auto">
              <a:xfrm>
                <a:off x="276038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CF49B60B-8C78-42F7-AA9D-0F1B173342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0389" y="4087636"/>
                <a:ext cx="4738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矩形 57">
                <a:extLst>
                  <a:ext uri="{FF2B5EF4-FFF2-40B4-BE49-F238E27FC236}">
                    <a16:creationId xmlns:a16="http://schemas.microsoft.com/office/drawing/2014/main" id="{C153DEA0-9BA4-4DE9-A5B6-621F41D0CA45}"/>
                  </a:ext>
                </a:extLst>
              </p:cNvPr>
              <p:cNvSpPr/>
              <p:nvPr/>
            </p:nvSpPr>
            <p:spPr bwMode="auto">
              <a:xfrm>
                <a:off x="409179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58" name="矩形 57">
                <a:extLst>
                  <a:ext uri="{FF2B5EF4-FFF2-40B4-BE49-F238E27FC236}">
                    <a16:creationId xmlns:a16="http://schemas.microsoft.com/office/drawing/2014/main" id="{C153DEA0-9BA4-4DE9-A5B6-621F41D0CA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1799" y="4087636"/>
                <a:ext cx="4738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矩形 62">
                <a:extLst>
                  <a:ext uri="{FF2B5EF4-FFF2-40B4-BE49-F238E27FC236}">
                    <a16:creationId xmlns:a16="http://schemas.microsoft.com/office/drawing/2014/main" id="{8AE9AF6B-E31B-43F0-A270-4B6E34223977}"/>
                  </a:ext>
                </a:extLst>
              </p:cNvPr>
              <p:cNvSpPr/>
              <p:nvPr/>
            </p:nvSpPr>
            <p:spPr bwMode="auto">
              <a:xfrm>
                <a:off x="5422659" y="4091327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63" name="矩形 62">
                <a:extLst>
                  <a:ext uri="{FF2B5EF4-FFF2-40B4-BE49-F238E27FC236}">
                    <a16:creationId xmlns:a16="http://schemas.microsoft.com/office/drawing/2014/main" id="{8AE9AF6B-E31B-43F0-A270-4B6E342239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22659" y="4091327"/>
                <a:ext cx="47384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矩形 67">
                <a:extLst>
                  <a:ext uri="{FF2B5EF4-FFF2-40B4-BE49-F238E27FC236}">
                    <a16:creationId xmlns:a16="http://schemas.microsoft.com/office/drawing/2014/main" id="{AA366FDC-03B8-4E0F-8A68-CAFA04F450FB}"/>
                  </a:ext>
                </a:extLst>
              </p:cNvPr>
              <p:cNvSpPr/>
              <p:nvPr/>
            </p:nvSpPr>
            <p:spPr bwMode="auto">
              <a:xfrm>
                <a:off x="4756954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68" name="矩形 67">
                <a:extLst>
                  <a:ext uri="{FF2B5EF4-FFF2-40B4-BE49-F238E27FC236}">
                    <a16:creationId xmlns:a16="http://schemas.microsoft.com/office/drawing/2014/main" id="{AA366FDC-03B8-4E0F-8A68-CAFA04F450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954" y="4087636"/>
                <a:ext cx="47384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矩形 72">
                <a:extLst>
                  <a:ext uri="{FF2B5EF4-FFF2-40B4-BE49-F238E27FC236}">
                    <a16:creationId xmlns:a16="http://schemas.microsoft.com/office/drawing/2014/main" id="{092391CC-E8F6-4DA8-B9FD-3ECDBB94709C}"/>
                  </a:ext>
                </a:extLst>
              </p:cNvPr>
              <p:cNvSpPr/>
              <p:nvPr/>
            </p:nvSpPr>
            <p:spPr bwMode="auto">
              <a:xfrm>
                <a:off x="6088364" y="4091327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73" name="矩形 72">
                <a:extLst>
                  <a:ext uri="{FF2B5EF4-FFF2-40B4-BE49-F238E27FC236}">
                    <a16:creationId xmlns:a16="http://schemas.microsoft.com/office/drawing/2014/main" id="{092391CC-E8F6-4DA8-B9FD-3ECDBB9470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8364" y="4091327"/>
                <a:ext cx="47384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矩形 77">
                <a:extLst>
                  <a:ext uri="{FF2B5EF4-FFF2-40B4-BE49-F238E27FC236}">
                    <a16:creationId xmlns:a16="http://schemas.microsoft.com/office/drawing/2014/main" id="{5B513F58-BA5B-49ED-BF00-8EBF0175204B}"/>
                  </a:ext>
                </a:extLst>
              </p:cNvPr>
              <p:cNvSpPr/>
              <p:nvPr/>
            </p:nvSpPr>
            <p:spPr bwMode="auto">
              <a:xfrm>
                <a:off x="675406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78" name="矩形 77">
                <a:extLst>
                  <a:ext uri="{FF2B5EF4-FFF2-40B4-BE49-F238E27FC236}">
                    <a16:creationId xmlns:a16="http://schemas.microsoft.com/office/drawing/2014/main" id="{5B513F58-BA5B-49ED-BF00-8EBF017520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4069" y="4087636"/>
                <a:ext cx="47384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文字方塊 107">
                <a:extLst>
                  <a:ext uri="{FF2B5EF4-FFF2-40B4-BE49-F238E27FC236}">
                    <a16:creationId xmlns:a16="http://schemas.microsoft.com/office/drawing/2014/main" id="{1C3F1043-1496-4974-9D55-F0B674900045}"/>
                  </a:ext>
                </a:extLst>
              </p:cNvPr>
              <p:cNvSpPr txBox="1"/>
              <p:nvPr/>
            </p:nvSpPr>
            <p:spPr>
              <a:xfrm>
                <a:off x="2468119" y="5178475"/>
                <a:ext cx="1055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08" name="文字方塊 107">
                <a:extLst>
                  <a:ext uri="{FF2B5EF4-FFF2-40B4-BE49-F238E27FC236}">
                    <a16:creationId xmlns:a16="http://schemas.microsoft.com/office/drawing/2014/main" id="{1C3F1043-1496-4974-9D55-F0B674900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119" y="5178475"/>
                <a:ext cx="1055032" cy="369332"/>
              </a:xfrm>
              <a:prstGeom prst="rect">
                <a:avLst/>
              </a:prstGeom>
              <a:blipFill>
                <a:blip r:embed="rId13"/>
                <a:stretch>
                  <a:fillRect l="-5202" t="-8197" r="-2890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文字方塊 108">
                <a:extLst>
                  <a:ext uri="{FF2B5EF4-FFF2-40B4-BE49-F238E27FC236}">
                    <a16:creationId xmlns:a16="http://schemas.microsoft.com/office/drawing/2014/main" id="{BDD13D3E-6DD2-4ECD-9BD9-439B37594D3C}"/>
                  </a:ext>
                </a:extLst>
              </p:cNvPr>
              <p:cNvSpPr txBox="1"/>
              <p:nvPr/>
            </p:nvSpPr>
            <p:spPr>
              <a:xfrm>
                <a:off x="7040602" y="5178475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09" name="文字方塊 108">
                <a:extLst>
                  <a:ext uri="{FF2B5EF4-FFF2-40B4-BE49-F238E27FC236}">
                    <a16:creationId xmlns:a16="http://schemas.microsoft.com/office/drawing/2014/main" id="{BDD13D3E-6DD2-4ECD-9BD9-439B37594D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602" y="5178475"/>
                <a:ext cx="476412" cy="369332"/>
              </a:xfrm>
              <a:prstGeom prst="rect">
                <a:avLst/>
              </a:prstGeom>
              <a:blipFill>
                <a:blip r:embed="rId14"/>
                <a:stretch>
                  <a:fillRect l="-11538" t="-8197" r="-8974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文字方塊 109">
                <a:extLst>
                  <a:ext uri="{FF2B5EF4-FFF2-40B4-BE49-F238E27FC236}">
                    <a16:creationId xmlns:a16="http://schemas.microsoft.com/office/drawing/2014/main" id="{149123EB-9AAD-4CF5-88DB-207BD11A7659}"/>
                  </a:ext>
                </a:extLst>
              </p:cNvPr>
              <p:cNvSpPr txBox="1"/>
              <p:nvPr/>
            </p:nvSpPr>
            <p:spPr>
              <a:xfrm>
                <a:off x="1523955" y="5179496"/>
                <a:ext cx="1055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0" name="文字方塊 109">
                <a:extLst>
                  <a:ext uri="{FF2B5EF4-FFF2-40B4-BE49-F238E27FC236}">
                    <a16:creationId xmlns:a16="http://schemas.microsoft.com/office/drawing/2014/main" id="{149123EB-9AAD-4CF5-88DB-207BD11A7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55" y="5179496"/>
                <a:ext cx="1055032" cy="369332"/>
              </a:xfrm>
              <a:prstGeom prst="rect">
                <a:avLst/>
              </a:prstGeom>
              <a:blipFill>
                <a:blip r:embed="rId15"/>
                <a:stretch>
                  <a:fillRect l="-5202" t="-10000" r="-2890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文字方塊 110">
            <a:extLst>
              <a:ext uri="{FF2B5EF4-FFF2-40B4-BE49-F238E27FC236}">
                <a16:creationId xmlns:a16="http://schemas.microsoft.com/office/drawing/2014/main" id="{70AF81A7-2422-44A2-AA22-AC0196BF38C6}"/>
              </a:ext>
            </a:extLst>
          </p:cNvPr>
          <p:cNvSpPr txBox="1"/>
          <p:nvPr/>
        </p:nvSpPr>
        <p:spPr>
          <a:xfrm>
            <a:off x="2818214" y="5706830"/>
            <a:ext cx="3685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/>
              <a:t>Smaller value mean higher priority</a:t>
            </a:r>
            <a:br>
              <a:rPr lang="en-US" altLang="zh-TW" dirty="0"/>
            </a:br>
            <a:r>
              <a:rPr lang="en-US" altLang="zh-TW" dirty="0"/>
              <a:t>(Evict the largest one)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AAA2ACAF-7A40-4ED0-AD6A-BF4A94161715}"/>
                  </a:ext>
                </a:extLst>
              </p:cNvPr>
              <p:cNvSpPr txBox="1"/>
              <p:nvPr/>
            </p:nvSpPr>
            <p:spPr>
              <a:xfrm>
                <a:off x="422541" y="2843096"/>
                <a:ext cx="1472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Access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𝑎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𝑛𝑒𝑤</m:t>
                        </m:r>
                      </m:sub>
                    </m:sSub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AAA2ACAF-7A40-4ED0-AD6A-BF4A94161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41" y="2843096"/>
                <a:ext cx="1472904" cy="369332"/>
              </a:xfrm>
              <a:prstGeom prst="rect">
                <a:avLst/>
              </a:prstGeom>
              <a:blipFill>
                <a:blip r:embed="rId16"/>
                <a:stretch>
                  <a:fillRect l="-3306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60D8433B-4753-4747-A805-DCC38971FDFB}"/>
                  </a:ext>
                </a:extLst>
              </p:cNvPr>
              <p:cNvSpPr txBox="1"/>
              <p:nvPr/>
            </p:nvSpPr>
            <p:spPr>
              <a:xfrm>
                <a:off x="422541" y="2843096"/>
                <a:ext cx="12281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Access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𝑎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2</m:t>
                        </m:r>
                      </m:sub>
                    </m:sSub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60D8433B-4753-4747-A805-DCC38971F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41" y="2843096"/>
                <a:ext cx="1228157" cy="369332"/>
              </a:xfrm>
              <a:prstGeom prst="rect">
                <a:avLst/>
              </a:prstGeom>
              <a:blipFill>
                <a:blip r:embed="rId17"/>
                <a:stretch>
                  <a:fillRect l="-3960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文字方塊 113">
            <a:extLst>
              <a:ext uri="{FF2B5EF4-FFF2-40B4-BE49-F238E27FC236}">
                <a16:creationId xmlns:a16="http://schemas.microsoft.com/office/drawing/2014/main" id="{F29814D8-969A-48EB-AD73-24CB32A39042}"/>
              </a:ext>
            </a:extLst>
          </p:cNvPr>
          <p:cNvSpPr txBox="1"/>
          <p:nvPr/>
        </p:nvSpPr>
        <p:spPr>
          <a:xfrm>
            <a:off x="992154" y="3567668"/>
            <a:ext cx="80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Victim</a:t>
            </a:r>
            <a:endParaRPr lang="zh-TW" altLang="en-US" dirty="0"/>
          </a:p>
        </p:txBody>
      </p:sp>
      <p:sp>
        <p:nvSpPr>
          <p:cNvPr id="115" name="文字方塊 114">
            <a:extLst>
              <a:ext uri="{FF2B5EF4-FFF2-40B4-BE49-F238E27FC236}">
                <a16:creationId xmlns:a16="http://schemas.microsoft.com/office/drawing/2014/main" id="{DCE766AC-E7D0-49AD-ACC6-37C6D5C94F04}"/>
              </a:ext>
            </a:extLst>
          </p:cNvPr>
          <p:cNvSpPr txBox="1"/>
          <p:nvPr/>
        </p:nvSpPr>
        <p:spPr>
          <a:xfrm>
            <a:off x="0" y="4252"/>
            <a:ext cx="87976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00" dirty="0"/>
              <a:t>[1] A. Jaleel, K. B. Theobald, S. C. S. Jr., and J. S. Emer, “High performance cache replacement using re-reference interval prediction (RRIP),” ISCA 2010</a:t>
            </a:r>
            <a:endParaRPr lang="zh-TW" altLang="en-US" sz="1000" dirty="0"/>
          </a:p>
        </p:txBody>
      </p:sp>
      <p:sp>
        <p:nvSpPr>
          <p:cNvPr id="123" name="文字方塊 122">
            <a:extLst>
              <a:ext uri="{FF2B5EF4-FFF2-40B4-BE49-F238E27FC236}">
                <a16:creationId xmlns:a16="http://schemas.microsoft.com/office/drawing/2014/main" id="{C3C27693-A77A-4B04-BE51-3586623DC938}"/>
              </a:ext>
            </a:extLst>
          </p:cNvPr>
          <p:cNvSpPr txBox="1"/>
          <p:nvPr/>
        </p:nvSpPr>
        <p:spPr>
          <a:xfrm>
            <a:off x="1054631" y="2476594"/>
            <a:ext cx="6917471" cy="40011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/>
                </a:solidFill>
              </a:rPr>
              <a:t>We want to give higher priorities to long latency data blocks</a:t>
            </a:r>
          </a:p>
        </p:txBody>
      </p:sp>
      <p:sp>
        <p:nvSpPr>
          <p:cNvPr id="38" name="文字方塊 37">
            <a:extLst>
              <a:ext uri="{FF2B5EF4-FFF2-40B4-BE49-F238E27FC236}">
                <a16:creationId xmlns:a16="http://schemas.microsoft.com/office/drawing/2014/main" id="{F994DE1D-9655-4E5C-9E29-AE4903AD9EA7}"/>
              </a:ext>
            </a:extLst>
          </p:cNvPr>
          <p:cNvSpPr txBox="1"/>
          <p:nvPr/>
        </p:nvSpPr>
        <p:spPr>
          <a:xfrm>
            <a:off x="3735131" y="3616847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8-way cache set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矩形 56">
                <a:extLst>
                  <a:ext uri="{FF2B5EF4-FFF2-40B4-BE49-F238E27FC236}">
                    <a16:creationId xmlns:a16="http://schemas.microsoft.com/office/drawing/2014/main" id="{F5A95970-3E5B-4451-807B-128B97AC0EF5}"/>
                  </a:ext>
                </a:extLst>
              </p:cNvPr>
              <p:cNvSpPr/>
              <p:nvPr/>
            </p:nvSpPr>
            <p:spPr bwMode="auto">
              <a:xfrm>
                <a:off x="3426094" y="4087636"/>
                <a:ext cx="473848" cy="369332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57" name="矩形 56">
                <a:extLst>
                  <a:ext uri="{FF2B5EF4-FFF2-40B4-BE49-F238E27FC236}">
                    <a16:creationId xmlns:a16="http://schemas.microsoft.com/office/drawing/2014/main" id="{F5A95970-3E5B-4451-807B-128B97AC0E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6094" y="4087636"/>
                <a:ext cx="47384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矩形 91">
                <a:extLst>
                  <a:ext uri="{FF2B5EF4-FFF2-40B4-BE49-F238E27FC236}">
                    <a16:creationId xmlns:a16="http://schemas.microsoft.com/office/drawing/2014/main" id="{A5E69211-057E-4591-945B-13FF4D2CC2C3}"/>
                  </a:ext>
                </a:extLst>
              </p:cNvPr>
              <p:cNvSpPr/>
              <p:nvPr/>
            </p:nvSpPr>
            <p:spPr bwMode="auto">
              <a:xfrm>
                <a:off x="4424102" y="5179496"/>
                <a:ext cx="473848" cy="369332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𝑛𝑒𝑤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92" name="矩形 91">
                <a:extLst>
                  <a:ext uri="{FF2B5EF4-FFF2-40B4-BE49-F238E27FC236}">
                    <a16:creationId xmlns:a16="http://schemas.microsoft.com/office/drawing/2014/main" id="{A5E69211-057E-4591-945B-13FF4D2CC2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4102" y="5179496"/>
                <a:ext cx="473848" cy="369332"/>
              </a:xfrm>
              <a:prstGeom prst="rect">
                <a:avLst/>
              </a:prstGeom>
              <a:blipFill>
                <a:blip r:embed="rId19"/>
                <a:stretch>
                  <a:fillRect l="-7229"/>
                </a:stretch>
              </a:blip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CC79745F-0795-41CE-99AE-21EC2E9408FD}"/>
                  </a:ext>
                </a:extLst>
              </p:cNvPr>
              <p:cNvSpPr txBox="1"/>
              <p:nvPr/>
            </p:nvSpPr>
            <p:spPr>
              <a:xfrm>
                <a:off x="7457076" y="5845293"/>
                <a:ext cx="8891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9" name="文字方塊 38">
                <a:extLst>
                  <a:ext uri="{FF2B5EF4-FFF2-40B4-BE49-F238E27FC236}">
                    <a16:creationId xmlns:a16="http://schemas.microsoft.com/office/drawing/2014/main" id="{CC79745F-0795-41CE-99AE-21EC2E940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076" y="5845293"/>
                <a:ext cx="889154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D61A4D08-4216-42BE-8C31-6F72C084B54D}"/>
              </a:ext>
            </a:extLst>
          </p:cNvPr>
          <p:cNvGrpSpPr/>
          <p:nvPr/>
        </p:nvGrpSpPr>
        <p:grpSpPr>
          <a:xfrm>
            <a:off x="1380669" y="3100742"/>
            <a:ext cx="5804355" cy="3744657"/>
            <a:chOff x="1380669" y="3100742"/>
            <a:chExt cx="5804355" cy="3744657"/>
          </a:xfrm>
        </p:grpSpPr>
        <p:sp>
          <p:nvSpPr>
            <p:cNvPr id="48" name="矩形 54">
              <a:extLst>
                <a:ext uri="{FF2B5EF4-FFF2-40B4-BE49-F238E27FC236}">
                  <a16:creationId xmlns:a16="http://schemas.microsoft.com/office/drawing/2014/main" id="{2F1B3B0A-6AA2-4CE7-94C5-9EC17AB1DC7B}"/>
                </a:ext>
              </a:extLst>
            </p:cNvPr>
            <p:cNvSpPr/>
            <p:nvPr/>
          </p:nvSpPr>
          <p:spPr bwMode="auto">
            <a:xfrm>
              <a:off x="1380669" y="3100742"/>
              <a:ext cx="5801723" cy="3681058"/>
            </a:xfrm>
            <a:prstGeom prst="rect">
              <a:avLst/>
            </a:prstGeom>
            <a:solidFill>
              <a:schemeClr val="bg2">
                <a:alpha val="90000"/>
              </a:schemeClr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graphicFrame>
          <p:nvGraphicFramePr>
            <p:cNvPr id="52" name="圖表 4">
              <a:extLst>
                <a:ext uri="{FF2B5EF4-FFF2-40B4-BE49-F238E27FC236}">
                  <a16:creationId xmlns:a16="http://schemas.microsoft.com/office/drawing/2014/main" id="{EE3D6C68-AB1F-4AF8-8034-74D4463726D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58828468"/>
                </p:ext>
              </p:extLst>
            </p:nvPr>
          </p:nvGraphicFramePr>
          <p:xfrm>
            <a:off x="1388563" y="3201095"/>
            <a:ext cx="5796461" cy="33812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1"/>
            </a:graphicData>
          </a:graphic>
        </p:graphicFrame>
        <p:cxnSp>
          <p:nvCxnSpPr>
            <p:cNvPr id="53" name="直線單箭頭接點 9">
              <a:extLst>
                <a:ext uri="{FF2B5EF4-FFF2-40B4-BE49-F238E27FC236}">
                  <a16:creationId xmlns:a16="http://schemas.microsoft.com/office/drawing/2014/main" id="{BFC880AF-A136-454A-85F4-0072C4BC5B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2760" y="6524626"/>
              <a:ext cx="3977640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54" name="文字方塊 10">
              <a:extLst>
                <a:ext uri="{FF2B5EF4-FFF2-40B4-BE49-F238E27FC236}">
                  <a16:creationId xmlns:a16="http://schemas.microsoft.com/office/drawing/2014/main" id="{BAD9FC09-227A-43C0-B9EB-BED72E46E0E1}"/>
                </a:ext>
              </a:extLst>
            </p:cNvPr>
            <p:cNvSpPr txBox="1"/>
            <p:nvPr/>
          </p:nvSpPr>
          <p:spPr>
            <a:xfrm>
              <a:off x="5402267" y="647606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Far from core</a:t>
              </a:r>
              <a:endParaRPr lang="zh-TW" altLang="en-US" dirty="0"/>
            </a:p>
          </p:txBody>
        </p:sp>
        <p:sp>
          <p:nvSpPr>
            <p:cNvPr id="59" name="文字方塊 11">
              <a:extLst>
                <a:ext uri="{FF2B5EF4-FFF2-40B4-BE49-F238E27FC236}">
                  <a16:creationId xmlns:a16="http://schemas.microsoft.com/office/drawing/2014/main" id="{51B65BAE-2AB8-4043-874F-41F5D85A8975}"/>
                </a:ext>
              </a:extLst>
            </p:cNvPr>
            <p:cNvSpPr txBox="1"/>
            <p:nvPr/>
          </p:nvSpPr>
          <p:spPr>
            <a:xfrm>
              <a:off x="3032760" y="6476067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Near to core</a:t>
              </a:r>
              <a:endParaRPr lang="zh-TW" altLang="en-US" dirty="0"/>
            </a:p>
          </p:txBody>
        </p:sp>
        <p:sp>
          <p:nvSpPr>
            <p:cNvPr id="60" name="橢圓 80">
              <a:extLst>
                <a:ext uri="{FF2B5EF4-FFF2-40B4-BE49-F238E27FC236}">
                  <a16:creationId xmlns:a16="http://schemas.microsoft.com/office/drawing/2014/main" id="{8F58E8C3-FA25-4E78-8D01-A8574B934F8D}"/>
                </a:ext>
              </a:extLst>
            </p:cNvPr>
            <p:cNvSpPr/>
            <p:nvPr/>
          </p:nvSpPr>
          <p:spPr bwMode="auto">
            <a:xfrm>
              <a:off x="6530493" y="5915790"/>
              <a:ext cx="432106" cy="282604"/>
            </a:xfrm>
            <a:prstGeom prst="ellipse">
              <a:avLst/>
            </a:prstGeom>
            <a:noFill/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1" name="橢圓 81">
              <a:extLst>
                <a:ext uri="{FF2B5EF4-FFF2-40B4-BE49-F238E27FC236}">
                  <a16:creationId xmlns:a16="http://schemas.microsoft.com/office/drawing/2014/main" id="{458C1CB0-DE4E-41A4-868C-FE72EC2573FE}"/>
                </a:ext>
              </a:extLst>
            </p:cNvPr>
            <p:cNvSpPr/>
            <p:nvPr/>
          </p:nvSpPr>
          <p:spPr bwMode="auto">
            <a:xfrm>
              <a:off x="5499412" y="5915790"/>
              <a:ext cx="432106" cy="282604"/>
            </a:xfrm>
            <a:prstGeom prst="ellipse">
              <a:avLst/>
            </a:prstGeom>
            <a:noFill/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5505743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3.33333E-6 L 0.09826 0.04004 C 0.11875 0.04907 0.14913 0.05416 0.1809 0.05416 C 0.21719 0.05416 0.24618 0.04907 0.26667 0.04004 L 0.36406 3.33333E-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2" y="270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7291 3.33333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3333E-6 L -0.07275 3.33333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-0.07275 -0.0004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3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07274 3.7037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291 0.0004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-0.10226 3.33333E-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-0.07292 3.33333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-0.18194 -0.1592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80" y="-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uiExpand="1" build="p"/>
      <p:bldP spid="55" grpId="0" animBg="1"/>
      <p:bldP spid="55" grpId="1" animBg="1"/>
      <p:bldP spid="56" grpId="0" animBg="1"/>
      <p:bldP spid="58" grpId="0" animBg="1"/>
      <p:bldP spid="63" grpId="0" animBg="1"/>
      <p:bldP spid="68" grpId="0" animBg="1"/>
      <p:bldP spid="73" grpId="0" animBg="1"/>
      <p:bldP spid="78" grpId="0" animBg="1"/>
      <p:bldP spid="108" grpId="0"/>
      <p:bldP spid="109" grpId="0"/>
      <p:bldP spid="110" grpId="0"/>
      <p:bldP spid="111" grpId="0"/>
      <p:bldP spid="113" grpId="0"/>
      <p:bldP spid="113" grpId="1"/>
      <p:bldP spid="112" grpId="0"/>
      <p:bldP spid="112" grpId="1"/>
      <p:bldP spid="114" grpId="0"/>
      <p:bldP spid="114" grpId="1"/>
      <p:bldP spid="115" grpId="0"/>
      <p:bldP spid="123" grpId="0" animBg="1"/>
      <p:bldP spid="57" grpId="0" animBg="1"/>
      <p:bldP spid="92" grpId="0" animBg="1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0F3B46-3A0D-4C31-A38A-E4E5E3D16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Dynamic Link-latency Aware Cache Replacement Policy (DLRP)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01D4B9C-A08B-4210-8496-9FDAA40558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Compensate link-latency effect</a:t>
                </a:r>
              </a:p>
              <a:p>
                <a:pPr lvl="1"/>
                <a:r>
                  <a:rPr lang="en-US" altLang="zh-TW" dirty="0"/>
                  <a:t>Give a higher priority to long latency data blocks</a:t>
                </a:r>
              </a:p>
              <a:p>
                <a:pPr lvl="2"/>
                <a:r>
                  <a:rPr lang="en-US" altLang="zh-TW" dirty="0"/>
                  <a:t>i.e. giving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>
                        <a:latin typeface="Cambria Math" panose="02040503050406030204" pitchFamily="18" charset="0"/>
                      </a:rPr>
                      <m:t>−2−</m:t>
                    </m:r>
                    <m: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𝑅𝑅𝐼</m:t>
                    </m:r>
                    <m:r>
                      <m:rPr>
                        <m:lit/>
                      </m:rP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𝑙𝑎𝑡</m:t>
                    </m:r>
                  </m:oMath>
                </a14:m>
                <a:r>
                  <a:rPr lang="en-US" altLang="zh-TW" dirty="0"/>
                  <a:t>)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to new blocks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E01D4B9C-A08B-4210-8496-9FDAA40558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98" t="-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B73F8AA-4932-4E87-A89E-3AE2248286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16</a:t>
            </a:fld>
            <a:endParaRPr lang="zh-TW" altLang="en-US"/>
          </a:p>
        </p:txBody>
      </p:sp>
      <p:grpSp>
        <p:nvGrpSpPr>
          <p:cNvPr id="99" name="群組 98">
            <a:extLst>
              <a:ext uri="{FF2B5EF4-FFF2-40B4-BE49-F238E27FC236}">
                <a16:creationId xmlns:a16="http://schemas.microsoft.com/office/drawing/2014/main" id="{26B0F626-DBF0-48C3-A04F-9E825608C783}"/>
              </a:ext>
            </a:extLst>
          </p:cNvPr>
          <p:cNvGrpSpPr/>
          <p:nvPr/>
        </p:nvGrpSpPr>
        <p:grpSpPr>
          <a:xfrm>
            <a:off x="1506102" y="4513443"/>
            <a:ext cx="6264706" cy="711235"/>
            <a:chOff x="1506102" y="3176151"/>
            <a:chExt cx="6264706" cy="711235"/>
          </a:xfrm>
        </p:grpSpPr>
        <p:cxnSp>
          <p:nvCxnSpPr>
            <p:cNvPr id="100" name="直線單箭頭接點 99">
              <a:extLst>
                <a:ext uri="{FF2B5EF4-FFF2-40B4-BE49-F238E27FC236}">
                  <a16:creationId xmlns:a16="http://schemas.microsoft.com/office/drawing/2014/main" id="{46F43F9D-F649-4054-ACD0-63B5B9F5A2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047277" y="3263237"/>
              <a:ext cx="5231940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  <p:cxnSp>
          <p:nvCxnSpPr>
            <p:cNvPr id="101" name="直線接點 100">
              <a:extLst>
                <a:ext uri="{FF2B5EF4-FFF2-40B4-BE49-F238E27FC236}">
                  <a16:creationId xmlns:a16="http://schemas.microsoft.com/office/drawing/2014/main" id="{39970DCB-2E04-4497-AABB-1427E1D6FDC9}"/>
                </a:ext>
              </a:extLst>
            </p:cNvPr>
            <p:cNvCxnSpPr/>
            <p:nvPr/>
          </p:nvCxnSpPr>
          <p:spPr bwMode="auto">
            <a:xfrm>
              <a:off x="7278808" y="3176151"/>
              <a:ext cx="0" cy="18288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直線接點 101">
              <a:extLst>
                <a:ext uri="{FF2B5EF4-FFF2-40B4-BE49-F238E27FC236}">
                  <a16:creationId xmlns:a16="http://schemas.microsoft.com/office/drawing/2014/main" id="{23C56BFA-0BDC-4716-897A-26E718918BF2}"/>
                </a:ext>
              </a:extLst>
            </p:cNvPr>
            <p:cNvCxnSpPr/>
            <p:nvPr/>
          </p:nvCxnSpPr>
          <p:spPr bwMode="auto">
            <a:xfrm>
              <a:off x="2047277" y="3176151"/>
              <a:ext cx="0" cy="18288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3" name="文字方塊 102">
              <a:extLst>
                <a:ext uri="{FF2B5EF4-FFF2-40B4-BE49-F238E27FC236}">
                  <a16:creationId xmlns:a16="http://schemas.microsoft.com/office/drawing/2014/main" id="{C164E786-2DC6-4ECF-A1DD-EEC555A22128}"/>
                </a:ext>
              </a:extLst>
            </p:cNvPr>
            <p:cNvSpPr txBox="1"/>
            <p:nvPr/>
          </p:nvSpPr>
          <p:spPr>
            <a:xfrm>
              <a:off x="1506102" y="3241055"/>
              <a:ext cx="108234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b="1" dirty="0"/>
                <a:t>Eviction</a:t>
              </a:r>
              <a:br>
                <a:rPr lang="en-US" altLang="zh-TW" b="1" dirty="0"/>
              </a:br>
              <a:r>
                <a:rPr lang="en-US" altLang="zh-TW" b="1" dirty="0"/>
                <a:t>priority</a:t>
              </a:r>
              <a:endParaRPr lang="zh-TW" altLang="en-US" b="1" dirty="0"/>
            </a:p>
          </p:txBody>
        </p:sp>
        <p:sp>
          <p:nvSpPr>
            <p:cNvPr id="104" name="文字方塊 103">
              <a:extLst>
                <a:ext uri="{FF2B5EF4-FFF2-40B4-BE49-F238E27FC236}">
                  <a16:creationId xmlns:a16="http://schemas.microsoft.com/office/drawing/2014/main" id="{BAF5501F-6781-488A-9567-FC2697050035}"/>
                </a:ext>
              </a:extLst>
            </p:cNvPr>
            <p:cNvSpPr txBox="1"/>
            <p:nvPr/>
          </p:nvSpPr>
          <p:spPr>
            <a:xfrm>
              <a:off x="6791053" y="3241055"/>
              <a:ext cx="9797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b="1" dirty="0"/>
                <a:t>High</a:t>
              </a:r>
              <a:br>
                <a:rPr lang="en-US" altLang="zh-TW" b="1" dirty="0"/>
              </a:br>
              <a:r>
                <a:rPr lang="en-US" altLang="zh-TW" b="1" dirty="0"/>
                <a:t>priority</a:t>
              </a:r>
              <a:endParaRPr lang="zh-TW" altLang="en-US" b="1" dirty="0"/>
            </a:p>
          </p:txBody>
        </p:sp>
        <p:sp>
          <p:nvSpPr>
            <p:cNvPr id="105" name="文字方塊 104">
              <a:extLst>
                <a:ext uri="{FF2B5EF4-FFF2-40B4-BE49-F238E27FC236}">
                  <a16:creationId xmlns:a16="http://schemas.microsoft.com/office/drawing/2014/main" id="{E691012B-5770-42D1-9AEC-F0EC5F754754}"/>
                </a:ext>
              </a:extLst>
            </p:cNvPr>
            <p:cNvSpPr txBox="1"/>
            <p:nvPr/>
          </p:nvSpPr>
          <p:spPr>
            <a:xfrm>
              <a:off x="2507435" y="3241055"/>
              <a:ext cx="9797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b="1" dirty="0"/>
                <a:t>Low</a:t>
              </a:r>
              <a:br>
                <a:rPr lang="en-US" altLang="zh-TW" b="1" dirty="0"/>
              </a:br>
              <a:r>
                <a:rPr lang="en-US" altLang="zh-TW" b="1" dirty="0"/>
                <a:t>priority</a:t>
              </a:r>
              <a:endParaRPr lang="zh-TW" altLang="en-US" b="1" dirty="0"/>
            </a:p>
          </p:txBody>
        </p:sp>
        <p:cxnSp>
          <p:nvCxnSpPr>
            <p:cNvPr id="106" name="直線接點 105">
              <a:extLst>
                <a:ext uri="{FF2B5EF4-FFF2-40B4-BE49-F238E27FC236}">
                  <a16:creationId xmlns:a16="http://schemas.microsoft.com/office/drawing/2014/main" id="{E015E67D-4A0B-419F-812F-9F9C1A2CE718}"/>
                </a:ext>
              </a:extLst>
            </p:cNvPr>
            <p:cNvCxnSpPr/>
            <p:nvPr/>
          </p:nvCxnSpPr>
          <p:spPr bwMode="auto">
            <a:xfrm>
              <a:off x="3000587" y="3176151"/>
              <a:ext cx="0" cy="18288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矩形 106">
                <a:extLst>
                  <a:ext uri="{FF2B5EF4-FFF2-40B4-BE49-F238E27FC236}">
                    <a16:creationId xmlns:a16="http://schemas.microsoft.com/office/drawing/2014/main" id="{49144370-1827-455C-9DB8-8495D7DD1AF3}"/>
                  </a:ext>
                </a:extLst>
              </p:cNvPr>
              <p:cNvSpPr/>
              <p:nvPr/>
            </p:nvSpPr>
            <p:spPr bwMode="auto">
              <a:xfrm>
                <a:off x="4756954" y="4085663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07" name="矩形 106">
                <a:extLst>
                  <a:ext uri="{FF2B5EF4-FFF2-40B4-BE49-F238E27FC236}">
                    <a16:creationId xmlns:a16="http://schemas.microsoft.com/office/drawing/2014/main" id="{49144370-1827-455C-9DB8-8495D7DD1A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954" y="4085663"/>
                <a:ext cx="47384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矩形 107">
                <a:extLst>
                  <a:ext uri="{FF2B5EF4-FFF2-40B4-BE49-F238E27FC236}">
                    <a16:creationId xmlns:a16="http://schemas.microsoft.com/office/drawing/2014/main" id="{F5E3BA0B-E52F-4F7B-A259-1EFE2C90408B}"/>
                  </a:ext>
                </a:extLst>
              </p:cNvPr>
              <p:cNvSpPr/>
              <p:nvPr/>
            </p:nvSpPr>
            <p:spPr bwMode="auto">
              <a:xfrm>
                <a:off x="4091249" y="4081972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08" name="矩形 107">
                <a:extLst>
                  <a:ext uri="{FF2B5EF4-FFF2-40B4-BE49-F238E27FC236}">
                    <a16:creationId xmlns:a16="http://schemas.microsoft.com/office/drawing/2014/main" id="{F5E3BA0B-E52F-4F7B-A259-1EFE2C9040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1249" y="4081972"/>
                <a:ext cx="4738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矩形 108">
                <a:extLst>
                  <a:ext uri="{FF2B5EF4-FFF2-40B4-BE49-F238E27FC236}">
                    <a16:creationId xmlns:a16="http://schemas.microsoft.com/office/drawing/2014/main" id="{EE8D49DC-B3E4-44B8-869F-28D7A8C26F56}"/>
                  </a:ext>
                </a:extLst>
              </p:cNvPr>
              <p:cNvSpPr/>
              <p:nvPr/>
            </p:nvSpPr>
            <p:spPr bwMode="auto">
              <a:xfrm>
                <a:off x="5422659" y="4085663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09" name="矩形 108">
                <a:extLst>
                  <a:ext uri="{FF2B5EF4-FFF2-40B4-BE49-F238E27FC236}">
                    <a16:creationId xmlns:a16="http://schemas.microsoft.com/office/drawing/2014/main" id="{EE8D49DC-B3E4-44B8-869F-28D7A8C26F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22659" y="4085663"/>
                <a:ext cx="47384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矩形 109">
                <a:extLst>
                  <a:ext uri="{FF2B5EF4-FFF2-40B4-BE49-F238E27FC236}">
                    <a16:creationId xmlns:a16="http://schemas.microsoft.com/office/drawing/2014/main" id="{88FCA8D2-24B4-4D1D-A5BD-DD09EF375EEB}"/>
                  </a:ext>
                </a:extLst>
              </p:cNvPr>
              <p:cNvSpPr/>
              <p:nvPr/>
            </p:nvSpPr>
            <p:spPr bwMode="auto">
              <a:xfrm>
                <a:off x="6088364" y="4081972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10" name="矩形 109">
                <a:extLst>
                  <a:ext uri="{FF2B5EF4-FFF2-40B4-BE49-F238E27FC236}">
                    <a16:creationId xmlns:a16="http://schemas.microsoft.com/office/drawing/2014/main" id="{88FCA8D2-24B4-4D1D-A5BD-DD09EF375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8364" y="4081972"/>
                <a:ext cx="47384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矩形 110">
                <a:extLst>
                  <a:ext uri="{FF2B5EF4-FFF2-40B4-BE49-F238E27FC236}">
                    <a16:creationId xmlns:a16="http://schemas.microsoft.com/office/drawing/2014/main" id="{97F779C9-A2A2-4348-A238-12256315F2BE}"/>
                  </a:ext>
                </a:extLst>
              </p:cNvPr>
              <p:cNvSpPr/>
              <p:nvPr/>
            </p:nvSpPr>
            <p:spPr bwMode="auto">
              <a:xfrm>
                <a:off x="6754069" y="4084931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11" name="矩形 110">
                <a:extLst>
                  <a:ext uri="{FF2B5EF4-FFF2-40B4-BE49-F238E27FC236}">
                    <a16:creationId xmlns:a16="http://schemas.microsoft.com/office/drawing/2014/main" id="{97F779C9-A2A2-4348-A238-12256315F2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4069" y="4084931"/>
                <a:ext cx="47384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EFF5FFA8-9DB7-4FB9-8A2A-92EB9D4218DC}"/>
                  </a:ext>
                </a:extLst>
              </p:cNvPr>
              <p:cNvSpPr txBox="1"/>
              <p:nvPr/>
            </p:nvSpPr>
            <p:spPr>
              <a:xfrm>
                <a:off x="2468119" y="5178475"/>
                <a:ext cx="1055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EFF5FFA8-9DB7-4FB9-8A2A-92EB9D421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119" y="5178475"/>
                <a:ext cx="1055032" cy="369332"/>
              </a:xfrm>
              <a:prstGeom prst="rect">
                <a:avLst/>
              </a:prstGeom>
              <a:blipFill>
                <a:blip r:embed="rId11"/>
                <a:stretch>
                  <a:fillRect l="-5202" t="-8197" r="-2890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9B533049-A12A-4D34-9356-39D757FD68C0}"/>
                  </a:ext>
                </a:extLst>
              </p:cNvPr>
              <p:cNvSpPr txBox="1"/>
              <p:nvPr/>
            </p:nvSpPr>
            <p:spPr>
              <a:xfrm>
                <a:off x="7040602" y="5178475"/>
                <a:ext cx="4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9B533049-A12A-4D34-9356-39D757FD6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0602" y="5178475"/>
                <a:ext cx="476412" cy="369332"/>
              </a:xfrm>
              <a:prstGeom prst="rect">
                <a:avLst/>
              </a:prstGeom>
              <a:blipFill>
                <a:blip r:embed="rId12"/>
                <a:stretch>
                  <a:fillRect l="-11538" t="-8197" r="-8974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9D69DF99-63ED-44B7-9EB4-02712457C75A}"/>
                  </a:ext>
                </a:extLst>
              </p:cNvPr>
              <p:cNvSpPr txBox="1"/>
              <p:nvPr/>
            </p:nvSpPr>
            <p:spPr>
              <a:xfrm>
                <a:off x="1523955" y="5179496"/>
                <a:ext cx="1055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9D69DF99-63ED-44B7-9EB4-02712457C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55" y="5179496"/>
                <a:ext cx="1055032" cy="369332"/>
              </a:xfrm>
              <a:prstGeom prst="rect">
                <a:avLst/>
              </a:prstGeom>
              <a:blipFill>
                <a:blip r:embed="rId13"/>
                <a:stretch>
                  <a:fillRect l="-5202" t="-10000" r="-2890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文字方塊 114">
            <a:extLst>
              <a:ext uri="{FF2B5EF4-FFF2-40B4-BE49-F238E27FC236}">
                <a16:creationId xmlns:a16="http://schemas.microsoft.com/office/drawing/2014/main" id="{F5B89CEB-B5FE-476A-B148-E8AD2ACC832D}"/>
              </a:ext>
            </a:extLst>
          </p:cNvPr>
          <p:cNvSpPr txBox="1"/>
          <p:nvPr/>
        </p:nvSpPr>
        <p:spPr>
          <a:xfrm>
            <a:off x="2818214" y="5706830"/>
            <a:ext cx="36856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/>
              <a:t>Smaller value mean higher priority</a:t>
            </a:r>
            <a:br>
              <a:rPr lang="en-US" altLang="zh-TW" dirty="0"/>
            </a:br>
            <a:r>
              <a:rPr lang="en-US" altLang="zh-TW" dirty="0"/>
              <a:t>(Evict the largest one)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文字方塊 115">
                <a:extLst>
                  <a:ext uri="{FF2B5EF4-FFF2-40B4-BE49-F238E27FC236}">
                    <a16:creationId xmlns:a16="http://schemas.microsoft.com/office/drawing/2014/main" id="{0E4C55E6-156D-405C-B04A-8A7EE2607649}"/>
                  </a:ext>
                </a:extLst>
              </p:cNvPr>
              <p:cNvSpPr txBox="1"/>
              <p:nvPr/>
            </p:nvSpPr>
            <p:spPr>
              <a:xfrm>
                <a:off x="379024" y="2841814"/>
                <a:ext cx="12281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Access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𝑎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2</m:t>
                        </m:r>
                      </m:sub>
                    </m:sSub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6" name="文字方塊 115">
                <a:extLst>
                  <a:ext uri="{FF2B5EF4-FFF2-40B4-BE49-F238E27FC236}">
                    <a16:creationId xmlns:a16="http://schemas.microsoft.com/office/drawing/2014/main" id="{0E4C55E6-156D-405C-B04A-8A7EE26076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4" y="2841814"/>
                <a:ext cx="1228157" cy="369332"/>
              </a:xfrm>
              <a:prstGeom prst="rect">
                <a:avLst/>
              </a:prstGeom>
              <a:blipFill>
                <a:blip r:embed="rId14"/>
                <a:stretch>
                  <a:fillRect l="-3960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C4CAC056-9A02-4CA9-83E0-80691AF0C440}"/>
                  </a:ext>
                </a:extLst>
              </p:cNvPr>
              <p:cNvSpPr txBox="1"/>
              <p:nvPr/>
            </p:nvSpPr>
            <p:spPr>
              <a:xfrm>
                <a:off x="4066259" y="5178475"/>
                <a:ext cx="20887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−2−</m:t>
                    </m:r>
                    <m:r>
                      <a:rPr lang="en-US" altLang="zh-TW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𝑅𝑅𝐼</m:t>
                    </m:r>
                    <m:r>
                      <m:rPr>
                        <m:lit/>
                      </m:rPr>
                      <a:rPr lang="en-US" altLang="zh-TW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𝑙𝑎𝑡</m:t>
                    </m:r>
                  </m:oMath>
                </a14:m>
                <a:r>
                  <a:rPr lang="en-US" altLang="zh-TW" dirty="0"/>
                  <a:t>)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C4CAC056-9A02-4CA9-83E0-80691AF0C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259" y="5178475"/>
                <a:ext cx="2088777" cy="369332"/>
              </a:xfrm>
              <a:prstGeom prst="rect">
                <a:avLst/>
              </a:prstGeom>
              <a:blipFill>
                <a:blip r:embed="rId15"/>
                <a:stretch>
                  <a:fillRect l="-2332" t="-8197" r="-174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矩形 117">
                <a:extLst>
                  <a:ext uri="{FF2B5EF4-FFF2-40B4-BE49-F238E27FC236}">
                    <a16:creationId xmlns:a16="http://schemas.microsoft.com/office/drawing/2014/main" id="{70DB75EC-06C2-4660-8D5C-FBB0E33A2CDF}"/>
                  </a:ext>
                </a:extLst>
              </p:cNvPr>
              <p:cNvSpPr/>
              <p:nvPr/>
            </p:nvSpPr>
            <p:spPr bwMode="auto">
              <a:xfrm>
                <a:off x="3426094" y="4084804"/>
                <a:ext cx="473848" cy="369332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18" name="矩形 117">
                <a:extLst>
                  <a:ext uri="{FF2B5EF4-FFF2-40B4-BE49-F238E27FC236}">
                    <a16:creationId xmlns:a16="http://schemas.microsoft.com/office/drawing/2014/main" id="{70DB75EC-06C2-4660-8D5C-FBB0E33A2C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6094" y="4084804"/>
                <a:ext cx="47384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文字方塊 118">
                <a:extLst>
                  <a:ext uri="{FF2B5EF4-FFF2-40B4-BE49-F238E27FC236}">
                    <a16:creationId xmlns:a16="http://schemas.microsoft.com/office/drawing/2014/main" id="{07C55464-786B-47F7-8EC7-D890577174E7}"/>
                  </a:ext>
                </a:extLst>
              </p:cNvPr>
              <p:cNvSpPr txBox="1"/>
              <p:nvPr/>
            </p:nvSpPr>
            <p:spPr>
              <a:xfrm>
                <a:off x="379024" y="2840313"/>
                <a:ext cx="15316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Access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𝑎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𝑛𝑒𝑎𝑟</m:t>
                        </m:r>
                      </m:sub>
                    </m:sSub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9" name="文字方塊 118">
                <a:extLst>
                  <a:ext uri="{FF2B5EF4-FFF2-40B4-BE49-F238E27FC236}">
                    <a16:creationId xmlns:a16="http://schemas.microsoft.com/office/drawing/2014/main" id="{07C55464-786B-47F7-8EC7-D89057717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4" y="2840313"/>
                <a:ext cx="1531638" cy="369332"/>
              </a:xfrm>
              <a:prstGeom prst="rect">
                <a:avLst/>
              </a:prstGeom>
              <a:blipFill>
                <a:blip r:embed="rId17"/>
                <a:stretch>
                  <a:fillRect l="-3187" t="-9836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矩形 119">
                <a:extLst>
                  <a:ext uri="{FF2B5EF4-FFF2-40B4-BE49-F238E27FC236}">
                    <a16:creationId xmlns:a16="http://schemas.microsoft.com/office/drawing/2014/main" id="{65E684D9-53D5-44DC-806F-19956C803605}"/>
                  </a:ext>
                </a:extLst>
              </p:cNvPr>
              <p:cNvSpPr/>
              <p:nvPr/>
            </p:nvSpPr>
            <p:spPr bwMode="auto">
              <a:xfrm>
                <a:off x="2094684" y="4084804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0" name="矩形 119">
                <a:extLst>
                  <a:ext uri="{FF2B5EF4-FFF2-40B4-BE49-F238E27FC236}">
                    <a16:creationId xmlns:a16="http://schemas.microsoft.com/office/drawing/2014/main" id="{65E684D9-53D5-44DC-806F-19956C8036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4684" y="4084804"/>
                <a:ext cx="473848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矩形 120">
                <a:extLst>
                  <a:ext uri="{FF2B5EF4-FFF2-40B4-BE49-F238E27FC236}">
                    <a16:creationId xmlns:a16="http://schemas.microsoft.com/office/drawing/2014/main" id="{0632CF97-6AC5-4DE6-A308-01D06139FDC2}"/>
                  </a:ext>
                </a:extLst>
              </p:cNvPr>
              <p:cNvSpPr/>
              <p:nvPr/>
            </p:nvSpPr>
            <p:spPr bwMode="auto">
              <a:xfrm>
                <a:off x="2760389" y="4084804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1" name="矩形 120">
                <a:extLst>
                  <a:ext uri="{FF2B5EF4-FFF2-40B4-BE49-F238E27FC236}">
                    <a16:creationId xmlns:a16="http://schemas.microsoft.com/office/drawing/2014/main" id="{0632CF97-6AC5-4DE6-A308-01D06139FD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0389" y="4084804"/>
                <a:ext cx="473848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文字方塊 121">
            <a:extLst>
              <a:ext uri="{FF2B5EF4-FFF2-40B4-BE49-F238E27FC236}">
                <a16:creationId xmlns:a16="http://schemas.microsoft.com/office/drawing/2014/main" id="{39B1E92F-9660-41A4-AEDD-A96E7CF7B210}"/>
              </a:ext>
            </a:extLst>
          </p:cNvPr>
          <p:cNvSpPr txBox="1"/>
          <p:nvPr/>
        </p:nvSpPr>
        <p:spPr>
          <a:xfrm>
            <a:off x="1492526" y="320848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Short latency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矩形 123">
                <a:extLst>
                  <a:ext uri="{FF2B5EF4-FFF2-40B4-BE49-F238E27FC236}">
                    <a16:creationId xmlns:a16="http://schemas.microsoft.com/office/drawing/2014/main" id="{B44609A3-BAAE-4F6B-BEE3-D7FBF48F147B}"/>
                  </a:ext>
                </a:extLst>
              </p:cNvPr>
              <p:cNvSpPr/>
              <p:nvPr/>
            </p:nvSpPr>
            <p:spPr bwMode="auto">
              <a:xfrm>
                <a:off x="2094684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4" name="矩形 123">
                <a:extLst>
                  <a:ext uri="{FF2B5EF4-FFF2-40B4-BE49-F238E27FC236}">
                    <a16:creationId xmlns:a16="http://schemas.microsoft.com/office/drawing/2014/main" id="{B44609A3-BAAE-4F6B-BEE3-D7FBF48F14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4684" y="4087636"/>
                <a:ext cx="473848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矩形 124">
                <a:extLst>
                  <a:ext uri="{FF2B5EF4-FFF2-40B4-BE49-F238E27FC236}">
                    <a16:creationId xmlns:a16="http://schemas.microsoft.com/office/drawing/2014/main" id="{1C1DCDFE-ED3F-43B7-94B4-CA56AE7B88E8}"/>
                  </a:ext>
                </a:extLst>
              </p:cNvPr>
              <p:cNvSpPr/>
              <p:nvPr/>
            </p:nvSpPr>
            <p:spPr bwMode="auto">
              <a:xfrm>
                <a:off x="276038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𝑛𝑒𝑎𝑟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5" name="矩形 124">
                <a:extLst>
                  <a:ext uri="{FF2B5EF4-FFF2-40B4-BE49-F238E27FC236}">
                    <a16:creationId xmlns:a16="http://schemas.microsoft.com/office/drawing/2014/main" id="{1C1DCDFE-ED3F-43B7-94B4-CA56AE7B88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0389" y="4087636"/>
                <a:ext cx="473848" cy="369332"/>
              </a:xfrm>
              <a:prstGeom prst="rect">
                <a:avLst/>
              </a:prstGeom>
              <a:blipFill>
                <a:blip r:embed="rId21"/>
                <a:stretch>
                  <a:fillRect l="-11905"/>
                </a:stretch>
              </a:blip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矩形 125">
                <a:extLst>
                  <a:ext uri="{FF2B5EF4-FFF2-40B4-BE49-F238E27FC236}">
                    <a16:creationId xmlns:a16="http://schemas.microsoft.com/office/drawing/2014/main" id="{AB769176-6008-4DCA-99D4-866A855AAA7E}"/>
                  </a:ext>
                </a:extLst>
              </p:cNvPr>
              <p:cNvSpPr/>
              <p:nvPr/>
            </p:nvSpPr>
            <p:spPr bwMode="auto">
              <a:xfrm>
                <a:off x="409179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6" name="矩形 125">
                <a:extLst>
                  <a:ext uri="{FF2B5EF4-FFF2-40B4-BE49-F238E27FC236}">
                    <a16:creationId xmlns:a16="http://schemas.microsoft.com/office/drawing/2014/main" id="{AB769176-6008-4DCA-99D4-866A855AAA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1799" y="4087636"/>
                <a:ext cx="473848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矩形 126">
                <a:extLst>
                  <a:ext uri="{FF2B5EF4-FFF2-40B4-BE49-F238E27FC236}">
                    <a16:creationId xmlns:a16="http://schemas.microsoft.com/office/drawing/2014/main" id="{0A3F834E-FE7A-43FE-9DB9-CE0894186F82}"/>
                  </a:ext>
                </a:extLst>
              </p:cNvPr>
              <p:cNvSpPr/>
              <p:nvPr/>
            </p:nvSpPr>
            <p:spPr bwMode="auto">
              <a:xfrm>
                <a:off x="4756954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7" name="矩形 126">
                <a:extLst>
                  <a:ext uri="{FF2B5EF4-FFF2-40B4-BE49-F238E27FC236}">
                    <a16:creationId xmlns:a16="http://schemas.microsoft.com/office/drawing/2014/main" id="{0A3F834E-FE7A-43FE-9DB9-CE0894186F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954" y="4087636"/>
                <a:ext cx="473848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7726D48D-204B-4CBA-AC41-0C5D0EAF4DE9}"/>
                  </a:ext>
                </a:extLst>
              </p:cNvPr>
              <p:cNvSpPr txBox="1"/>
              <p:nvPr/>
            </p:nvSpPr>
            <p:spPr>
              <a:xfrm>
                <a:off x="379024" y="2840313"/>
                <a:ext cx="14595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Access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𝑎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𝑚𝑖𝑑</m:t>
                        </m:r>
                      </m:sub>
                    </m:sSub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7726D48D-204B-4CBA-AC41-0C5D0EAF4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4" y="2840313"/>
                <a:ext cx="1459502" cy="369332"/>
              </a:xfrm>
              <a:prstGeom prst="rect">
                <a:avLst/>
              </a:prstGeom>
              <a:blipFill>
                <a:blip r:embed="rId24"/>
                <a:stretch>
                  <a:fillRect l="-3333" t="-9836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矩形 129">
                <a:extLst>
                  <a:ext uri="{FF2B5EF4-FFF2-40B4-BE49-F238E27FC236}">
                    <a16:creationId xmlns:a16="http://schemas.microsoft.com/office/drawing/2014/main" id="{443DFF7D-D7C2-4C48-AFE5-892D78B81E6B}"/>
                  </a:ext>
                </a:extLst>
              </p:cNvPr>
              <p:cNvSpPr/>
              <p:nvPr/>
            </p:nvSpPr>
            <p:spPr bwMode="auto">
              <a:xfrm>
                <a:off x="3426094" y="4084804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0" name="矩形 129">
                <a:extLst>
                  <a:ext uri="{FF2B5EF4-FFF2-40B4-BE49-F238E27FC236}">
                    <a16:creationId xmlns:a16="http://schemas.microsoft.com/office/drawing/2014/main" id="{443DFF7D-D7C2-4C48-AFE5-892D78B81E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6094" y="4084804"/>
                <a:ext cx="473848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矩形 131">
                <a:extLst>
                  <a:ext uri="{FF2B5EF4-FFF2-40B4-BE49-F238E27FC236}">
                    <a16:creationId xmlns:a16="http://schemas.microsoft.com/office/drawing/2014/main" id="{0B8B2C61-176B-4BD4-85DD-A97CA144318D}"/>
                  </a:ext>
                </a:extLst>
              </p:cNvPr>
              <p:cNvSpPr/>
              <p:nvPr/>
            </p:nvSpPr>
            <p:spPr bwMode="auto">
              <a:xfrm>
                <a:off x="2094684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𝑛𝑒𝑎𝑟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2" name="矩形 131">
                <a:extLst>
                  <a:ext uri="{FF2B5EF4-FFF2-40B4-BE49-F238E27FC236}">
                    <a16:creationId xmlns:a16="http://schemas.microsoft.com/office/drawing/2014/main" id="{0B8B2C61-176B-4BD4-85DD-A97CA14431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4684" y="4087636"/>
                <a:ext cx="473848" cy="369332"/>
              </a:xfrm>
              <a:prstGeom prst="rect">
                <a:avLst/>
              </a:prstGeom>
              <a:blipFill>
                <a:blip r:embed="rId26"/>
                <a:stretch>
                  <a:fillRect l="-13253"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矩形 132">
                <a:extLst>
                  <a:ext uri="{FF2B5EF4-FFF2-40B4-BE49-F238E27FC236}">
                    <a16:creationId xmlns:a16="http://schemas.microsoft.com/office/drawing/2014/main" id="{222A1310-3EB6-49D4-A3C3-864E47FA5AC2}"/>
                  </a:ext>
                </a:extLst>
              </p:cNvPr>
              <p:cNvSpPr/>
              <p:nvPr/>
            </p:nvSpPr>
            <p:spPr bwMode="auto">
              <a:xfrm>
                <a:off x="276038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3" name="矩形 132">
                <a:extLst>
                  <a:ext uri="{FF2B5EF4-FFF2-40B4-BE49-F238E27FC236}">
                    <a16:creationId xmlns:a16="http://schemas.microsoft.com/office/drawing/2014/main" id="{222A1310-3EB6-49D4-A3C3-864E47FA5A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0389" y="4087636"/>
                <a:ext cx="473848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矩形 133">
                <a:extLst>
                  <a:ext uri="{FF2B5EF4-FFF2-40B4-BE49-F238E27FC236}">
                    <a16:creationId xmlns:a16="http://schemas.microsoft.com/office/drawing/2014/main" id="{B9C4A55D-DF22-4B55-8DE3-7332E8C73239}"/>
                  </a:ext>
                </a:extLst>
              </p:cNvPr>
              <p:cNvSpPr/>
              <p:nvPr/>
            </p:nvSpPr>
            <p:spPr bwMode="auto">
              <a:xfrm>
                <a:off x="409179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4" name="矩形 133">
                <a:extLst>
                  <a:ext uri="{FF2B5EF4-FFF2-40B4-BE49-F238E27FC236}">
                    <a16:creationId xmlns:a16="http://schemas.microsoft.com/office/drawing/2014/main" id="{B9C4A55D-DF22-4B55-8DE3-7332E8C732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91799" y="4087636"/>
                <a:ext cx="473848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矩形 134">
                <a:extLst>
                  <a:ext uri="{FF2B5EF4-FFF2-40B4-BE49-F238E27FC236}">
                    <a16:creationId xmlns:a16="http://schemas.microsoft.com/office/drawing/2014/main" id="{5E3613BA-D807-4B01-9E99-9046F7F6B779}"/>
                  </a:ext>
                </a:extLst>
              </p:cNvPr>
              <p:cNvSpPr/>
              <p:nvPr/>
            </p:nvSpPr>
            <p:spPr bwMode="auto">
              <a:xfrm>
                <a:off x="5422659" y="4091327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5" name="矩形 134">
                <a:extLst>
                  <a:ext uri="{FF2B5EF4-FFF2-40B4-BE49-F238E27FC236}">
                    <a16:creationId xmlns:a16="http://schemas.microsoft.com/office/drawing/2014/main" id="{5E3613BA-D807-4B01-9E99-9046F7F6B7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22659" y="4091327"/>
                <a:ext cx="473848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矩形 135">
                <a:extLst>
                  <a:ext uri="{FF2B5EF4-FFF2-40B4-BE49-F238E27FC236}">
                    <a16:creationId xmlns:a16="http://schemas.microsoft.com/office/drawing/2014/main" id="{82C6F030-85DB-4711-A7C9-C1424C70CC5A}"/>
                  </a:ext>
                </a:extLst>
              </p:cNvPr>
              <p:cNvSpPr/>
              <p:nvPr/>
            </p:nvSpPr>
            <p:spPr bwMode="auto">
              <a:xfrm>
                <a:off x="4756954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𝑚𝑖𝑑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6" name="矩形 135">
                <a:extLst>
                  <a:ext uri="{FF2B5EF4-FFF2-40B4-BE49-F238E27FC236}">
                    <a16:creationId xmlns:a16="http://schemas.microsoft.com/office/drawing/2014/main" id="{82C6F030-85DB-4711-A7C9-C1424C70CC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954" y="4087636"/>
                <a:ext cx="473848" cy="369332"/>
              </a:xfrm>
              <a:prstGeom prst="rect">
                <a:avLst/>
              </a:prstGeom>
              <a:blipFill>
                <a:blip r:embed="rId30"/>
                <a:stretch>
                  <a:fillRect l="-5952"/>
                </a:stretch>
              </a:blip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矩形 136">
                <a:extLst>
                  <a:ext uri="{FF2B5EF4-FFF2-40B4-BE49-F238E27FC236}">
                    <a16:creationId xmlns:a16="http://schemas.microsoft.com/office/drawing/2014/main" id="{3C2CE5D2-9F09-4C4E-922B-04D0F73DC238}"/>
                  </a:ext>
                </a:extLst>
              </p:cNvPr>
              <p:cNvSpPr/>
              <p:nvPr/>
            </p:nvSpPr>
            <p:spPr bwMode="auto">
              <a:xfrm>
                <a:off x="6088364" y="4091327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7" name="矩形 136">
                <a:extLst>
                  <a:ext uri="{FF2B5EF4-FFF2-40B4-BE49-F238E27FC236}">
                    <a16:creationId xmlns:a16="http://schemas.microsoft.com/office/drawing/2014/main" id="{3C2CE5D2-9F09-4C4E-922B-04D0F73DC2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88364" y="4091327"/>
                <a:ext cx="473848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矩形 137">
                <a:extLst>
                  <a:ext uri="{FF2B5EF4-FFF2-40B4-BE49-F238E27FC236}">
                    <a16:creationId xmlns:a16="http://schemas.microsoft.com/office/drawing/2014/main" id="{40A1524B-8909-4C91-9DCA-C64EE44B424D}"/>
                  </a:ext>
                </a:extLst>
              </p:cNvPr>
              <p:cNvSpPr/>
              <p:nvPr/>
            </p:nvSpPr>
            <p:spPr bwMode="auto">
              <a:xfrm>
                <a:off x="6754069" y="4087636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8" name="矩形 137">
                <a:extLst>
                  <a:ext uri="{FF2B5EF4-FFF2-40B4-BE49-F238E27FC236}">
                    <a16:creationId xmlns:a16="http://schemas.microsoft.com/office/drawing/2014/main" id="{40A1524B-8909-4C91-9DCA-C64EE44B42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54069" y="4087636"/>
                <a:ext cx="473848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矩形 138">
                <a:extLst>
                  <a:ext uri="{FF2B5EF4-FFF2-40B4-BE49-F238E27FC236}">
                    <a16:creationId xmlns:a16="http://schemas.microsoft.com/office/drawing/2014/main" id="{BB7666C4-5D01-4C19-93A5-0ACC1CA800A8}"/>
                  </a:ext>
                </a:extLst>
              </p:cNvPr>
              <p:cNvSpPr/>
              <p:nvPr/>
            </p:nvSpPr>
            <p:spPr bwMode="auto">
              <a:xfrm>
                <a:off x="3426094" y="4084804"/>
                <a:ext cx="473848" cy="369332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39" name="矩形 138">
                <a:extLst>
                  <a:ext uri="{FF2B5EF4-FFF2-40B4-BE49-F238E27FC236}">
                    <a16:creationId xmlns:a16="http://schemas.microsoft.com/office/drawing/2014/main" id="{BB7666C4-5D01-4C19-93A5-0ACC1CA800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26094" y="4084804"/>
                <a:ext cx="473848" cy="36933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5EA7735E-3FC8-46B5-86B7-1361B0036432}"/>
                  </a:ext>
                </a:extLst>
              </p:cNvPr>
              <p:cNvSpPr txBox="1"/>
              <p:nvPr/>
            </p:nvSpPr>
            <p:spPr>
              <a:xfrm>
                <a:off x="379024" y="2843096"/>
                <a:ext cx="1418337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Access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𝑎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  <a:ea typeface="新細明體" pitchFamily="18" charset="-120"/>
                          </a:rPr>
                          <m:t>𝑓𝑎𝑟</m:t>
                        </m:r>
                      </m:sub>
                    </m:sSub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5EA7735E-3FC8-46B5-86B7-1361B0036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24" y="2843096"/>
                <a:ext cx="1418337" cy="391582"/>
              </a:xfrm>
              <a:prstGeom prst="rect">
                <a:avLst/>
              </a:prstGeom>
              <a:blipFill>
                <a:blip r:embed="rId34"/>
                <a:stretch>
                  <a:fillRect l="-3433" t="-7692" b="-169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2" name="文字方塊 141">
            <a:extLst>
              <a:ext uri="{FF2B5EF4-FFF2-40B4-BE49-F238E27FC236}">
                <a16:creationId xmlns:a16="http://schemas.microsoft.com/office/drawing/2014/main" id="{5FBA06EE-57F1-49AA-B53E-5F6D9EEF6372}"/>
              </a:ext>
            </a:extLst>
          </p:cNvPr>
          <p:cNvSpPr txBox="1"/>
          <p:nvPr/>
        </p:nvSpPr>
        <p:spPr>
          <a:xfrm>
            <a:off x="1492526" y="3204175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Long latency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矩形 122">
                <a:extLst>
                  <a:ext uri="{FF2B5EF4-FFF2-40B4-BE49-F238E27FC236}">
                    <a16:creationId xmlns:a16="http://schemas.microsoft.com/office/drawing/2014/main" id="{5E691001-1957-42F5-9CA8-3F99DDBF86DB}"/>
                  </a:ext>
                </a:extLst>
              </p:cNvPr>
              <p:cNvSpPr/>
              <p:nvPr/>
            </p:nvSpPr>
            <p:spPr bwMode="auto">
              <a:xfrm>
                <a:off x="4424102" y="5179496"/>
                <a:ext cx="473848" cy="369332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𝑛𝑒𝑎𝑟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3" name="矩形 122">
                <a:extLst>
                  <a:ext uri="{FF2B5EF4-FFF2-40B4-BE49-F238E27FC236}">
                    <a16:creationId xmlns:a16="http://schemas.microsoft.com/office/drawing/2014/main" id="{5E691001-1957-42F5-9CA8-3F99DDBF8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4102" y="5179496"/>
                <a:ext cx="473848" cy="369332"/>
              </a:xfrm>
              <a:prstGeom prst="rect">
                <a:avLst/>
              </a:prstGeom>
              <a:blipFill>
                <a:blip r:embed="rId35"/>
                <a:stretch>
                  <a:fillRect l="-12048"/>
                </a:stretch>
              </a:blip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矩形 127">
                <a:extLst>
                  <a:ext uri="{FF2B5EF4-FFF2-40B4-BE49-F238E27FC236}">
                    <a16:creationId xmlns:a16="http://schemas.microsoft.com/office/drawing/2014/main" id="{0FBED7F5-0766-424E-8423-C7BAD76E9349}"/>
                  </a:ext>
                </a:extLst>
              </p:cNvPr>
              <p:cNvSpPr/>
              <p:nvPr/>
            </p:nvSpPr>
            <p:spPr bwMode="auto">
              <a:xfrm>
                <a:off x="4424102" y="5179496"/>
                <a:ext cx="473848" cy="369332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𝑚𝑖𝑑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28" name="矩形 127">
                <a:extLst>
                  <a:ext uri="{FF2B5EF4-FFF2-40B4-BE49-F238E27FC236}">
                    <a16:creationId xmlns:a16="http://schemas.microsoft.com/office/drawing/2014/main" id="{0FBED7F5-0766-424E-8423-C7BAD76E93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24102" y="5179496"/>
                <a:ext cx="473848" cy="369332"/>
              </a:xfrm>
              <a:prstGeom prst="rect">
                <a:avLst/>
              </a:prstGeom>
              <a:blipFill>
                <a:blip r:embed="rId36"/>
                <a:stretch>
                  <a:fillRect l="-6024"/>
                </a:stretch>
              </a:blip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矩形 139">
                <a:extLst>
                  <a:ext uri="{FF2B5EF4-FFF2-40B4-BE49-F238E27FC236}">
                    <a16:creationId xmlns:a16="http://schemas.microsoft.com/office/drawing/2014/main" id="{F495F13D-4AEC-4AAC-915F-B329EB53832D}"/>
                  </a:ext>
                </a:extLst>
              </p:cNvPr>
              <p:cNvSpPr/>
              <p:nvPr/>
            </p:nvSpPr>
            <p:spPr bwMode="auto">
              <a:xfrm>
                <a:off x="4430030" y="5178475"/>
                <a:ext cx="473848" cy="369332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</m:ctrlPr>
                        </m:sSubPr>
                        <m:e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𝑎</m:t>
                          </m:r>
                        </m:e>
                        <m:sub>
                          <m:r>
                            <a:rPr kumimoji="0" lang="en-US" altLang="zh-TW" sz="1600" b="0" i="1" u="none" strike="noStrike" cap="none" normalizeH="0" baseline="0" smtClean="0">
                              <a:ln>
                                <a:noFill/>
                              </a:ln>
                              <a:effectLst/>
                              <a:highlight>
                                <a:srgbClr val="000000"/>
                              </a:highlight>
                              <a:latin typeface="Cambria Math" panose="02040503050406030204" pitchFamily="18" charset="0"/>
                              <a:ea typeface="新細明體" pitchFamily="18" charset="-120"/>
                            </a:rPr>
                            <m:t>𝑓𝑎𝑟</m:t>
                          </m:r>
                        </m:sub>
                      </m:sSub>
                    </m:oMath>
                  </m:oMathPara>
                </a14:m>
                <a:endParaRPr kumimoji="0" lang="zh-TW" altLang="en-US" sz="1600" b="0" i="0" u="none" strike="noStrike" cap="none" normalizeH="0" baseline="0" dirty="0">
                  <a:ln>
                    <a:noFill/>
                  </a:ln>
                  <a:effectLst/>
                  <a:highlight>
                    <a:srgbClr val="000000"/>
                  </a:highlight>
                  <a:latin typeface="Arial" charset="0"/>
                  <a:ea typeface="新細明體" pitchFamily="18" charset="-120"/>
                </a:endParaRPr>
              </a:p>
            </p:txBody>
          </p:sp>
        </mc:Choice>
        <mc:Fallback xmlns="">
          <p:sp>
            <p:nvSpPr>
              <p:cNvPr id="140" name="矩形 139">
                <a:extLst>
                  <a:ext uri="{FF2B5EF4-FFF2-40B4-BE49-F238E27FC236}">
                    <a16:creationId xmlns:a16="http://schemas.microsoft.com/office/drawing/2014/main" id="{F495F13D-4AEC-4AAC-915F-B329EB5383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0030" y="5178475"/>
                <a:ext cx="473848" cy="369332"/>
              </a:xfrm>
              <a:prstGeom prst="rect">
                <a:avLst/>
              </a:prstGeom>
              <a:blipFill>
                <a:blip r:embed="rId37"/>
                <a:stretch>
                  <a:fillRect l="-2410"/>
                </a:stretch>
              </a:blipFill>
              <a:ln w="38100" cap="flat" cmpd="sng" algn="ctr">
                <a:solidFill>
                  <a:schemeClr val="accent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字方塊 4">
            <a:extLst>
              <a:ext uri="{FF2B5EF4-FFF2-40B4-BE49-F238E27FC236}">
                <a16:creationId xmlns:a16="http://schemas.microsoft.com/office/drawing/2014/main" id="{F2F534FF-AE9E-4261-B219-7DEB6AAA7309}"/>
              </a:ext>
            </a:extLst>
          </p:cNvPr>
          <p:cNvSpPr txBox="1"/>
          <p:nvPr/>
        </p:nvSpPr>
        <p:spPr>
          <a:xfrm>
            <a:off x="3735131" y="3616847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8-way cache set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8A38780A-58EA-4E87-BD92-D462C2835A79}"/>
              </a:ext>
            </a:extLst>
          </p:cNvPr>
          <p:cNvSpPr txBox="1"/>
          <p:nvPr/>
        </p:nvSpPr>
        <p:spPr>
          <a:xfrm>
            <a:off x="992154" y="3567668"/>
            <a:ext cx="80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Victim</a:t>
            </a:r>
            <a:endParaRPr lang="zh-TW" altLang="en-US" dirty="0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1D963DDE-5EE7-4720-B2FA-914C03974B0E}"/>
              </a:ext>
            </a:extLst>
          </p:cNvPr>
          <p:cNvSpPr/>
          <p:nvPr/>
        </p:nvSpPr>
        <p:spPr bwMode="auto">
          <a:xfrm>
            <a:off x="3928673" y="2288048"/>
            <a:ext cx="1228157" cy="573416"/>
          </a:xfrm>
          <a:prstGeom prst="ellipse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A5DAE643-BA05-4041-8826-15EBA6946CCE}"/>
              </a:ext>
            </a:extLst>
          </p:cNvPr>
          <p:cNvSpPr txBox="1"/>
          <p:nvPr/>
        </p:nvSpPr>
        <p:spPr>
          <a:xfrm>
            <a:off x="1041931" y="2476594"/>
            <a:ext cx="6917471" cy="40011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/>
                </a:solidFill>
              </a:rPr>
              <a:t>We want to give higher priorities to long latency data blocks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7EBB2CF9-CEB8-4227-A29A-21FC12202372}"/>
                  </a:ext>
                </a:extLst>
              </p:cNvPr>
              <p:cNvSpPr txBox="1"/>
              <p:nvPr/>
            </p:nvSpPr>
            <p:spPr>
              <a:xfrm>
                <a:off x="7457076" y="5845293"/>
                <a:ext cx="8891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1" name="文字方塊 60">
                <a:extLst>
                  <a:ext uri="{FF2B5EF4-FFF2-40B4-BE49-F238E27FC236}">
                    <a16:creationId xmlns:a16="http://schemas.microsoft.com/office/drawing/2014/main" id="{7EBB2CF9-CEB8-4227-A29A-21FC12202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076" y="5845293"/>
                <a:ext cx="889154" cy="369332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0" name="Group 69">
            <a:extLst>
              <a:ext uri="{FF2B5EF4-FFF2-40B4-BE49-F238E27FC236}">
                <a16:creationId xmlns:a16="http://schemas.microsoft.com/office/drawing/2014/main" id="{F050CCC3-555F-4C58-AB12-5D4E926B822B}"/>
              </a:ext>
            </a:extLst>
          </p:cNvPr>
          <p:cNvGrpSpPr/>
          <p:nvPr/>
        </p:nvGrpSpPr>
        <p:grpSpPr>
          <a:xfrm>
            <a:off x="1383103" y="3100742"/>
            <a:ext cx="5804355" cy="3744657"/>
            <a:chOff x="1380669" y="3100742"/>
            <a:chExt cx="5804355" cy="3744657"/>
          </a:xfrm>
        </p:grpSpPr>
        <p:sp>
          <p:nvSpPr>
            <p:cNvPr id="71" name="矩形 54">
              <a:extLst>
                <a:ext uri="{FF2B5EF4-FFF2-40B4-BE49-F238E27FC236}">
                  <a16:creationId xmlns:a16="http://schemas.microsoft.com/office/drawing/2014/main" id="{476F5473-409D-42A1-9C7B-10F1F86E75F1}"/>
                </a:ext>
              </a:extLst>
            </p:cNvPr>
            <p:cNvSpPr/>
            <p:nvPr/>
          </p:nvSpPr>
          <p:spPr bwMode="auto">
            <a:xfrm>
              <a:off x="1380669" y="3100742"/>
              <a:ext cx="5801723" cy="3681058"/>
            </a:xfrm>
            <a:prstGeom prst="rect">
              <a:avLst/>
            </a:prstGeom>
            <a:solidFill>
              <a:schemeClr val="bg2">
                <a:alpha val="90000"/>
              </a:schemeClr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graphicFrame>
          <p:nvGraphicFramePr>
            <p:cNvPr id="72" name="圖表 4">
              <a:extLst>
                <a:ext uri="{FF2B5EF4-FFF2-40B4-BE49-F238E27FC236}">
                  <a16:creationId xmlns:a16="http://schemas.microsoft.com/office/drawing/2014/main" id="{8F7AE573-D7E1-4C13-A5CA-4ABF59E3E69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242619"/>
                </p:ext>
              </p:extLst>
            </p:nvPr>
          </p:nvGraphicFramePr>
          <p:xfrm>
            <a:off x="1388563" y="3201095"/>
            <a:ext cx="5796461" cy="33812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9"/>
            </a:graphicData>
          </a:graphic>
        </p:graphicFrame>
        <p:cxnSp>
          <p:nvCxnSpPr>
            <p:cNvPr id="73" name="直線單箭頭接點 9">
              <a:extLst>
                <a:ext uri="{FF2B5EF4-FFF2-40B4-BE49-F238E27FC236}">
                  <a16:creationId xmlns:a16="http://schemas.microsoft.com/office/drawing/2014/main" id="{70B99157-2CCB-46D8-95D0-BDD9AE18285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2760" y="6524626"/>
              <a:ext cx="3977640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4" name="文字方塊 10">
              <a:extLst>
                <a:ext uri="{FF2B5EF4-FFF2-40B4-BE49-F238E27FC236}">
                  <a16:creationId xmlns:a16="http://schemas.microsoft.com/office/drawing/2014/main" id="{34C05737-B205-4EE2-95E8-78F7733ED463}"/>
                </a:ext>
              </a:extLst>
            </p:cNvPr>
            <p:cNvSpPr txBox="1"/>
            <p:nvPr/>
          </p:nvSpPr>
          <p:spPr>
            <a:xfrm>
              <a:off x="5402267" y="647606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Far from core</a:t>
              </a:r>
              <a:endParaRPr lang="zh-TW" altLang="en-US" dirty="0"/>
            </a:p>
          </p:txBody>
        </p:sp>
        <p:sp>
          <p:nvSpPr>
            <p:cNvPr id="75" name="文字方塊 11">
              <a:extLst>
                <a:ext uri="{FF2B5EF4-FFF2-40B4-BE49-F238E27FC236}">
                  <a16:creationId xmlns:a16="http://schemas.microsoft.com/office/drawing/2014/main" id="{9984CB91-1CB3-4987-B512-EBBF1A4A1B72}"/>
                </a:ext>
              </a:extLst>
            </p:cNvPr>
            <p:cNvSpPr txBox="1"/>
            <p:nvPr/>
          </p:nvSpPr>
          <p:spPr>
            <a:xfrm>
              <a:off x="3032760" y="6476067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Near to core</a:t>
              </a:r>
              <a:endParaRPr lang="zh-TW" altLang="en-US" dirty="0"/>
            </a:p>
          </p:txBody>
        </p:sp>
        <p:sp>
          <p:nvSpPr>
            <p:cNvPr id="76" name="橢圓 80">
              <a:extLst>
                <a:ext uri="{FF2B5EF4-FFF2-40B4-BE49-F238E27FC236}">
                  <a16:creationId xmlns:a16="http://schemas.microsoft.com/office/drawing/2014/main" id="{0B94172D-2983-497E-9B3F-926BC880BCAE}"/>
                </a:ext>
              </a:extLst>
            </p:cNvPr>
            <p:cNvSpPr/>
            <p:nvPr/>
          </p:nvSpPr>
          <p:spPr bwMode="auto">
            <a:xfrm>
              <a:off x="6530493" y="5915790"/>
              <a:ext cx="432106" cy="282604"/>
            </a:xfrm>
            <a:prstGeom prst="ellipse">
              <a:avLst/>
            </a:prstGeom>
            <a:noFill/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77" name="橢圓 81">
              <a:extLst>
                <a:ext uri="{FF2B5EF4-FFF2-40B4-BE49-F238E27FC236}">
                  <a16:creationId xmlns:a16="http://schemas.microsoft.com/office/drawing/2014/main" id="{06A42E79-CB61-4CF5-9814-97692DD2C4CB}"/>
                </a:ext>
              </a:extLst>
            </p:cNvPr>
            <p:cNvSpPr/>
            <p:nvPr/>
          </p:nvSpPr>
          <p:spPr bwMode="auto">
            <a:xfrm>
              <a:off x="5499412" y="5915790"/>
              <a:ext cx="432106" cy="282604"/>
            </a:xfrm>
            <a:prstGeom prst="ellipse">
              <a:avLst/>
            </a:prstGeom>
            <a:noFill/>
            <a:ln w="381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678563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3.7037E-6 L 0.09826 0.04005 C 0.11875 0.04908 0.14913 0.05417 0.1809 0.05417 C 0.21719 0.05417 0.24618 0.04908 0.26667 0.04005 L 0.36406 -3.7037E-6 " pathEditMode="relative" rAng="0" ptsTypes="AAAAA">
                                      <p:cBhvr>
                                        <p:cTn id="23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42" y="2708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7.40741E-7 L -0.07274 -7.40741E-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0.07292 -0.0004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-2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-0.07274 4.81481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07275 0.0004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2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07291 -0.0004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-0.18194 -0.15926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80" y="-794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L -0.10226 -3.7037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-0.07292 -3.7037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-0.10226 3.33333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0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07274 -3.7037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7291 3.33333E-6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0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3333E-6 L -0.07275 3.33333E-6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-0.07292 3.33333E-6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0.03646 -0.15926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6" y="-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" presetClass="exit" presetSubtype="8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33333E-6 L -0.10226 3.33333E-6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0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-0.07292 3.33333E-6 " pathEditMode="relative" rAng="0" ptsTypes="AA">
                                      <p:cBhvr>
                                        <p:cTn id="207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7291 3.33333E-6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0"/>
                                    </p:animMotion>
                                  </p:childTnLst>
                                </p:cTn>
                              </p:par>
                              <p:par>
                                <p:cTn id="21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-0.07274 -3.7037E-6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33333E-6 L -0.07275 3.33333E-6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7037E-7 L -0.07275 -0.00046 " pathEditMode="relative" rAng="0" ptsTypes="AA">
                                      <p:cBhvr>
                                        <p:cTn id="215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3" y="0"/>
                                    </p:animMotion>
                                  </p:childTnLst>
                                </p:cTn>
                              </p:par>
                              <p:par>
                                <p:cTn id="21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-0.07274 3.7037E-7 " pathEditMode="relative" rAng="0" ptsTypes="AA">
                                      <p:cBhvr>
                                        <p:cTn id="217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8" y="0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07291 0.00047 " pathEditMode="relative" rAng="0" ptsTypes="AA">
                                      <p:cBhvr>
                                        <p:cTn id="219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0"/>
                                    </p:animMotion>
                                  </p:childTnLst>
                                </p:cTn>
                              </p:par>
                              <p:par>
                                <p:cTn id="2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25486 -0.15925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43" y="-7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2" presetClass="exit" presetSubtype="8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6" grpId="0"/>
      <p:bldP spid="116" grpId="1"/>
      <p:bldP spid="117" grpId="0"/>
      <p:bldP spid="118" grpId="0" animBg="1"/>
      <p:bldP spid="118" grpId="1" animBg="1"/>
      <p:bldP spid="119" grpId="0"/>
      <p:bldP spid="119" grpId="1"/>
      <p:bldP spid="120" grpId="0" animBg="1"/>
      <p:bldP spid="120" grpId="1" animBg="1"/>
      <p:bldP spid="121" grpId="0" animBg="1"/>
      <p:bldP spid="121" grpId="1" animBg="1"/>
      <p:bldP spid="122" grpId="0"/>
      <p:bldP spid="122" grpId="1"/>
      <p:bldP spid="124" grpId="0" animBg="1"/>
      <p:bldP spid="124" grpId="1" animBg="1"/>
      <p:bldP spid="124" grpId="2" animBg="1"/>
      <p:bldP spid="124" grpId="3" animBg="1"/>
      <p:bldP spid="125" grpId="0" animBg="1"/>
      <p:bldP spid="125" grpId="1" animBg="1"/>
      <p:bldP spid="125" grpId="2" animBg="1"/>
      <p:bldP spid="126" grpId="0" animBg="1"/>
      <p:bldP spid="126" grpId="1" animBg="1"/>
      <p:bldP spid="126" grpId="2" animBg="1"/>
      <p:bldP spid="127" grpId="0" animBg="1"/>
      <p:bldP spid="127" grpId="1" animBg="1"/>
      <p:bldP spid="127" grpId="2" animBg="1"/>
      <p:bldP spid="129" grpId="0"/>
      <p:bldP spid="129" grpId="1"/>
      <p:bldP spid="130" grpId="0" animBg="1"/>
      <p:bldP spid="130" grpId="1" animBg="1"/>
      <p:bldP spid="130" grpId="2" animBg="1"/>
      <p:bldP spid="132" grpId="0" animBg="1"/>
      <p:bldP spid="132" grpId="1" animBg="1"/>
      <p:bldP spid="132" grpId="2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1" grpId="0"/>
      <p:bldP spid="141" grpId="1"/>
      <p:bldP spid="142" grpId="0"/>
      <p:bldP spid="142" grpId="1"/>
      <p:bldP spid="123" grpId="0" animBg="1"/>
      <p:bldP spid="123" grpId="1" animBg="1"/>
      <p:bldP spid="128" grpId="0" animBg="1"/>
      <p:bldP spid="128" grpId="1" animBg="1"/>
      <p:bldP spid="140" grpId="0" animBg="1"/>
      <p:bldP spid="140" grpId="1" animBg="1"/>
      <p:bldP spid="49" grpId="0"/>
      <p:bldP spid="49" grpId="1"/>
      <p:bldP spid="49" grpId="2"/>
      <p:bldP spid="49" grpId="3"/>
      <p:bldP spid="49" grpId="4"/>
      <p:bldP spid="49" grpId="5"/>
      <p:bldP spid="7" grpId="0" animBg="1"/>
      <p:bldP spid="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51C37C-ABFF-4E8E-876B-E820B05A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/>
              <a:t>Additional interleaved blocks caused by </a:t>
            </a:r>
            <a:r>
              <a:rPr lang="en-US" altLang="zh-TW" dirty="0">
                <a:solidFill>
                  <a:schemeClr val="accent1"/>
                </a:solidFill>
              </a:rPr>
              <a:t>latency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637144DC-6879-4725-973A-94863E1AD2C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latin typeface="Cambria Math" panose="02040503050406030204" pitchFamily="18" charset="0"/>
                        </a:rPr>
                        <m:t>𝑹𝑹𝑰</m:t>
                      </m:r>
                      <m:r>
                        <m:rPr>
                          <m:lit/>
                        </m:rPr>
                        <a:rPr lang="en-US" altLang="zh-TW" b="1" i="1" dirty="0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1" i="1" dirty="0" smtClean="0">
                          <a:latin typeface="Cambria Math" panose="02040503050406030204" pitchFamily="18" charset="0"/>
                        </a:rPr>
                        <m:t>𝒍𝒂𝒕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637144DC-6879-4725-973A-94863E1AD2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3" name="群組 142">
            <a:extLst>
              <a:ext uri="{FF2B5EF4-FFF2-40B4-BE49-F238E27FC236}">
                <a16:creationId xmlns:a16="http://schemas.microsoft.com/office/drawing/2014/main" id="{EA241F5A-D983-4595-BFA9-0C4D2720B134}"/>
              </a:ext>
            </a:extLst>
          </p:cNvPr>
          <p:cNvGrpSpPr/>
          <p:nvPr/>
        </p:nvGrpSpPr>
        <p:grpSpPr>
          <a:xfrm>
            <a:off x="2369680" y="4731120"/>
            <a:ext cx="2747226" cy="342900"/>
            <a:chOff x="2369680" y="4731120"/>
            <a:chExt cx="2747226" cy="342900"/>
          </a:xfrm>
        </p:grpSpPr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67336E5A-EE07-4FF8-AC43-899FB19DEBC8}"/>
                </a:ext>
              </a:extLst>
            </p:cNvPr>
            <p:cNvSpPr/>
            <p:nvPr/>
          </p:nvSpPr>
          <p:spPr bwMode="auto">
            <a:xfrm>
              <a:off x="2369680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78ADED33-FB0A-4A06-86A3-853529EF520F}"/>
                </a:ext>
              </a:extLst>
            </p:cNvPr>
            <p:cNvSpPr/>
            <p:nvPr/>
          </p:nvSpPr>
          <p:spPr bwMode="auto">
            <a:xfrm>
              <a:off x="3009335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72746E6A-17EF-4209-AC71-44402B2ACD1D}"/>
                </a:ext>
              </a:extLst>
            </p:cNvPr>
            <p:cNvSpPr/>
            <p:nvPr/>
          </p:nvSpPr>
          <p:spPr bwMode="auto">
            <a:xfrm>
              <a:off x="3648389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EEFA8BB3-D981-4EED-8529-298182DCF1E9}"/>
                </a:ext>
              </a:extLst>
            </p:cNvPr>
            <p:cNvSpPr/>
            <p:nvPr/>
          </p:nvSpPr>
          <p:spPr bwMode="auto">
            <a:xfrm>
              <a:off x="4274448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D51261E7-ABFA-47FA-A637-A6BBC9CDAEB1}"/>
                </a:ext>
              </a:extLst>
            </p:cNvPr>
            <p:cNvSpPr/>
            <p:nvPr/>
          </p:nvSpPr>
          <p:spPr bwMode="auto">
            <a:xfrm>
              <a:off x="4966887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字方塊 33">
                <a:extLst>
                  <a:ext uri="{FF2B5EF4-FFF2-40B4-BE49-F238E27FC236}">
                    <a16:creationId xmlns:a16="http://schemas.microsoft.com/office/drawing/2014/main" id="{3D23EC1B-65BF-42D3-8055-A550648047A5}"/>
                  </a:ext>
                </a:extLst>
              </p:cNvPr>
              <p:cNvSpPr txBox="1"/>
              <p:nvPr/>
            </p:nvSpPr>
            <p:spPr>
              <a:xfrm>
                <a:off x="5799894" y="4520022"/>
                <a:ext cx="2216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𝑟𝑒𝑎𝑐𝑐𝑒𝑠𝑠𝑖𝑛𝑔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𝑐𝑦𝑐𝑙𝑒𝑠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4" name="文字方塊 33">
                <a:extLst>
                  <a:ext uri="{FF2B5EF4-FFF2-40B4-BE49-F238E27FC236}">
                    <a16:creationId xmlns:a16="http://schemas.microsoft.com/office/drawing/2014/main" id="{3D23EC1B-65BF-42D3-8055-A55064804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894" y="4520022"/>
                <a:ext cx="2216376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群組 53">
            <a:extLst>
              <a:ext uri="{FF2B5EF4-FFF2-40B4-BE49-F238E27FC236}">
                <a16:creationId xmlns:a16="http://schemas.microsoft.com/office/drawing/2014/main" id="{6BD82A14-E03D-4022-876B-08D36063A315}"/>
              </a:ext>
            </a:extLst>
          </p:cNvPr>
          <p:cNvGrpSpPr/>
          <p:nvPr/>
        </p:nvGrpSpPr>
        <p:grpSpPr>
          <a:xfrm>
            <a:off x="2369680" y="4077860"/>
            <a:ext cx="5589915" cy="342900"/>
            <a:chOff x="2369680" y="4077860"/>
            <a:chExt cx="5589915" cy="342900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606673CE-75EC-4308-8C1C-F266B008666D}"/>
                </a:ext>
              </a:extLst>
            </p:cNvPr>
            <p:cNvSpPr/>
            <p:nvPr/>
          </p:nvSpPr>
          <p:spPr bwMode="auto">
            <a:xfrm>
              <a:off x="2369680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62217D5-5C2F-4861-A1A5-C930E257ABB3}"/>
                </a:ext>
              </a:extLst>
            </p:cNvPr>
            <p:cNvSpPr/>
            <p:nvPr/>
          </p:nvSpPr>
          <p:spPr bwMode="auto">
            <a:xfrm>
              <a:off x="3569827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003F3411-094D-4A5D-A6D2-CD9330739742}"/>
                </a:ext>
              </a:extLst>
            </p:cNvPr>
            <p:cNvSpPr/>
            <p:nvPr/>
          </p:nvSpPr>
          <p:spPr bwMode="auto">
            <a:xfrm>
              <a:off x="4769980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4E116386-0B11-4A42-8CFD-2202CAFBB55B}"/>
                </a:ext>
              </a:extLst>
            </p:cNvPr>
            <p:cNvSpPr/>
            <p:nvPr/>
          </p:nvSpPr>
          <p:spPr bwMode="auto">
            <a:xfrm>
              <a:off x="5966956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id="{F39B2E28-E3B4-4F97-99C5-B416DC06FA70}"/>
                </a:ext>
              </a:extLst>
            </p:cNvPr>
            <p:cNvSpPr/>
            <p:nvPr/>
          </p:nvSpPr>
          <p:spPr bwMode="auto">
            <a:xfrm>
              <a:off x="7163565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39" name="文字方塊 138">
            <a:extLst>
              <a:ext uri="{FF2B5EF4-FFF2-40B4-BE49-F238E27FC236}">
                <a16:creationId xmlns:a16="http://schemas.microsoft.com/office/drawing/2014/main" id="{02E63ECD-CAA2-4209-8FCF-287A7738E425}"/>
              </a:ext>
            </a:extLst>
          </p:cNvPr>
          <p:cNvSpPr txBox="1"/>
          <p:nvPr/>
        </p:nvSpPr>
        <p:spPr>
          <a:xfrm>
            <a:off x="425511" y="4062251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Long distance</a:t>
            </a:r>
            <a:endParaRPr lang="zh-TW" altLang="en-US" dirty="0"/>
          </a:p>
        </p:txBody>
      </p:sp>
      <p:sp>
        <p:nvSpPr>
          <p:cNvPr id="140" name="文字方塊 139">
            <a:extLst>
              <a:ext uri="{FF2B5EF4-FFF2-40B4-BE49-F238E27FC236}">
                <a16:creationId xmlns:a16="http://schemas.microsoft.com/office/drawing/2014/main" id="{922B453C-361A-45B9-AB8A-5742305920CC}"/>
              </a:ext>
            </a:extLst>
          </p:cNvPr>
          <p:cNvSpPr txBox="1"/>
          <p:nvPr/>
        </p:nvSpPr>
        <p:spPr>
          <a:xfrm>
            <a:off x="425511" y="470468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Short distance</a:t>
            </a:r>
            <a:endParaRPr lang="zh-TW" altLang="en-US" dirty="0"/>
          </a:p>
        </p:txBody>
      </p:sp>
      <p:grpSp>
        <p:nvGrpSpPr>
          <p:cNvPr id="144" name="群組 143">
            <a:extLst>
              <a:ext uri="{FF2B5EF4-FFF2-40B4-BE49-F238E27FC236}">
                <a16:creationId xmlns:a16="http://schemas.microsoft.com/office/drawing/2014/main" id="{0AF15954-4CBE-46E6-B51F-286801E86A05}"/>
              </a:ext>
            </a:extLst>
          </p:cNvPr>
          <p:cNvGrpSpPr/>
          <p:nvPr/>
        </p:nvGrpSpPr>
        <p:grpSpPr>
          <a:xfrm>
            <a:off x="3293605" y="4073979"/>
            <a:ext cx="3747295" cy="342900"/>
            <a:chOff x="3293605" y="2907989"/>
            <a:chExt cx="3747295" cy="342900"/>
          </a:xfrm>
        </p:grpSpPr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7A59D9FE-DABB-4023-8C5B-D943321B186A}"/>
                </a:ext>
              </a:extLst>
            </p:cNvPr>
            <p:cNvSpPr/>
            <p:nvPr/>
          </p:nvSpPr>
          <p:spPr bwMode="auto">
            <a:xfrm>
              <a:off x="3293605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6" name="矩形 145">
              <a:extLst>
                <a:ext uri="{FF2B5EF4-FFF2-40B4-BE49-F238E27FC236}">
                  <a16:creationId xmlns:a16="http://schemas.microsoft.com/office/drawing/2014/main" id="{F0F0C739-5408-40E0-91CA-55F187CC89B3}"/>
                </a:ext>
              </a:extLst>
            </p:cNvPr>
            <p:cNvSpPr/>
            <p:nvPr/>
          </p:nvSpPr>
          <p:spPr bwMode="auto">
            <a:xfrm>
              <a:off x="4493752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7" name="矩形 146">
              <a:extLst>
                <a:ext uri="{FF2B5EF4-FFF2-40B4-BE49-F238E27FC236}">
                  <a16:creationId xmlns:a16="http://schemas.microsoft.com/office/drawing/2014/main" id="{3F3947C1-C430-437E-A1CA-4FAE26226F3A}"/>
                </a:ext>
              </a:extLst>
            </p:cNvPr>
            <p:cNvSpPr/>
            <p:nvPr/>
          </p:nvSpPr>
          <p:spPr bwMode="auto">
            <a:xfrm>
              <a:off x="5693904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8" name="矩形 147">
              <a:extLst>
                <a:ext uri="{FF2B5EF4-FFF2-40B4-BE49-F238E27FC236}">
                  <a16:creationId xmlns:a16="http://schemas.microsoft.com/office/drawing/2014/main" id="{534A90A9-C2CA-4C48-8305-C2FA9E42A0F9}"/>
                </a:ext>
              </a:extLst>
            </p:cNvPr>
            <p:cNvSpPr/>
            <p:nvPr/>
          </p:nvSpPr>
          <p:spPr bwMode="auto">
            <a:xfrm>
              <a:off x="6890881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文字方塊 154">
                <a:extLst>
                  <a:ext uri="{FF2B5EF4-FFF2-40B4-BE49-F238E27FC236}">
                    <a16:creationId xmlns:a16="http://schemas.microsoft.com/office/drawing/2014/main" id="{A587334E-2970-4631-BE9C-CEDA50766681}"/>
                  </a:ext>
                </a:extLst>
              </p:cNvPr>
              <p:cNvSpPr txBox="1"/>
              <p:nvPr/>
            </p:nvSpPr>
            <p:spPr>
              <a:xfrm>
                <a:off x="5804441" y="3159913"/>
                <a:ext cx="10215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m:rPr>
                          <m:lit/>
                        </m:rPr>
                        <a:rPr lang="en-US" altLang="zh-TW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𝑙𝑎𝑡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55" name="文字方塊 154">
                <a:extLst>
                  <a:ext uri="{FF2B5EF4-FFF2-40B4-BE49-F238E27FC236}">
                    <a16:creationId xmlns:a16="http://schemas.microsoft.com/office/drawing/2014/main" id="{A587334E-2970-4631-BE9C-CEDA50766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441" y="3159913"/>
                <a:ext cx="102156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AD2154-C386-476A-BA65-94888425D4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17</a:t>
            </a:fld>
            <a:endParaRPr lang="zh-TW" altLang="en-US"/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C4717A48-2453-40B7-A152-E1E1DF150F4D}"/>
              </a:ext>
            </a:extLst>
          </p:cNvPr>
          <p:cNvGrpSpPr/>
          <p:nvPr/>
        </p:nvGrpSpPr>
        <p:grpSpPr>
          <a:xfrm>
            <a:off x="3293605" y="4736272"/>
            <a:ext cx="1350166" cy="342900"/>
            <a:chOff x="3293605" y="6556683"/>
            <a:chExt cx="1350166" cy="342900"/>
          </a:xfrm>
        </p:grpSpPr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032795E6-8A3B-416C-ADD3-55112FF52BEB}"/>
                </a:ext>
              </a:extLst>
            </p:cNvPr>
            <p:cNvSpPr/>
            <p:nvPr/>
          </p:nvSpPr>
          <p:spPr bwMode="auto">
            <a:xfrm>
              <a:off x="3293605" y="6556683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F47C6FD5-81B2-44BA-A50F-F6A0BCE2E3D5}"/>
                </a:ext>
              </a:extLst>
            </p:cNvPr>
            <p:cNvSpPr/>
            <p:nvPr/>
          </p:nvSpPr>
          <p:spPr bwMode="auto">
            <a:xfrm>
              <a:off x="4493752" y="6556683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BA5E0188-B8DA-4452-8F68-95D13F11A3DE}"/>
              </a:ext>
            </a:extLst>
          </p:cNvPr>
          <p:cNvCxnSpPr>
            <a:stCxn id="147" idx="0"/>
            <a:endCxn id="155" idx="2"/>
          </p:cNvCxnSpPr>
          <p:nvPr/>
        </p:nvCxnSpPr>
        <p:spPr bwMode="auto">
          <a:xfrm flipV="1">
            <a:off x="5768914" y="3529245"/>
            <a:ext cx="546308" cy="54473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80483AF0-3824-4138-8882-04371D88D92B}"/>
              </a:ext>
            </a:extLst>
          </p:cNvPr>
          <p:cNvCxnSpPr>
            <a:stCxn id="148" idx="0"/>
            <a:endCxn id="155" idx="2"/>
          </p:cNvCxnSpPr>
          <p:nvPr/>
        </p:nvCxnSpPr>
        <p:spPr bwMode="auto">
          <a:xfrm flipH="1" flipV="1">
            <a:off x="6315222" y="3529245"/>
            <a:ext cx="650669" cy="54473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9230B472-B577-4C24-8151-FCFFAE9C0043}"/>
                  </a:ext>
                </a:extLst>
              </p:cNvPr>
              <p:cNvSpPr/>
              <p:nvPr/>
            </p:nvSpPr>
            <p:spPr>
              <a:xfrm>
                <a:off x="2944720" y="3399719"/>
                <a:ext cx="12502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m:rPr>
                          <m:lit/>
                        </m:rPr>
                        <a:rPr lang="en-US" altLang="zh-TW" i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𝑅𝑅𝐼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9230B472-B577-4C24-8151-FCFFAE9C00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720" y="3399719"/>
                <a:ext cx="125021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72D0B4FD-7BF8-4D3B-ABDD-A8CE3CB1D77D}"/>
                  </a:ext>
                </a:extLst>
              </p:cNvPr>
              <p:cNvSpPr/>
              <p:nvPr/>
            </p:nvSpPr>
            <p:spPr>
              <a:xfrm>
                <a:off x="4206003" y="3401660"/>
                <a:ext cx="1291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𝑖𝑛𝑛𝑒𝑟</m:t>
                      </m:r>
                      <m:r>
                        <m:rPr>
                          <m:lit/>
                        </m:rPr>
                        <a:rPr lang="en-US" altLang="zh-TW" i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𝑅𝑅𝐼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72D0B4FD-7BF8-4D3B-ABDD-A8CE3CB1D7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003" y="3401660"/>
                <a:ext cx="129189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55CBD6B-3915-431A-AE87-ACA5DC3A618E}"/>
              </a:ext>
            </a:extLst>
          </p:cNvPr>
          <p:cNvCxnSpPr>
            <a:stCxn id="145" idx="0"/>
            <a:endCxn id="11" idx="2"/>
          </p:cNvCxnSpPr>
          <p:nvPr/>
        </p:nvCxnSpPr>
        <p:spPr bwMode="auto">
          <a:xfrm flipV="1">
            <a:off x="3368615" y="3769051"/>
            <a:ext cx="201212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C41ECF66-CB0D-4D57-8276-6DBA02C871D5}"/>
              </a:ext>
            </a:extLst>
          </p:cNvPr>
          <p:cNvCxnSpPr>
            <a:stCxn id="146" idx="0"/>
            <a:endCxn id="11" idx="2"/>
          </p:cNvCxnSpPr>
          <p:nvPr/>
        </p:nvCxnSpPr>
        <p:spPr bwMode="auto">
          <a:xfrm flipH="1" flipV="1">
            <a:off x="3569827" y="3769051"/>
            <a:ext cx="998935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591C3509-0116-4102-8A0B-6D2FB0398879}"/>
              </a:ext>
            </a:extLst>
          </p:cNvPr>
          <p:cNvCxnSpPr>
            <a:stCxn id="147" idx="0"/>
            <a:endCxn id="11" idx="2"/>
          </p:cNvCxnSpPr>
          <p:nvPr/>
        </p:nvCxnSpPr>
        <p:spPr bwMode="auto">
          <a:xfrm flipH="1" flipV="1">
            <a:off x="3569827" y="3769051"/>
            <a:ext cx="2199087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F8D88F95-6201-4D46-8CDD-317E237EC820}"/>
              </a:ext>
            </a:extLst>
          </p:cNvPr>
          <p:cNvCxnSpPr>
            <a:stCxn id="148" idx="0"/>
            <a:endCxn id="11" idx="2"/>
          </p:cNvCxnSpPr>
          <p:nvPr/>
        </p:nvCxnSpPr>
        <p:spPr bwMode="auto">
          <a:xfrm flipH="1" flipV="1">
            <a:off x="3569827" y="3769051"/>
            <a:ext cx="3396064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BB2C0998-B5A4-42D7-AD41-488C7AD73BBD}"/>
              </a:ext>
            </a:extLst>
          </p:cNvPr>
          <p:cNvCxnSpPr>
            <a:cxnSpLocks/>
            <a:stCxn id="20" idx="0"/>
            <a:endCxn id="12" idx="2"/>
          </p:cNvCxnSpPr>
          <p:nvPr/>
        </p:nvCxnSpPr>
        <p:spPr bwMode="auto">
          <a:xfrm flipV="1">
            <a:off x="3969427" y="3770992"/>
            <a:ext cx="882522" cy="30686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DB2BA7F5-DA34-4511-BB74-36F057AF2BE2}"/>
              </a:ext>
            </a:extLst>
          </p:cNvPr>
          <p:cNvCxnSpPr>
            <a:cxnSpLocks/>
            <a:stCxn id="23" idx="0"/>
            <a:endCxn id="12" idx="2"/>
          </p:cNvCxnSpPr>
          <p:nvPr/>
        </p:nvCxnSpPr>
        <p:spPr bwMode="auto">
          <a:xfrm flipH="1" flipV="1">
            <a:off x="4851949" y="3770992"/>
            <a:ext cx="316046" cy="30686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240DC886-27E6-4325-87D8-04A240F048A3}"/>
              </a:ext>
            </a:extLst>
          </p:cNvPr>
          <p:cNvCxnSpPr>
            <a:cxnSpLocks/>
            <a:stCxn id="26" idx="0"/>
            <a:endCxn id="12" idx="2"/>
          </p:cNvCxnSpPr>
          <p:nvPr/>
        </p:nvCxnSpPr>
        <p:spPr bwMode="auto">
          <a:xfrm flipH="1" flipV="1">
            <a:off x="4851949" y="3770992"/>
            <a:ext cx="1513022" cy="30686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1F571797-1F29-4978-8EC8-DC4391A41984}"/>
              </a:ext>
            </a:extLst>
          </p:cNvPr>
          <p:cNvCxnSpPr>
            <a:cxnSpLocks/>
          </p:cNvCxnSpPr>
          <p:nvPr/>
        </p:nvCxnSpPr>
        <p:spPr bwMode="auto">
          <a:xfrm>
            <a:off x="2369680" y="4583607"/>
            <a:ext cx="479388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165886F8-1465-4637-93BE-50E37F0E9218}"/>
                  </a:ext>
                </a:extLst>
              </p:cNvPr>
              <p:cNvSpPr txBox="1"/>
              <p:nvPr/>
            </p:nvSpPr>
            <p:spPr>
              <a:xfrm>
                <a:off x="649516" y="5628898"/>
                <a:ext cx="6279027" cy="5861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m:rPr>
                          <m:lit/>
                        </m:rP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𝑙𝑎𝑡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𝑖𝑛𝑛𝑒𝑟</m:t>
                              </m:r>
                              <m:r>
                                <m:rPr>
                                  <m:lit/>
                                </m:rP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𝑅𝑅𝐼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𝑙𝑎𝑡𝑒𝑛𝑐𝑦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𝑟𝑒𝑎𝑐𝑐𝑒𝑠𝑠𝑖𝑛𝑔</m:t>
                          </m:r>
                          <m:r>
                            <m:rPr>
                              <m:lit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𝑐𝑦𝑐𝑙𝑒𝑠</m:t>
                          </m:r>
                        </m:den>
                      </m:f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𝑐𝑜𝑛𝑠𝑡𝑎𝑛𝑡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165886F8-1465-4637-93BE-50E37F0E9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6" y="5628898"/>
                <a:ext cx="6279027" cy="5861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字方塊 55">
                <a:extLst>
                  <a:ext uri="{FF2B5EF4-FFF2-40B4-BE49-F238E27FC236}">
                    <a16:creationId xmlns:a16="http://schemas.microsoft.com/office/drawing/2014/main" id="{5BDA1A7A-3BD9-465B-B3F6-17038B079AD2}"/>
                  </a:ext>
                </a:extLst>
              </p:cNvPr>
              <p:cNvSpPr txBox="1"/>
              <p:nvPr/>
            </p:nvSpPr>
            <p:spPr>
              <a:xfrm>
                <a:off x="1027703" y="2049877"/>
                <a:ext cx="766658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: number of interleaved blocks from other applications</a:t>
                </a: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𝑖𝑛𝑛𝑒𝑟</m:t>
                    </m:r>
                    <m:r>
                      <m:rPr>
                        <m:lit/>
                      </m:rPr>
                      <a:rPr lang="en-US" altLang="zh-TW" b="0" i="1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: number of interleaved blocks from the same application</a:t>
                </a:r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𝑟𝑒𝑎𝑐𝑐𝑒𝑠𝑠𝑖𝑛𝑔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𝑐𝑦𝑐𝑙𝑒𝑠</m:t>
                    </m:r>
                  </m:oMath>
                </a14:m>
                <a:r>
                  <a:rPr lang="en-US" altLang="zh-TW" dirty="0"/>
                  <a:t>: elapsed cycles between two accesses to same block</a:t>
                </a:r>
              </a:p>
            </p:txBody>
          </p:sp>
        </mc:Choice>
        <mc:Fallback xmlns="">
          <p:sp>
            <p:nvSpPr>
              <p:cNvPr id="56" name="文字方塊 55">
                <a:extLst>
                  <a:ext uri="{FF2B5EF4-FFF2-40B4-BE49-F238E27FC236}">
                    <a16:creationId xmlns:a16="http://schemas.microsoft.com/office/drawing/2014/main" id="{5BDA1A7A-3BD9-465B-B3F6-17038B079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703" y="2049877"/>
                <a:ext cx="7666586" cy="923330"/>
              </a:xfrm>
              <a:prstGeom prst="rect">
                <a:avLst/>
              </a:prstGeom>
              <a:blipFill>
                <a:blip r:embed="rId14"/>
                <a:stretch>
                  <a:fillRect l="-239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矩形 56">
            <a:extLst>
              <a:ext uri="{FF2B5EF4-FFF2-40B4-BE49-F238E27FC236}">
                <a16:creationId xmlns:a16="http://schemas.microsoft.com/office/drawing/2014/main" id="{96DCAC12-5B1A-4487-953E-C47E963D2122}"/>
              </a:ext>
            </a:extLst>
          </p:cNvPr>
          <p:cNvSpPr/>
          <p:nvPr/>
        </p:nvSpPr>
        <p:spPr bwMode="auto">
          <a:xfrm>
            <a:off x="1055931" y="2078796"/>
            <a:ext cx="7687958" cy="28771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4473D089-4998-4BC4-A2C1-53559ADD0D66}"/>
              </a:ext>
            </a:extLst>
          </p:cNvPr>
          <p:cNvSpPr/>
          <p:nvPr/>
        </p:nvSpPr>
        <p:spPr bwMode="auto">
          <a:xfrm>
            <a:off x="1055931" y="2366514"/>
            <a:ext cx="7687958" cy="28771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E2C2004A-1766-44BD-A6BF-2C1A6084A219}"/>
              </a:ext>
            </a:extLst>
          </p:cNvPr>
          <p:cNvSpPr/>
          <p:nvPr/>
        </p:nvSpPr>
        <p:spPr bwMode="auto">
          <a:xfrm>
            <a:off x="922643" y="2637917"/>
            <a:ext cx="7687958" cy="28771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858AF8DD-AA17-483D-8FC3-95702F14CC0F}"/>
                  </a:ext>
                </a:extLst>
              </p:cNvPr>
              <p:cNvSpPr txBox="1"/>
              <p:nvPr/>
            </p:nvSpPr>
            <p:spPr>
              <a:xfrm>
                <a:off x="7244232" y="5099810"/>
                <a:ext cx="1451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𝑙𝑎𝑡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858AF8DD-AA17-483D-8FC3-95702F14C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32" y="5099810"/>
                <a:ext cx="145116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90473DB4-E409-4EA0-A348-15790BE25123}"/>
                  </a:ext>
                </a:extLst>
              </p:cNvPr>
              <p:cNvSpPr txBox="1"/>
              <p:nvPr/>
            </p:nvSpPr>
            <p:spPr>
              <a:xfrm>
                <a:off x="7244232" y="5474265"/>
                <a:ext cx="16798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0" name="文字方塊 49">
                <a:extLst>
                  <a:ext uri="{FF2B5EF4-FFF2-40B4-BE49-F238E27FC236}">
                    <a16:creationId xmlns:a16="http://schemas.microsoft.com/office/drawing/2014/main" id="{90473DB4-E409-4EA0-A348-15790BE25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32" y="5474265"/>
                <a:ext cx="1679819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5B4C2CB0-FD1A-4A34-AD15-92EF51BE3FB0}"/>
                  </a:ext>
                </a:extLst>
              </p:cNvPr>
              <p:cNvSpPr txBox="1"/>
              <p:nvPr/>
            </p:nvSpPr>
            <p:spPr>
              <a:xfrm>
                <a:off x="7244232" y="5843597"/>
                <a:ext cx="17214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𝑖𝑛𝑛𝑒𝑟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1" name="文字方塊 50">
                <a:extLst>
                  <a:ext uri="{FF2B5EF4-FFF2-40B4-BE49-F238E27FC236}">
                    <a16:creationId xmlns:a16="http://schemas.microsoft.com/office/drawing/2014/main" id="{5B4C2CB0-FD1A-4A34-AD15-92EF51BE3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232" y="5843597"/>
                <a:ext cx="1721497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2338088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4" grpId="2"/>
      <p:bldP spid="155" grpId="0"/>
      <p:bldP spid="155" grpId="1"/>
      <p:bldP spid="155" grpId="2"/>
      <p:bldP spid="11" grpId="0"/>
      <p:bldP spid="11" grpId="1"/>
      <p:bldP spid="11" grpId="2"/>
      <p:bldP spid="12" grpId="0"/>
      <p:bldP spid="12" grpId="1"/>
      <p:bldP spid="12" grpId="2"/>
      <p:bldP spid="52" grpId="0"/>
      <p:bldP spid="57" grpId="0" animBg="1"/>
      <p:bldP spid="58" grpId="0" animBg="1"/>
      <p:bldP spid="59" grpId="0" animBg="1"/>
      <p:bldP spid="10" grpId="0"/>
      <p:bldP spid="50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F30A8-2B1F-4682-9967-6DDA7BAF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FD1ACE-AB9F-41D1-B0D2-551171976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Non-uniform cache architecture (NUCA)</a:t>
            </a:r>
          </a:p>
          <a:p>
            <a:pPr lvl="1"/>
            <a:r>
              <a:rPr lang="en-US" altLang="zh-TW" dirty="0"/>
              <a:t>Varied latency related to bank location</a:t>
            </a:r>
          </a:p>
          <a:p>
            <a:r>
              <a:rPr lang="en-US" altLang="zh-TW" dirty="0"/>
              <a:t>Access pattern with long dynamic latency</a:t>
            </a:r>
          </a:p>
          <a:p>
            <a:pPr lvl="1"/>
            <a:r>
              <a:rPr lang="en-US" altLang="zh-TW" dirty="0"/>
              <a:t>Identification mechanism</a:t>
            </a:r>
          </a:p>
          <a:p>
            <a:r>
              <a:rPr lang="en-US" altLang="zh-TW" dirty="0"/>
              <a:t>Dynamic link-latency aware cache replacement policy (DLRP)</a:t>
            </a:r>
          </a:p>
          <a:p>
            <a:pPr lvl="1"/>
            <a:r>
              <a:rPr lang="en-US" altLang="zh-TW" dirty="0"/>
              <a:t>Replacement policy bit priority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Conclusions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D2DB5DB-CC7F-478D-8D50-D62D89FB4A32}"/>
              </a:ext>
            </a:extLst>
          </p:cNvPr>
          <p:cNvSpPr/>
          <p:nvPr/>
        </p:nvSpPr>
        <p:spPr bwMode="auto">
          <a:xfrm>
            <a:off x="669924" y="4933668"/>
            <a:ext cx="7132955" cy="653142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B9E5852-033F-42EA-9B6A-5C4300864D54}"/>
              </a:ext>
            </a:extLst>
          </p:cNvPr>
          <p:cNvSpPr/>
          <p:nvPr/>
        </p:nvSpPr>
        <p:spPr bwMode="auto">
          <a:xfrm>
            <a:off x="669924" y="1387476"/>
            <a:ext cx="7829552" cy="3161664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ADA44F02-C15B-4156-9AF4-6BED2E07F8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18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78324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47CAEB6-0607-4FA2-A057-715A1001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Benchmarking Kernels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10B429-9F5E-4F68-9FF7-4BF561BB1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kernels are selected from various area</a:t>
            </a:r>
            <a:endParaRPr lang="zh-TW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F5753AD-ADD1-418A-8D82-D330F544B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443585"/>
              </p:ext>
            </p:extLst>
          </p:nvPr>
        </p:nvGraphicFramePr>
        <p:xfrm>
          <a:off x="1332198" y="2074546"/>
          <a:ext cx="6479604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3180">
                  <a:extLst>
                    <a:ext uri="{9D8B030D-6E8A-4147-A177-3AD203B41FA5}">
                      <a16:colId xmlns:a16="http://schemas.microsoft.com/office/drawing/2014/main" val="3145396954"/>
                    </a:ext>
                  </a:extLst>
                </a:gridCol>
                <a:gridCol w="4043744">
                  <a:extLst>
                    <a:ext uri="{9D8B030D-6E8A-4147-A177-3AD203B41FA5}">
                      <a16:colId xmlns:a16="http://schemas.microsoft.com/office/drawing/2014/main" val="93398661"/>
                    </a:ext>
                  </a:extLst>
                </a:gridCol>
                <a:gridCol w="1122680">
                  <a:extLst>
                    <a:ext uri="{9D8B030D-6E8A-4147-A177-3AD203B41FA5}">
                      <a16:colId xmlns:a16="http://schemas.microsoft.com/office/drawing/2014/main" val="308323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Name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Description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L1 MPKI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057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</a:t>
                      </a:r>
                      <a:r>
                        <a:rPr lang="en-US" altLang="zh-TW" dirty="0" err="1"/>
                        <a:t>strcpy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String copy in standard library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3.47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182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random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Random memory access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55.56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21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</a:t>
                      </a:r>
                      <a:r>
                        <a:rPr lang="en-US" altLang="zh-TW" dirty="0" err="1"/>
                        <a:t>mco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Matrix multiplication chain order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921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</a:t>
                      </a:r>
                      <a:r>
                        <a:rPr lang="en-US" altLang="zh-TW" dirty="0" err="1"/>
                        <a:t>hwdec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Haar</a:t>
                      </a:r>
                      <a:r>
                        <a:rPr lang="en-US" altLang="zh-TW" dirty="0"/>
                        <a:t> wavelet image decompression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18.46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</a:t>
                      </a:r>
                      <a:r>
                        <a:rPr lang="en-US" altLang="zh-TW" dirty="0" err="1"/>
                        <a:t>rlchky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Right-looking Cholesky factorization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36.39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471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2DConv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Two-dimensional discrete convolution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79.91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511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</a:t>
                      </a:r>
                      <a:r>
                        <a:rPr lang="en-US" altLang="zh-TW" dirty="0" err="1"/>
                        <a:t>llchky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Left-looking Cholesky factorization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3.17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19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</a:t>
                      </a:r>
                      <a:r>
                        <a:rPr lang="en-US" altLang="zh-TW" dirty="0" err="1"/>
                        <a:t>hwcom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err="1"/>
                        <a:t>Haar</a:t>
                      </a:r>
                      <a:r>
                        <a:rPr lang="en-US" altLang="zh-TW" dirty="0"/>
                        <a:t> wavelet image compression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18.46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500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multiply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Matrix multiplication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63.01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58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transpose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Matrix transposition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81.56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51162"/>
                  </a:ext>
                </a:extLst>
              </a:tr>
            </a:tbl>
          </a:graphicData>
        </a:graphic>
      </p:graphicFrame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96F1F70-B8F7-4467-ADC3-21F19608C7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097271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066A9-50D5-4DA5-8D9E-4AAA8B99D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Summary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6F2068-FEC8-408E-8D73-31AE1A565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Non-uniform cache architecture (NUCA) has varied cache access latency</a:t>
            </a:r>
          </a:p>
          <a:p>
            <a:endParaRPr lang="en-US" altLang="zh-TW" dirty="0"/>
          </a:p>
          <a:p>
            <a:r>
              <a:rPr lang="en-US" altLang="zh-TW" dirty="0">
                <a:solidFill>
                  <a:schemeClr val="accent1"/>
                </a:solidFill>
              </a:rPr>
              <a:t>Access patterns with long dynamic latency</a:t>
            </a:r>
            <a:r>
              <a:rPr lang="en-US" altLang="zh-TW" dirty="0"/>
              <a:t> show hit rate degradation due to the varied latency</a:t>
            </a:r>
          </a:p>
          <a:p>
            <a:pPr lvl="1"/>
            <a:r>
              <a:rPr lang="en-US" altLang="zh-TW" dirty="0"/>
              <a:t>Hardware efficient online identification mechanism </a:t>
            </a:r>
          </a:p>
          <a:p>
            <a:pPr lvl="1"/>
            <a:r>
              <a:rPr lang="en-US" altLang="zh-TW" dirty="0"/>
              <a:t>Dynamic link-latency aware cache replacement policy (DLRP)</a:t>
            </a:r>
          </a:p>
          <a:p>
            <a:endParaRPr lang="en-US" altLang="zh-TW" dirty="0"/>
          </a:p>
          <a:p>
            <a:r>
              <a:rPr lang="en-US" altLang="zh-TW" dirty="0"/>
              <a:t>The DLRP outperforms LRU by 53% for those access patterns with long dynamic latency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7F3873A-2B88-4128-B1D2-7529C4A6FD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291522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C49D0A-AED6-4FC4-A099-4FB29ACA0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Results</a:t>
            </a:r>
            <a:endParaRPr lang="zh-TW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7D86B2F-AC2E-4096-90B8-270131503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1167"/>
              </p:ext>
            </p:extLst>
          </p:nvPr>
        </p:nvGraphicFramePr>
        <p:xfrm>
          <a:off x="563880" y="1387476"/>
          <a:ext cx="7216140" cy="519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9792">
                  <a:extLst>
                    <a:ext uri="{9D8B030D-6E8A-4147-A177-3AD203B41FA5}">
                      <a16:colId xmlns:a16="http://schemas.microsoft.com/office/drawing/2014/main" val="1119064325"/>
                    </a:ext>
                  </a:extLst>
                </a:gridCol>
                <a:gridCol w="3244525">
                  <a:extLst>
                    <a:ext uri="{9D8B030D-6E8A-4147-A177-3AD203B41FA5}">
                      <a16:colId xmlns:a16="http://schemas.microsoft.com/office/drawing/2014/main" val="2068316918"/>
                    </a:ext>
                  </a:extLst>
                </a:gridCol>
                <a:gridCol w="874830">
                  <a:extLst>
                    <a:ext uri="{9D8B030D-6E8A-4147-A177-3AD203B41FA5}">
                      <a16:colId xmlns:a16="http://schemas.microsoft.com/office/drawing/2014/main" val="4108975035"/>
                    </a:ext>
                  </a:extLst>
                </a:gridCol>
                <a:gridCol w="909042">
                  <a:extLst>
                    <a:ext uri="{9D8B030D-6E8A-4147-A177-3AD203B41FA5}">
                      <a16:colId xmlns:a16="http://schemas.microsoft.com/office/drawing/2014/main" val="783233868"/>
                    </a:ext>
                  </a:extLst>
                </a:gridCol>
                <a:gridCol w="847951">
                  <a:extLst>
                    <a:ext uri="{9D8B030D-6E8A-4147-A177-3AD203B41FA5}">
                      <a16:colId xmlns:a16="http://schemas.microsoft.com/office/drawing/2014/main" val="2435470597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Kernel</a:t>
                      </a:r>
                      <a:endParaRPr lang="zh-TW" altLang="en-US" dirty="0"/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Identification mechanism</a:t>
                      </a:r>
                      <a:b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(With long dynamic latency</a:t>
                      </a:r>
                      <a:r>
                        <a:rPr lang="en-US" altLang="zh-TW" dirty="0"/>
                        <a:t>?)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IPC (normalized to LRU)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7351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NRU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SRRIP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DLRP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442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 </a:t>
                      </a:r>
                      <a:r>
                        <a:rPr lang="en-US" altLang="zh-TW" dirty="0" err="1"/>
                        <a:t>strcpy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791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random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082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mco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574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hwdec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04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rlchky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439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Avg.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419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llchky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Yes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34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2DConv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Yes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1.15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1.73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753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hwcom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Yes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1.32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1.38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002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multiply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Yes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1.17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1.48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1.75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771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transpose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Yes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1.16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1.51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1.78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02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Avg.</a:t>
                      </a:r>
                      <a:endParaRPr lang="zh-TW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Yes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1.08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1.29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1.53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32042"/>
                  </a:ext>
                </a:extLst>
              </a:tr>
            </a:tbl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1E5B6A57-F7E2-408F-AF80-2EF248BAD4DD}"/>
              </a:ext>
            </a:extLst>
          </p:cNvPr>
          <p:cNvSpPr/>
          <p:nvPr/>
        </p:nvSpPr>
        <p:spPr bwMode="auto">
          <a:xfrm>
            <a:off x="563880" y="3971992"/>
            <a:ext cx="721614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C900B67-164C-4E02-9B7F-5967D76C1C58}"/>
              </a:ext>
            </a:extLst>
          </p:cNvPr>
          <p:cNvSpPr/>
          <p:nvPr/>
        </p:nvSpPr>
        <p:spPr bwMode="auto">
          <a:xfrm>
            <a:off x="563880" y="6192045"/>
            <a:ext cx="721614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58DD136-D7C0-4753-A0D0-6AC5E21649E3}"/>
              </a:ext>
            </a:extLst>
          </p:cNvPr>
          <p:cNvSpPr/>
          <p:nvPr/>
        </p:nvSpPr>
        <p:spPr bwMode="auto">
          <a:xfrm>
            <a:off x="0" y="4374924"/>
            <a:ext cx="8580119" cy="2295842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20F718A-963D-4A51-B3ED-46562734260C}"/>
              </a:ext>
            </a:extLst>
          </p:cNvPr>
          <p:cNvSpPr/>
          <p:nvPr/>
        </p:nvSpPr>
        <p:spPr bwMode="auto">
          <a:xfrm>
            <a:off x="563880" y="1387476"/>
            <a:ext cx="7216140" cy="296735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4749B86-3303-4FE5-B2C7-0B7BBE265200}"/>
              </a:ext>
            </a:extLst>
          </p:cNvPr>
          <p:cNvSpPr/>
          <p:nvPr/>
        </p:nvSpPr>
        <p:spPr bwMode="auto">
          <a:xfrm>
            <a:off x="563880" y="4354830"/>
            <a:ext cx="7216140" cy="2218215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265ADECA-A2D5-4BE9-B0ED-1FC9E70B326D}"/>
              </a:ext>
            </a:extLst>
          </p:cNvPr>
          <p:cNvSpPr txBox="1"/>
          <p:nvPr/>
        </p:nvSpPr>
        <p:spPr>
          <a:xfrm>
            <a:off x="7166163" y="285023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Multi-application</a:t>
            </a: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9EB28A0F-791C-480E-8432-74205AD4A2A0}"/>
              </a:ext>
            </a:extLst>
          </p:cNvPr>
          <p:cNvSpPr txBox="1"/>
          <p:nvPr/>
        </p:nvSpPr>
        <p:spPr>
          <a:xfrm>
            <a:off x="6901515" y="6528125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(0.00)</a:t>
            </a:r>
            <a:endParaRPr lang="zh-TW" altLang="en-US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712C044-058F-4FFD-835A-85BA22C2C710}"/>
              </a:ext>
            </a:extLst>
          </p:cNvPr>
          <p:cNvSpPr txBox="1"/>
          <p:nvPr/>
        </p:nvSpPr>
        <p:spPr>
          <a:xfrm>
            <a:off x="5991228" y="6528125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(0.24)</a:t>
            </a:r>
            <a:endParaRPr lang="zh-TW" altLang="en-US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131F369-6B43-43A7-9A80-991D619CCCB5}"/>
              </a:ext>
            </a:extLst>
          </p:cNvPr>
          <p:cNvSpPr txBox="1"/>
          <p:nvPr/>
        </p:nvSpPr>
        <p:spPr>
          <a:xfrm>
            <a:off x="5080941" y="6528125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(0.45)</a:t>
            </a:r>
            <a:endParaRPr lang="zh-TW" altLang="en-US" dirty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5744A9AF-CAD2-47D4-9A95-F1E22DED40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18" name="矩形 10">
            <a:extLst>
              <a:ext uri="{FF2B5EF4-FFF2-40B4-BE49-F238E27FC236}">
                <a16:creationId xmlns:a16="http://schemas.microsoft.com/office/drawing/2014/main" id="{EF5B6728-7072-4158-B036-AB671E4EE743}"/>
              </a:ext>
            </a:extLst>
          </p:cNvPr>
          <p:cNvSpPr/>
          <p:nvPr/>
        </p:nvSpPr>
        <p:spPr bwMode="auto">
          <a:xfrm>
            <a:off x="2545989" y="3880462"/>
            <a:ext cx="766806" cy="221503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E26C5BB-8CC7-4A99-A5F3-71866867602F}"/>
              </a:ext>
            </a:extLst>
          </p:cNvPr>
          <p:cNvSpPr txBox="1"/>
          <p:nvPr/>
        </p:nvSpPr>
        <p:spPr>
          <a:xfrm rot="18900000">
            <a:off x="2251381" y="3019930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</a:rPr>
              <a:t>No long dynamic latency</a:t>
            </a:r>
            <a:endParaRPr lang="zh-TW" altLang="en-US" b="1" dirty="0">
              <a:solidFill>
                <a:schemeClr val="accent1"/>
              </a:solidFill>
            </a:endParaRPr>
          </a:p>
        </p:txBody>
      </p:sp>
      <p:sp>
        <p:nvSpPr>
          <p:cNvPr id="19" name="矩形 10">
            <a:extLst>
              <a:ext uri="{FF2B5EF4-FFF2-40B4-BE49-F238E27FC236}">
                <a16:creationId xmlns:a16="http://schemas.microsoft.com/office/drawing/2014/main" id="{16908191-B0D5-4B25-925A-64EB3540ABDA}"/>
              </a:ext>
            </a:extLst>
          </p:cNvPr>
          <p:cNvSpPr/>
          <p:nvPr/>
        </p:nvSpPr>
        <p:spPr bwMode="auto">
          <a:xfrm>
            <a:off x="2545989" y="6098359"/>
            <a:ext cx="766806" cy="221503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BF426052-4CD3-456A-821D-285797F94CFB}"/>
              </a:ext>
            </a:extLst>
          </p:cNvPr>
          <p:cNvSpPr txBox="1"/>
          <p:nvPr/>
        </p:nvSpPr>
        <p:spPr>
          <a:xfrm rot="18900000">
            <a:off x="2156225" y="5265246"/>
            <a:ext cx="3093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</a:rPr>
              <a:t>With long dynamic latency</a:t>
            </a:r>
            <a:endParaRPr lang="zh-TW" altLang="en-US" b="1" dirty="0">
              <a:solidFill>
                <a:schemeClr val="accent1"/>
              </a:solidFill>
            </a:endParaRPr>
          </a:p>
        </p:txBody>
      </p:sp>
      <p:sp>
        <p:nvSpPr>
          <p:cNvPr id="20" name="矩形 8">
            <a:extLst>
              <a:ext uri="{FF2B5EF4-FFF2-40B4-BE49-F238E27FC236}">
                <a16:creationId xmlns:a16="http://schemas.microsoft.com/office/drawing/2014/main" id="{1F2010B7-507C-4532-90C1-BCF65E1C31E6}"/>
              </a:ext>
            </a:extLst>
          </p:cNvPr>
          <p:cNvSpPr/>
          <p:nvPr/>
        </p:nvSpPr>
        <p:spPr bwMode="auto">
          <a:xfrm>
            <a:off x="6909523" y="1749287"/>
            <a:ext cx="870498" cy="482369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0079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8" grpId="0" animBg="1"/>
      <p:bldP spid="16" grpId="0"/>
      <p:bldP spid="19" grpId="0" animBg="1"/>
      <p:bldP spid="17" grpId="0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BE387B-2668-41E6-B2A2-6FC26FA6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Cache Performance Degradation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ADA448-DC29-4BCF-AB43-74421CDC3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DLRP retain hit rate on long physical distances</a:t>
            </a:r>
            <a:r>
              <a:rPr lang="zh-TW" altLang="en-US" dirty="0"/>
              <a:t> </a:t>
            </a:r>
            <a:r>
              <a:rPr lang="en-US" altLang="zh-TW" dirty="0"/>
              <a:t>for access pattern with long dynamic latency</a:t>
            </a:r>
            <a:endParaRPr lang="zh-TW" altLang="en-US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0E80B23-0C62-40AC-858C-532F4DEFBA61}"/>
              </a:ext>
            </a:extLst>
          </p:cNvPr>
          <p:cNvSpPr txBox="1"/>
          <p:nvPr/>
        </p:nvSpPr>
        <p:spPr>
          <a:xfrm>
            <a:off x="6934887" y="653045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Far from core</a:t>
            </a: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873CB3-2F8B-4B0A-A211-1F2798B581AC}"/>
              </a:ext>
            </a:extLst>
          </p:cNvPr>
          <p:cNvSpPr txBox="1"/>
          <p:nvPr/>
        </p:nvSpPr>
        <p:spPr>
          <a:xfrm>
            <a:off x="1431882" y="6530459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Near to core</a:t>
            </a:r>
            <a:endParaRPr lang="zh-TW" alt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2A7BD3-AC19-4D90-B4D4-052889958C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21</a:t>
            </a:fld>
            <a:endParaRPr lang="zh-TW" altLang="en-US"/>
          </a:p>
        </p:txBody>
      </p:sp>
      <p:graphicFrame>
        <p:nvGraphicFramePr>
          <p:cNvPr id="15" name="圖表 1">
            <a:extLst>
              <a:ext uri="{FF2B5EF4-FFF2-40B4-BE49-F238E27FC236}">
                <a16:creationId xmlns:a16="http://schemas.microsoft.com/office/drawing/2014/main" id="{B3A55B61-1F81-4371-A4DF-41585FA538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509528"/>
              </p:ext>
            </p:extLst>
          </p:nvPr>
        </p:nvGraphicFramePr>
        <p:xfrm>
          <a:off x="685801" y="2181226"/>
          <a:ext cx="7772398" cy="4533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E00D9009-0AEE-4C2D-97A2-DE0D1E32B2B3}"/>
              </a:ext>
            </a:extLst>
          </p:cNvPr>
          <p:cNvCxnSpPr>
            <a:cxnSpLocks/>
          </p:cNvCxnSpPr>
          <p:nvPr/>
        </p:nvCxnSpPr>
        <p:spPr bwMode="auto">
          <a:xfrm>
            <a:off x="2055223" y="6571269"/>
            <a:ext cx="5939246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手繪多邊形: 圖案 12">
            <a:extLst>
              <a:ext uri="{FF2B5EF4-FFF2-40B4-BE49-F238E27FC236}">
                <a16:creationId xmlns:a16="http://schemas.microsoft.com/office/drawing/2014/main" id="{922B1B42-427D-47EE-A18B-E0BEEF222678}"/>
              </a:ext>
            </a:extLst>
          </p:cNvPr>
          <p:cNvSpPr/>
          <p:nvPr/>
        </p:nvSpPr>
        <p:spPr bwMode="auto">
          <a:xfrm>
            <a:off x="1969770" y="3373755"/>
            <a:ext cx="5715000" cy="1419225"/>
          </a:xfrm>
          <a:custGeom>
            <a:avLst/>
            <a:gdLst>
              <a:gd name="connsiteX0" fmla="*/ 0 w 5715000"/>
              <a:gd name="connsiteY0" fmla="*/ 0 h 1600200"/>
              <a:gd name="connsiteX1" fmla="*/ 952500 w 5715000"/>
              <a:gd name="connsiteY1" fmla="*/ 38100 h 1600200"/>
              <a:gd name="connsiteX2" fmla="*/ 1924050 w 5715000"/>
              <a:gd name="connsiteY2" fmla="*/ 95250 h 1600200"/>
              <a:gd name="connsiteX3" fmla="*/ 2867025 w 5715000"/>
              <a:gd name="connsiteY3" fmla="*/ 190500 h 1600200"/>
              <a:gd name="connsiteX4" fmla="*/ 3810000 w 5715000"/>
              <a:gd name="connsiteY4" fmla="*/ 476250 h 1600200"/>
              <a:gd name="connsiteX5" fmla="*/ 4762500 w 5715000"/>
              <a:gd name="connsiteY5" fmla="*/ 790575 h 1600200"/>
              <a:gd name="connsiteX6" fmla="*/ 5715000 w 5715000"/>
              <a:gd name="connsiteY6" fmla="*/ 160020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15000" h="1600200">
                <a:moveTo>
                  <a:pt x="0" y="0"/>
                </a:moveTo>
                <a:lnTo>
                  <a:pt x="952500" y="38100"/>
                </a:lnTo>
                <a:cubicBezTo>
                  <a:pt x="1273175" y="53975"/>
                  <a:pt x="1604963" y="69850"/>
                  <a:pt x="1924050" y="95250"/>
                </a:cubicBezTo>
                <a:cubicBezTo>
                  <a:pt x="2243137" y="120650"/>
                  <a:pt x="2552700" y="127000"/>
                  <a:pt x="2867025" y="190500"/>
                </a:cubicBezTo>
                <a:cubicBezTo>
                  <a:pt x="3181350" y="254000"/>
                  <a:pt x="3494088" y="376238"/>
                  <a:pt x="3810000" y="476250"/>
                </a:cubicBezTo>
                <a:cubicBezTo>
                  <a:pt x="4125913" y="576263"/>
                  <a:pt x="4445000" y="603250"/>
                  <a:pt x="4762500" y="790575"/>
                </a:cubicBezTo>
                <a:cubicBezTo>
                  <a:pt x="5080000" y="977900"/>
                  <a:pt x="5397500" y="1289050"/>
                  <a:pt x="5715000" y="1600200"/>
                </a:cubicBezTo>
              </a:path>
            </a:pathLst>
          </a:custGeom>
          <a:noFill/>
          <a:ln w="38100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449D6D00-A9BD-4D7E-B592-1C0533C2530B}"/>
              </a:ext>
            </a:extLst>
          </p:cNvPr>
          <p:cNvCxnSpPr>
            <a:cxnSpLocks/>
          </p:cNvCxnSpPr>
          <p:nvPr/>
        </p:nvCxnSpPr>
        <p:spPr bwMode="auto">
          <a:xfrm>
            <a:off x="2260419" y="3274695"/>
            <a:ext cx="573405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95C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7" name="矩形 13">
            <a:extLst>
              <a:ext uri="{FF2B5EF4-FFF2-40B4-BE49-F238E27FC236}">
                <a16:creationId xmlns:a16="http://schemas.microsoft.com/office/drawing/2014/main" id="{5A982DE5-ECA6-44C8-ABD1-D05F837DB08C}"/>
              </a:ext>
            </a:extLst>
          </p:cNvPr>
          <p:cNvSpPr/>
          <p:nvPr/>
        </p:nvSpPr>
        <p:spPr bwMode="auto">
          <a:xfrm>
            <a:off x="266065" y="2994660"/>
            <a:ext cx="8580119" cy="298341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66003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D1F201-D81F-4E80-B7EE-CD41CC61E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Mixed Kernels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5B18F7-DD97-4BC2-9A47-07D76069A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/>
              <a:t>Better perf. on kernels with long dynamic latency</a:t>
            </a:r>
          </a:p>
          <a:p>
            <a:pPr lvl="1"/>
            <a:r>
              <a:rPr lang="en-US" altLang="zh-TW" dirty="0"/>
              <a:t>Relatively small performance impact on others</a:t>
            </a:r>
            <a:endParaRPr lang="zh-TW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6469D70-5815-4D1E-A84C-011EF5255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920992"/>
              </p:ext>
            </p:extLst>
          </p:nvPr>
        </p:nvGraphicFramePr>
        <p:xfrm>
          <a:off x="967740" y="2495890"/>
          <a:ext cx="7208520" cy="3510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7080">
                  <a:extLst>
                    <a:ext uri="{9D8B030D-6E8A-4147-A177-3AD203B41FA5}">
                      <a16:colId xmlns:a16="http://schemas.microsoft.com/office/drawing/2014/main" val="1036307241"/>
                    </a:ext>
                  </a:extLst>
                </a:gridCol>
                <a:gridCol w="1668780">
                  <a:extLst>
                    <a:ext uri="{9D8B030D-6E8A-4147-A177-3AD203B41FA5}">
                      <a16:colId xmlns:a16="http://schemas.microsoft.com/office/drawing/2014/main" val="1319893800"/>
                    </a:ext>
                  </a:extLst>
                </a:gridCol>
                <a:gridCol w="1833880">
                  <a:extLst>
                    <a:ext uri="{9D8B030D-6E8A-4147-A177-3AD203B41FA5}">
                      <a16:colId xmlns:a16="http://schemas.microsoft.com/office/drawing/2014/main" val="2663678428"/>
                    </a:ext>
                  </a:extLst>
                </a:gridCol>
                <a:gridCol w="1668780">
                  <a:extLst>
                    <a:ext uri="{9D8B030D-6E8A-4147-A177-3AD203B41FA5}">
                      <a16:colId xmlns:a16="http://schemas.microsoft.com/office/drawing/2014/main" val="156506717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Workload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Memory-intensive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Compute-intensive (CI)</a:t>
                      </a:r>
                      <a:br>
                        <a:rPr lang="en-US" altLang="zh-TW" dirty="0"/>
                      </a:br>
                      <a:r>
                        <a:rPr lang="en-US" altLang="zh-TW" dirty="0"/>
                        <a:t>(MPKI=0.00)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2962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With long dynamic latency (DL)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No long dynamic latency (NDL)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9530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1DL, 3NDL, 12CI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1.05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00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1DL, 4NDL, 11CI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1.14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05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1DL, 5NDL, 10CI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1.29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913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1DL, 6NDL, 9CI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1.37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346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1DL, 7NDL, 8CI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1.53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649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1DL, 8NDL, 7CI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1.54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0.99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1.00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758167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994183D4-9710-4F2F-90C7-69FF7C6272A9}"/>
              </a:ext>
            </a:extLst>
          </p:cNvPr>
          <p:cNvSpPr/>
          <p:nvPr/>
        </p:nvSpPr>
        <p:spPr bwMode="auto">
          <a:xfrm>
            <a:off x="967740" y="3765550"/>
            <a:ext cx="720852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7C981E7-9FE2-4693-A22F-D37E60829E1C}"/>
              </a:ext>
            </a:extLst>
          </p:cNvPr>
          <p:cNvSpPr/>
          <p:nvPr/>
        </p:nvSpPr>
        <p:spPr bwMode="auto">
          <a:xfrm>
            <a:off x="967740" y="4138930"/>
            <a:ext cx="720852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6011198-01A5-48D4-B71F-A5363337FC06}"/>
              </a:ext>
            </a:extLst>
          </p:cNvPr>
          <p:cNvSpPr/>
          <p:nvPr/>
        </p:nvSpPr>
        <p:spPr bwMode="auto">
          <a:xfrm>
            <a:off x="967740" y="4510179"/>
            <a:ext cx="720852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FC87A12-AF1B-4D3A-9465-2F4794B0BA5E}"/>
              </a:ext>
            </a:extLst>
          </p:cNvPr>
          <p:cNvSpPr/>
          <p:nvPr/>
        </p:nvSpPr>
        <p:spPr bwMode="auto">
          <a:xfrm>
            <a:off x="967740" y="4869430"/>
            <a:ext cx="720852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CDEAF04-0729-4392-84DB-AF36F36A173C}"/>
              </a:ext>
            </a:extLst>
          </p:cNvPr>
          <p:cNvSpPr/>
          <p:nvPr/>
        </p:nvSpPr>
        <p:spPr bwMode="auto">
          <a:xfrm>
            <a:off x="967740" y="5244170"/>
            <a:ext cx="720852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22C9D85-2D8C-41A3-B79B-5528C856E425}"/>
              </a:ext>
            </a:extLst>
          </p:cNvPr>
          <p:cNvSpPr/>
          <p:nvPr/>
        </p:nvSpPr>
        <p:spPr bwMode="auto">
          <a:xfrm>
            <a:off x="967740" y="5625170"/>
            <a:ext cx="7208520" cy="3810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978A99E-B89F-48BA-9052-D2D981E77A96}"/>
              </a:ext>
            </a:extLst>
          </p:cNvPr>
          <p:cNvSpPr/>
          <p:nvPr/>
        </p:nvSpPr>
        <p:spPr bwMode="auto">
          <a:xfrm>
            <a:off x="3043278" y="3765550"/>
            <a:ext cx="548641" cy="2244973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773D833-97B9-4A2F-B594-4A4C265B6660}"/>
              </a:ext>
            </a:extLst>
          </p:cNvPr>
          <p:cNvSpPr/>
          <p:nvPr/>
        </p:nvSpPr>
        <p:spPr bwMode="auto">
          <a:xfrm>
            <a:off x="4686841" y="3765550"/>
            <a:ext cx="548641" cy="2244973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0AB215C-14EE-4734-84C8-FF2EA369AA9A}"/>
              </a:ext>
            </a:extLst>
          </p:cNvPr>
          <p:cNvSpPr/>
          <p:nvPr/>
        </p:nvSpPr>
        <p:spPr bwMode="auto">
          <a:xfrm>
            <a:off x="6539137" y="3765550"/>
            <a:ext cx="548641" cy="2244973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投影片編號版面配置區 15">
            <a:extLst>
              <a:ext uri="{FF2B5EF4-FFF2-40B4-BE49-F238E27FC236}">
                <a16:creationId xmlns:a16="http://schemas.microsoft.com/office/drawing/2014/main" id="{67847832-3A9D-4D80-99E1-08DBF2D8942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22</a:t>
            </a:fld>
            <a:endParaRPr lang="zh-TW" alt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D197FFE-45D7-4B5C-9CBF-46BB49F64FD4}"/>
              </a:ext>
            </a:extLst>
          </p:cNvPr>
          <p:cNvGrpSpPr/>
          <p:nvPr/>
        </p:nvGrpSpPr>
        <p:grpSpPr>
          <a:xfrm>
            <a:off x="2103163" y="6010523"/>
            <a:ext cx="4710295" cy="631399"/>
            <a:chOff x="2103163" y="6010523"/>
            <a:chExt cx="4710295" cy="63139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D608B09-4C02-4AE7-A014-2B49A5753052}"/>
                </a:ext>
              </a:extLst>
            </p:cNvPr>
            <p:cNvSpPr txBox="1"/>
            <p:nvPr/>
          </p:nvSpPr>
          <p:spPr>
            <a:xfrm>
              <a:off x="2103163" y="6272590"/>
              <a:ext cx="2428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Massive improvement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1073F4A-F47F-4045-BB25-AF490F8121F9}"/>
                </a:ext>
              </a:extLst>
            </p:cNvPr>
            <p:cNvSpPr txBox="1"/>
            <p:nvPr/>
          </p:nvSpPr>
          <p:spPr>
            <a:xfrm>
              <a:off x="5307917" y="6267728"/>
              <a:ext cx="1505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Small impact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7D57679-FBDE-4F83-AC56-575F9E3B206C}"/>
                </a:ext>
              </a:extLst>
            </p:cNvPr>
            <p:cNvCxnSpPr>
              <a:stCxn id="13" idx="2"/>
              <a:endCxn id="4" idx="0"/>
            </p:cNvCxnSpPr>
            <p:nvPr/>
          </p:nvCxnSpPr>
          <p:spPr bwMode="auto">
            <a:xfrm flipH="1">
              <a:off x="3317598" y="6010523"/>
              <a:ext cx="1" cy="262067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A014907-9349-4281-ABF8-E47CB7FACB7A}"/>
                </a:ext>
              </a:extLst>
            </p:cNvPr>
            <p:cNvCxnSpPr>
              <a:cxnSpLocks/>
              <a:stCxn id="14" idx="2"/>
            </p:cNvCxnSpPr>
            <p:nvPr/>
          </p:nvCxnSpPr>
          <p:spPr bwMode="auto">
            <a:xfrm>
              <a:off x="4961162" y="6010523"/>
              <a:ext cx="531947" cy="28131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EA67ABA-10CA-463E-9C31-ED5E03B86355}"/>
                </a:ext>
              </a:extLst>
            </p:cNvPr>
            <p:cNvCxnSpPr>
              <a:stCxn id="15" idx="2"/>
            </p:cNvCxnSpPr>
            <p:nvPr/>
          </p:nvCxnSpPr>
          <p:spPr bwMode="auto">
            <a:xfrm flipH="1">
              <a:off x="6392849" y="6010523"/>
              <a:ext cx="420609" cy="281314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995492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F30A8-2B1F-4682-9967-6DDA7BAF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FD1ACE-AB9F-41D1-B0D2-551171976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Non-uniform cache architecture (NUCA)</a:t>
            </a:r>
          </a:p>
          <a:p>
            <a:pPr lvl="1"/>
            <a:r>
              <a:rPr lang="en-US" altLang="zh-TW" dirty="0"/>
              <a:t>Varied latency related to bank location</a:t>
            </a:r>
          </a:p>
          <a:p>
            <a:r>
              <a:rPr lang="en-US" altLang="zh-TW" dirty="0"/>
              <a:t>Access pattern with long dynamic latency</a:t>
            </a:r>
          </a:p>
          <a:p>
            <a:pPr lvl="1"/>
            <a:r>
              <a:rPr lang="en-US" altLang="zh-TW" dirty="0"/>
              <a:t>Identification mechanism</a:t>
            </a:r>
          </a:p>
          <a:p>
            <a:r>
              <a:rPr lang="en-US" altLang="zh-TW" dirty="0"/>
              <a:t>Dynamic link-latency aware cache replacement policy (DLRP)</a:t>
            </a:r>
          </a:p>
          <a:p>
            <a:pPr lvl="1"/>
            <a:r>
              <a:rPr lang="en-US" altLang="zh-TW" dirty="0"/>
              <a:t>Replacement policy bit priority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Conclusions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5E96AC4-1463-4003-A295-1960FB61F3F7}"/>
              </a:ext>
            </a:extLst>
          </p:cNvPr>
          <p:cNvSpPr/>
          <p:nvPr/>
        </p:nvSpPr>
        <p:spPr bwMode="auto">
          <a:xfrm>
            <a:off x="669924" y="1455738"/>
            <a:ext cx="7575174" cy="3542982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D563BC1-1287-48E5-AA96-21A4A17B33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23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28659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066A9-50D5-4DA5-8D9E-4AAA8B99D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6F2068-FEC8-408E-8D73-31AE1A565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Non-uniform cache architecture (NUCA) has varied cache access latency</a:t>
            </a:r>
          </a:p>
          <a:p>
            <a:endParaRPr lang="en-US" altLang="zh-TW" dirty="0"/>
          </a:p>
          <a:p>
            <a:r>
              <a:rPr lang="en-US" altLang="zh-TW" dirty="0">
                <a:solidFill>
                  <a:schemeClr val="accent1"/>
                </a:solidFill>
              </a:rPr>
              <a:t>Access patterns with long dynamic latency </a:t>
            </a:r>
            <a:r>
              <a:rPr lang="en-US" altLang="zh-TW" dirty="0"/>
              <a:t>show hit rate degradation due to the varied latency</a:t>
            </a:r>
          </a:p>
          <a:p>
            <a:pPr lvl="1"/>
            <a:r>
              <a:rPr lang="en-US" altLang="zh-TW" dirty="0"/>
              <a:t>Hardware efficient online identification mechanism </a:t>
            </a:r>
          </a:p>
          <a:p>
            <a:pPr lvl="1"/>
            <a:r>
              <a:rPr lang="en-US" altLang="zh-TW" dirty="0"/>
              <a:t>Dynamic link-latency aware cache replacement policy (DLRP)</a:t>
            </a:r>
          </a:p>
          <a:p>
            <a:endParaRPr lang="en-US" altLang="zh-TW" dirty="0"/>
          </a:p>
          <a:p>
            <a:r>
              <a:rPr lang="en-US" altLang="zh-TW" dirty="0"/>
              <a:t>The DLRP outperforms LRU by 53% for those access patterns with long dynamic latency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7F3873A-2B88-4128-B1D2-7529C4A6FD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3975018"/>
      </p:ext>
    </p:extLst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8E08941-23A0-48CE-B666-00D2BE3326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for listening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95348FF-2A47-4174-8626-E88F4B624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A8941-3670-4C07-9E1B-3BB1B516B3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138558"/>
      </p:ext>
    </p:extLst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2D4BD0E-43B9-44AA-A1E1-26E1E4B2AA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174F973-9974-47AA-AEFF-410212F0DF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E12423-7CDC-48C0-8436-4A20A20422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59794"/>
      </p:ext>
    </p:extLst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174010-1E3D-4289-B38F-D6DB2159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Definition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04FC691-2627-4D29-8287-F194D4A15F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Accessing pattern with long dynamic latency</a:t>
                </a:r>
              </a:p>
              <a:p>
                <a:pPr lvl="1"/>
                <a:r>
                  <a:rPr lang="en-US" altLang="zh-TW" dirty="0"/>
                  <a:t>if recently accessing blocks are mostly with the same distance</a:t>
                </a:r>
              </a:p>
              <a:p>
                <a:endParaRPr lang="en-US" altLang="zh-TW" dirty="0"/>
              </a:p>
              <a:p>
                <a:r>
                  <a:rPr lang="en-US" altLang="zh-TW" dirty="0"/>
                  <a:t>Variance of physical distances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TW" altLang="en-US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altLang="zh-TW" b="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pPr lvl="1"/>
                <a:r>
                  <a:rPr lang="en-US" altLang="zh-TW" dirty="0"/>
                  <a:t>Average of physical distances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04FC691-2627-4D29-8287-F194D4A15F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A55909AF-1104-4B7C-B766-0D73D3C93496}"/>
                  </a:ext>
                </a:extLst>
              </p:cNvPr>
              <p:cNvSpPr txBox="1"/>
              <p:nvPr/>
            </p:nvSpPr>
            <p:spPr>
              <a:xfrm>
                <a:off x="3040165" y="3634942"/>
                <a:ext cx="3031920" cy="87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𝑑𝑖𝑠𝑡𝑎𝑛𝑐𝑒</m:t>
                                      </m:r>
                                    </m:e>
                                    <m:sub>
                                      <m:r>
                                        <a:rPr lang="en-US" altLang="zh-TW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A55909AF-1104-4B7C-B766-0D73D3C93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165" y="3634942"/>
                <a:ext cx="3031920" cy="8708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F84C6DF9-3F7D-414E-9EFA-90F004B54631}"/>
                  </a:ext>
                </a:extLst>
              </p:cNvPr>
              <p:cNvSpPr/>
              <p:nvPr/>
            </p:nvSpPr>
            <p:spPr>
              <a:xfrm>
                <a:off x="3480579" y="4889918"/>
                <a:ext cx="2182842" cy="8707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𝑑𝑖𝑠𝑡𝑎𝑛𝑐𝑒</m:t>
                              </m:r>
                            </m:e>
                            <m:sub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F84C6DF9-3F7D-414E-9EFA-90F004B546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579" y="4889918"/>
                <a:ext cx="2182842" cy="8707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群組 10">
            <a:extLst>
              <a:ext uri="{FF2B5EF4-FFF2-40B4-BE49-F238E27FC236}">
                <a16:creationId xmlns:a16="http://schemas.microsoft.com/office/drawing/2014/main" id="{6A8B32EC-3D79-4C4F-A8B0-EA7B33CB7DEC}"/>
              </a:ext>
            </a:extLst>
          </p:cNvPr>
          <p:cNvGrpSpPr/>
          <p:nvPr/>
        </p:nvGrpSpPr>
        <p:grpSpPr>
          <a:xfrm>
            <a:off x="574552" y="3198122"/>
            <a:ext cx="9145711" cy="2210757"/>
            <a:chOff x="574552" y="3198122"/>
            <a:chExt cx="9145711" cy="2210757"/>
          </a:xfrm>
        </p:grpSpPr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0E0E75D1-A197-4303-A409-56FA617FD31F}"/>
                </a:ext>
              </a:extLst>
            </p:cNvPr>
            <p:cNvSpPr/>
            <p:nvPr/>
          </p:nvSpPr>
          <p:spPr bwMode="auto">
            <a:xfrm>
              <a:off x="574552" y="3198122"/>
              <a:ext cx="9145711" cy="2210757"/>
            </a:xfrm>
            <a:prstGeom prst="rect">
              <a:avLst/>
            </a:prstGeom>
            <a:solidFill>
              <a:schemeClr val="bg2">
                <a:alpha val="9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dirty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grpSp>
          <p:nvGrpSpPr>
            <p:cNvPr id="83" name="群組 82">
              <a:extLst>
                <a:ext uri="{FF2B5EF4-FFF2-40B4-BE49-F238E27FC236}">
                  <a16:creationId xmlns:a16="http://schemas.microsoft.com/office/drawing/2014/main" id="{7A0FE511-554D-4BCD-9636-574F396474A3}"/>
                </a:ext>
              </a:extLst>
            </p:cNvPr>
            <p:cNvGrpSpPr/>
            <p:nvPr/>
          </p:nvGrpSpPr>
          <p:grpSpPr>
            <a:xfrm>
              <a:off x="719137" y="3753866"/>
              <a:ext cx="7200912" cy="342900"/>
              <a:chOff x="719137" y="2419378"/>
              <a:chExt cx="7200912" cy="342900"/>
            </a:xfrm>
          </p:grpSpPr>
          <p:sp>
            <p:nvSpPr>
              <p:cNvPr id="138" name="矩形 137">
                <a:extLst>
                  <a:ext uri="{FF2B5EF4-FFF2-40B4-BE49-F238E27FC236}">
                    <a16:creationId xmlns:a16="http://schemas.microsoft.com/office/drawing/2014/main" id="{6CFC687E-B42B-4C2C-BBB8-F8393BFE7E8B}"/>
                  </a:ext>
                </a:extLst>
              </p:cNvPr>
              <p:cNvSpPr/>
              <p:nvPr/>
            </p:nvSpPr>
            <p:spPr bwMode="auto">
              <a:xfrm>
                <a:off x="71913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9" name="矩形 138">
                <a:extLst>
                  <a:ext uri="{FF2B5EF4-FFF2-40B4-BE49-F238E27FC236}">
                    <a16:creationId xmlns:a16="http://schemas.microsoft.com/office/drawing/2014/main" id="{20F2751E-3011-4C8C-A9A6-2852C30E6F12}"/>
                  </a:ext>
                </a:extLst>
              </p:cNvPr>
              <p:cNvSpPr/>
              <p:nvPr/>
            </p:nvSpPr>
            <p:spPr bwMode="auto">
              <a:xfrm>
                <a:off x="869156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0" name="矩形 139">
                <a:extLst>
                  <a:ext uri="{FF2B5EF4-FFF2-40B4-BE49-F238E27FC236}">
                    <a16:creationId xmlns:a16="http://schemas.microsoft.com/office/drawing/2014/main" id="{E188398E-FDCF-48AE-9A88-2E643EAC5E1A}"/>
                  </a:ext>
                </a:extLst>
              </p:cNvPr>
              <p:cNvSpPr/>
              <p:nvPr/>
            </p:nvSpPr>
            <p:spPr bwMode="auto">
              <a:xfrm>
                <a:off x="1169194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1" name="矩形 140">
                <a:extLst>
                  <a:ext uri="{FF2B5EF4-FFF2-40B4-BE49-F238E27FC236}">
                    <a16:creationId xmlns:a16="http://schemas.microsoft.com/office/drawing/2014/main" id="{9F842219-F640-41F3-B2DB-018D1250733A}"/>
                  </a:ext>
                </a:extLst>
              </p:cNvPr>
              <p:cNvSpPr/>
              <p:nvPr/>
            </p:nvSpPr>
            <p:spPr bwMode="auto">
              <a:xfrm>
                <a:off x="1619251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2" name="矩形 141">
                <a:extLst>
                  <a:ext uri="{FF2B5EF4-FFF2-40B4-BE49-F238E27FC236}">
                    <a16:creationId xmlns:a16="http://schemas.microsoft.com/office/drawing/2014/main" id="{A8BFF71F-EEFF-49F2-B680-2E7528F7D0BE}"/>
                  </a:ext>
                </a:extLst>
              </p:cNvPr>
              <p:cNvSpPr/>
              <p:nvPr/>
            </p:nvSpPr>
            <p:spPr bwMode="auto">
              <a:xfrm>
                <a:off x="2219327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3" name="矩形 142">
                <a:extLst>
                  <a:ext uri="{FF2B5EF4-FFF2-40B4-BE49-F238E27FC236}">
                    <a16:creationId xmlns:a16="http://schemas.microsoft.com/office/drawing/2014/main" id="{BB22BC2B-C898-414D-9B54-2FA8174692C7}"/>
                  </a:ext>
                </a:extLst>
              </p:cNvPr>
              <p:cNvSpPr/>
              <p:nvPr/>
            </p:nvSpPr>
            <p:spPr bwMode="auto">
              <a:xfrm>
                <a:off x="251936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4" name="矩形 143">
                <a:extLst>
                  <a:ext uri="{FF2B5EF4-FFF2-40B4-BE49-F238E27FC236}">
                    <a16:creationId xmlns:a16="http://schemas.microsoft.com/office/drawing/2014/main" id="{42718C28-533D-40C8-AD76-D8794EB4556E}"/>
                  </a:ext>
                </a:extLst>
              </p:cNvPr>
              <p:cNvSpPr/>
              <p:nvPr/>
            </p:nvSpPr>
            <p:spPr bwMode="auto">
              <a:xfrm>
                <a:off x="2669384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5" name="矩形 144">
                <a:extLst>
                  <a:ext uri="{FF2B5EF4-FFF2-40B4-BE49-F238E27FC236}">
                    <a16:creationId xmlns:a16="http://schemas.microsoft.com/office/drawing/2014/main" id="{DE9D4BE3-22A0-4A5C-9DE6-F9B90D864ADE}"/>
                  </a:ext>
                </a:extLst>
              </p:cNvPr>
              <p:cNvSpPr/>
              <p:nvPr/>
            </p:nvSpPr>
            <p:spPr bwMode="auto">
              <a:xfrm>
                <a:off x="2969422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6" name="矩形 145">
                <a:extLst>
                  <a:ext uri="{FF2B5EF4-FFF2-40B4-BE49-F238E27FC236}">
                    <a16:creationId xmlns:a16="http://schemas.microsoft.com/office/drawing/2014/main" id="{DEB47198-085C-4315-AD60-128297FEF94C}"/>
                  </a:ext>
                </a:extLst>
              </p:cNvPr>
              <p:cNvSpPr/>
              <p:nvPr/>
            </p:nvSpPr>
            <p:spPr bwMode="auto">
              <a:xfrm>
                <a:off x="3419479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7" name="矩形 146">
                <a:extLst>
                  <a:ext uri="{FF2B5EF4-FFF2-40B4-BE49-F238E27FC236}">
                    <a16:creationId xmlns:a16="http://schemas.microsoft.com/office/drawing/2014/main" id="{06018378-1EF4-4815-A849-04590D44AB0A}"/>
                  </a:ext>
                </a:extLst>
              </p:cNvPr>
              <p:cNvSpPr/>
              <p:nvPr/>
            </p:nvSpPr>
            <p:spPr bwMode="auto">
              <a:xfrm>
                <a:off x="4019555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8" name="矩形 147">
                <a:extLst>
                  <a:ext uri="{FF2B5EF4-FFF2-40B4-BE49-F238E27FC236}">
                    <a16:creationId xmlns:a16="http://schemas.microsoft.com/office/drawing/2014/main" id="{9E56925E-6F83-459F-A3C7-809B9E5E4110}"/>
                  </a:ext>
                </a:extLst>
              </p:cNvPr>
              <p:cNvSpPr/>
              <p:nvPr/>
            </p:nvSpPr>
            <p:spPr bwMode="auto">
              <a:xfrm>
                <a:off x="4319593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9" name="矩形 148">
                <a:extLst>
                  <a:ext uri="{FF2B5EF4-FFF2-40B4-BE49-F238E27FC236}">
                    <a16:creationId xmlns:a16="http://schemas.microsoft.com/office/drawing/2014/main" id="{81247298-88ED-44A6-9263-7BA5B2729DC6}"/>
                  </a:ext>
                </a:extLst>
              </p:cNvPr>
              <p:cNvSpPr/>
              <p:nvPr/>
            </p:nvSpPr>
            <p:spPr bwMode="auto">
              <a:xfrm>
                <a:off x="4469612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0" name="矩形 149">
                <a:extLst>
                  <a:ext uri="{FF2B5EF4-FFF2-40B4-BE49-F238E27FC236}">
                    <a16:creationId xmlns:a16="http://schemas.microsoft.com/office/drawing/2014/main" id="{8D931972-C169-448B-A05D-618768EBAE6F}"/>
                  </a:ext>
                </a:extLst>
              </p:cNvPr>
              <p:cNvSpPr/>
              <p:nvPr/>
            </p:nvSpPr>
            <p:spPr bwMode="auto">
              <a:xfrm>
                <a:off x="4769650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1" name="矩形 150">
                <a:extLst>
                  <a:ext uri="{FF2B5EF4-FFF2-40B4-BE49-F238E27FC236}">
                    <a16:creationId xmlns:a16="http://schemas.microsoft.com/office/drawing/2014/main" id="{9238424E-440D-49D5-B18A-0EEEED570C04}"/>
                  </a:ext>
                </a:extLst>
              </p:cNvPr>
              <p:cNvSpPr/>
              <p:nvPr/>
            </p:nvSpPr>
            <p:spPr bwMode="auto">
              <a:xfrm>
                <a:off x="5219707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2" name="矩形 151">
                <a:extLst>
                  <a:ext uri="{FF2B5EF4-FFF2-40B4-BE49-F238E27FC236}">
                    <a16:creationId xmlns:a16="http://schemas.microsoft.com/office/drawing/2014/main" id="{EB2A6B42-BA6C-4443-B99D-3D3DC44EC64E}"/>
                  </a:ext>
                </a:extLst>
              </p:cNvPr>
              <p:cNvSpPr/>
              <p:nvPr/>
            </p:nvSpPr>
            <p:spPr bwMode="auto">
              <a:xfrm>
                <a:off x="5819783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3" name="矩形 152">
                <a:extLst>
                  <a:ext uri="{FF2B5EF4-FFF2-40B4-BE49-F238E27FC236}">
                    <a16:creationId xmlns:a16="http://schemas.microsoft.com/office/drawing/2014/main" id="{BB8D4B62-5C86-48A6-A3B9-CEB84524FAFA}"/>
                  </a:ext>
                </a:extLst>
              </p:cNvPr>
              <p:cNvSpPr/>
              <p:nvPr/>
            </p:nvSpPr>
            <p:spPr bwMode="auto">
              <a:xfrm>
                <a:off x="611982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4" name="矩形 153">
                <a:extLst>
                  <a:ext uri="{FF2B5EF4-FFF2-40B4-BE49-F238E27FC236}">
                    <a16:creationId xmlns:a16="http://schemas.microsoft.com/office/drawing/2014/main" id="{5FE360EB-59FD-4663-9E61-E39939305C6C}"/>
                  </a:ext>
                </a:extLst>
              </p:cNvPr>
              <p:cNvSpPr/>
              <p:nvPr/>
            </p:nvSpPr>
            <p:spPr bwMode="auto">
              <a:xfrm>
                <a:off x="6269840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5" name="矩形 154">
                <a:extLst>
                  <a:ext uri="{FF2B5EF4-FFF2-40B4-BE49-F238E27FC236}">
                    <a16:creationId xmlns:a16="http://schemas.microsoft.com/office/drawing/2014/main" id="{4EFB68BD-2DE6-4255-8DDB-07A5E055BA2E}"/>
                  </a:ext>
                </a:extLst>
              </p:cNvPr>
              <p:cNvSpPr/>
              <p:nvPr/>
            </p:nvSpPr>
            <p:spPr bwMode="auto">
              <a:xfrm>
                <a:off x="6569878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6" name="矩形 155">
                <a:extLst>
                  <a:ext uri="{FF2B5EF4-FFF2-40B4-BE49-F238E27FC236}">
                    <a16:creationId xmlns:a16="http://schemas.microsoft.com/office/drawing/2014/main" id="{81DB6D38-F412-47FA-9712-113ACDCC6C4E}"/>
                  </a:ext>
                </a:extLst>
              </p:cNvPr>
              <p:cNvSpPr/>
              <p:nvPr/>
            </p:nvSpPr>
            <p:spPr bwMode="auto">
              <a:xfrm>
                <a:off x="7019935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57" name="矩形 156">
                <a:extLst>
                  <a:ext uri="{FF2B5EF4-FFF2-40B4-BE49-F238E27FC236}">
                    <a16:creationId xmlns:a16="http://schemas.microsoft.com/office/drawing/2014/main" id="{532F8165-879C-4132-A6C8-187D15B94620}"/>
                  </a:ext>
                </a:extLst>
              </p:cNvPr>
              <p:cNvSpPr/>
              <p:nvPr/>
            </p:nvSpPr>
            <p:spPr bwMode="auto">
              <a:xfrm>
                <a:off x="7620011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86" name="文字方塊 85">
              <a:extLst>
                <a:ext uri="{FF2B5EF4-FFF2-40B4-BE49-F238E27FC236}">
                  <a16:creationId xmlns:a16="http://schemas.microsoft.com/office/drawing/2014/main" id="{7B945005-5CF4-4EF7-8FED-E4806910369C}"/>
                </a:ext>
              </a:extLst>
            </p:cNvPr>
            <p:cNvSpPr txBox="1"/>
            <p:nvPr/>
          </p:nvSpPr>
          <p:spPr>
            <a:xfrm>
              <a:off x="574553" y="3198122"/>
              <a:ext cx="48590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chemeClr val="accent1"/>
                  </a:solidFill>
                </a:rPr>
                <a:t>Non-distance-sensitive accessing pattern</a:t>
              </a:r>
              <a:endParaRPr lang="zh-TW" altLang="en-US" sz="2000" dirty="0">
                <a:solidFill>
                  <a:schemeClr val="accent1"/>
                </a:solidFill>
              </a:endParaRPr>
            </a:p>
          </p:txBody>
        </p:sp>
        <p:sp>
          <p:nvSpPr>
            <p:cNvPr id="87" name="文字方塊 86">
              <a:extLst>
                <a:ext uri="{FF2B5EF4-FFF2-40B4-BE49-F238E27FC236}">
                  <a16:creationId xmlns:a16="http://schemas.microsoft.com/office/drawing/2014/main" id="{DEEA2FCC-6FCE-411A-9DF5-BE057009C4CE}"/>
                </a:ext>
              </a:extLst>
            </p:cNvPr>
            <p:cNvSpPr txBox="1"/>
            <p:nvPr/>
          </p:nvSpPr>
          <p:spPr>
            <a:xfrm>
              <a:off x="574553" y="4404825"/>
              <a:ext cx="43460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chemeClr val="accent1"/>
                  </a:solidFill>
                </a:rPr>
                <a:t>Distance-sensitive accessing pattern</a:t>
              </a:r>
              <a:endParaRPr lang="zh-TW" altLang="en-US" sz="2000" dirty="0">
                <a:solidFill>
                  <a:schemeClr val="accent1"/>
                </a:solidFill>
              </a:endParaRPr>
            </a:p>
          </p:txBody>
        </p:sp>
        <p:grpSp>
          <p:nvGrpSpPr>
            <p:cNvPr id="161" name="群組 160">
              <a:extLst>
                <a:ext uri="{FF2B5EF4-FFF2-40B4-BE49-F238E27FC236}">
                  <a16:creationId xmlns:a16="http://schemas.microsoft.com/office/drawing/2014/main" id="{3467FA79-4CC0-4068-B7FE-9B04443D5556}"/>
                </a:ext>
              </a:extLst>
            </p:cNvPr>
            <p:cNvGrpSpPr/>
            <p:nvPr/>
          </p:nvGrpSpPr>
          <p:grpSpPr>
            <a:xfrm>
              <a:off x="719137" y="4958893"/>
              <a:ext cx="8665998" cy="343057"/>
              <a:chOff x="719137" y="2419221"/>
              <a:chExt cx="8665998" cy="343057"/>
            </a:xfrm>
          </p:grpSpPr>
          <p:sp>
            <p:nvSpPr>
              <p:cNvPr id="162" name="矩形 161">
                <a:extLst>
                  <a:ext uri="{FF2B5EF4-FFF2-40B4-BE49-F238E27FC236}">
                    <a16:creationId xmlns:a16="http://schemas.microsoft.com/office/drawing/2014/main" id="{BFCCCA4F-DE45-43DE-B24E-559E4BAE962D}"/>
                  </a:ext>
                </a:extLst>
              </p:cNvPr>
              <p:cNvSpPr/>
              <p:nvPr/>
            </p:nvSpPr>
            <p:spPr bwMode="auto">
              <a:xfrm>
                <a:off x="71913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3" name="矩形 162">
                <a:extLst>
                  <a:ext uri="{FF2B5EF4-FFF2-40B4-BE49-F238E27FC236}">
                    <a16:creationId xmlns:a16="http://schemas.microsoft.com/office/drawing/2014/main" id="{603F00DE-C6FB-45AA-B239-FBE04C1AB5EF}"/>
                  </a:ext>
                </a:extLst>
              </p:cNvPr>
              <p:cNvSpPr/>
              <p:nvPr/>
            </p:nvSpPr>
            <p:spPr bwMode="auto">
              <a:xfrm>
                <a:off x="1319211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4" name="矩形 163">
                <a:extLst>
                  <a:ext uri="{FF2B5EF4-FFF2-40B4-BE49-F238E27FC236}">
                    <a16:creationId xmlns:a16="http://schemas.microsoft.com/office/drawing/2014/main" id="{42D92C3E-F52E-4551-BA8E-71F86BEB5586}"/>
                  </a:ext>
                </a:extLst>
              </p:cNvPr>
              <p:cNvSpPr/>
              <p:nvPr/>
            </p:nvSpPr>
            <p:spPr bwMode="auto">
              <a:xfrm>
                <a:off x="86915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5" name="矩形 164">
                <a:extLst>
                  <a:ext uri="{FF2B5EF4-FFF2-40B4-BE49-F238E27FC236}">
                    <a16:creationId xmlns:a16="http://schemas.microsoft.com/office/drawing/2014/main" id="{BFD496FC-E844-4C76-8517-3ADBD5792A1D}"/>
                  </a:ext>
                </a:extLst>
              </p:cNvPr>
              <p:cNvSpPr/>
              <p:nvPr/>
            </p:nvSpPr>
            <p:spPr bwMode="auto">
              <a:xfrm>
                <a:off x="1019174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6" name="矩形 165">
                <a:extLst>
                  <a:ext uri="{FF2B5EF4-FFF2-40B4-BE49-F238E27FC236}">
                    <a16:creationId xmlns:a16="http://schemas.microsoft.com/office/drawing/2014/main" id="{A8F32386-DD98-4D7F-9387-FFF26359AC4C}"/>
                  </a:ext>
                </a:extLst>
              </p:cNvPr>
              <p:cNvSpPr/>
              <p:nvPr/>
            </p:nvSpPr>
            <p:spPr bwMode="auto">
              <a:xfrm>
                <a:off x="1169192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7" name="矩形 166">
                <a:extLst>
                  <a:ext uri="{FF2B5EF4-FFF2-40B4-BE49-F238E27FC236}">
                    <a16:creationId xmlns:a16="http://schemas.microsoft.com/office/drawing/2014/main" id="{3A09D93A-200C-4072-A713-3D204EBAD29C}"/>
                  </a:ext>
                </a:extLst>
              </p:cNvPr>
              <p:cNvSpPr/>
              <p:nvPr/>
            </p:nvSpPr>
            <p:spPr bwMode="auto">
              <a:xfrm>
                <a:off x="1619253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8" name="矩形 167">
                <a:extLst>
                  <a:ext uri="{FF2B5EF4-FFF2-40B4-BE49-F238E27FC236}">
                    <a16:creationId xmlns:a16="http://schemas.microsoft.com/office/drawing/2014/main" id="{F0A8D14E-B660-413C-97B5-55E1EEF8422F}"/>
                  </a:ext>
                </a:extLst>
              </p:cNvPr>
              <p:cNvSpPr/>
              <p:nvPr/>
            </p:nvSpPr>
            <p:spPr bwMode="auto">
              <a:xfrm>
                <a:off x="2219327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69" name="矩形 168">
                <a:extLst>
                  <a:ext uri="{FF2B5EF4-FFF2-40B4-BE49-F238E27FC236}">
                    <a16:creationId xmlns:a16="http://schemas.microsoft.com/office/drawing/2014/main" id="{50824B50-0D95-4052-A384-82301E2E82FF}"/>
                  </a:ext>
                </a:extLst>
              </p:cNvPr>
              <p:cNvSpPr/>
              <p:nvPr/>
            </p:nvSpPr>
            <p:spPr bwMode="auto">
              <a:xfrm>
                <a:off x="176927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0" name="矩形 169">
                <a:extLst>
                  <a:ext uri="{FF2B5EF4-FFF2-40B4-BE49-F238E27FC236}">
                    <a16:creationId xmlns:a16="http://schemas.microsoft.com/office/drawing/2014/main" id="{9209B460-7907-44EF-A469-8A03FA36207C}"/>
                  </a:ext>
                </a:extLst>
              </p:cNvPr>
              <p:cNvSpPr/>
              <p:nvPr/>
            </p:nvSpPr>
            <p:spPr bwMode="auto">
              <a:xfrm>
                <a:off x="1919290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1" name="矩形 170">
                <a:extLst>
                  <a:ext uri="{FF2B5EF4-FFF2-40B4-BE49-F238E27FC236}">
                    <a16:creationId xmlns:a16="http://schemas.microsoft.com/office/drawing/2014/main" id="{39EE90EE-FD85-4F54-9135-95D2D651D86E}"/>
                  </a:ext>
                </a:extLst>
              </p:cNvPr>
              <p:cNvSpPr/>
              <p:nvPr/>
            </p:nvSpPr>
            <p:spPr bwMode="auto">
              <a:xfrm>
                <a:off x="2069308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2" name="矩形 171">
                <a:extLst>
                  <a:ext uri="{FF2B5EF4-FFF2-40B4-BE49-F238E27FC236}">
                    <a16:creationId xmlns:a16="http://schemas.microsoft.com/office/drawing/2014/main" id="{4A0ABCD1-C244-4466-89A0-E743758E7F24}"/>
                  </a:ext>
                </a:extLst>
              </p:cNvPr>
              <p:cNvSpPr/>
              <p:nvPr/>
            </p:nvSpPr>
            <p:spPr bwMode="auto">
              <a:xfrm>
                <a:off x="2519364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3" name="矩形 172">
                <a:extLst>
                  <a:ext uri="{FF2B5EF4-FFF2-40B4-BE49-F238E27FC236}">
                    <a16:creationId xmlns:a16="http://schemas.microsoft.com/office/drawing/2014/main" id="{7914A0E3-D8A1-457F-B3BF-52CB16B9FD4B}"/>
                  </a:ext>
                </a:extLst>
              </p:cNvPr>
              <p:cNvSpPr/>
              <p:nvPr/>
            </p:nvSpPr>
            <p:spPr bwMode="auto">
              <a:xfrm>
                <a:off x="3119438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4" name="矩形 173">
                <a:extLst>
                  <a:ext uri="{FF2B5EF4-FFF2-40B4-BE49-F238E27FC236}">
                    <a16:creationId xmlns:a16="http://schemas.microsoft.com/office/drawing/2014/main" id="{37208CCE-FD4B-4363-99B9-C0078A602BD1}"/>
                  </a:ext>
                </a:extLst>
              </p:cNvPr>
              <p:cNvSpPr/>
              <p:nvPr/>
            </p:nvSpPr>
            <p:spPr bwMode="auto">
              <a:xfrm>
                <a:off x="2669382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5" name="矩形 174">
                <a:extLst>
                  <a:ext uri="{FF2B5EF4-FFF2-40B4-BE49-F238E27FC236}">
                    <a16:creationId xmlns:a16="http://schemas.microsoft.com/office/drawing/2014/main" id="{25E68D5F-44D8-4041-88CF-133991B17946}"/>
                  </a:ext>
                </a:extLst>
              </p:cNvPr>
              <p:cNvSpPr/>
              <p:nvPr/>
            </p:nvSpPr>
            <p:spPr bwMode="auto">
              <a:xfrm>
                <a:off x="281940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6" name="矩形 175">
                <a:extLst>
                  <a:ext uri="{FF2B5EF4-FFF2-40B4-BE49-F238E27FC236}">
                    <a16:creationId xmlns:a16="http://schemas.microsoft.com/office/drawing/2014/main" id="{0FAD0B12-FD2B-4010-998D-976F383DBF31}"/>
                  </a:ext>
                </a:extLst>
              </p:cNvPr>
              <p:cNvSpPr/>
              <p:nvPr/>
            </p:nvSpPr>
            <p:spPr bwMode="auto">
              <a:xfrm>
                <a:off x="2969419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7" name="矩形 176">
                <a:extLst>
                  <a:ext uri="{FF2B5EF4-FFF2-40B4-BE49-F238E27FC236}">
                    <a16:creationId xmlns:a16="http://schemas.microsoft.com/office/drawing/2014/main" id="{A55C64A8-8AEF-4B3D-9DAB-5E4E3CF8F613}"/>
                  </a:ext>
                </a:extLst>
              </p:cNvPr>
              <p:cNvSpPr/>
              <p:nvPr/>
            </p:nvSpPr>
            <p:spPr bwMode="auto">
              <a:xfrm>
                <a:off x="3419480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8" name="矩形 177">
                <a:extLst>
                  <a:ext uri="{FF2B5EF4-FFF2-40B4-BE49-F238E27FC236}">
                    <a16:creationId xmlns:a16="http://schemas.microsoft.com/office/drawing/2014/main" id="{EA087379-90EB-4D99-93DE-2664273996DD}"/>
                  </a:ext>
                </a:extLst>
              </p:cNvPr>
              <p:cNvSpPr/>
              <p:nvPr/>
            </p:nvSpPr>
            <p:spPr bwMode="auto">
              <a:xfrm>
                <a:off x="4019554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79" name="矩形 178">
                <a:extLst>
                  <a:ext uri="{FF2B5EF4-FFF2-40B4-BE49-F238E27FC236}">
                    <a16:creationId xmlns:a16="http://schemas.microsoft.com/office/drawing/2014/main" id="{3C1CF2DE-0817-45CA-8388-438E9FFDA6CB}"/>
                  </a:ext>
                </a:extLst>
              </p:cNvPr>
              <p:cNvSpPr/>
              <p:nvPr/>
            </p:nvSpPr>
            <p:spPr bwMode="auto">
              <a:xfrm>
                <a:off x="3569498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0" name="矩形 179">
                <a:extLst>
                  <a:ext uri="{FF2B5EF4-FFF2-40B4-BE49-F238E27FC236}">
                    <a16:creationId xmlns:a16="http://schemas.microsoft.com/office/drawing/2014/main" id="{42847E7F-7813-4F4D-BD76-C900E563CB18}"/>
                  </a:ext>
                </a:extLst>
              </p:cNvPr>
              <p:cNvSpPr/>
              <p:nvPr/>
            </p:nvSpPr>
            <p:spPr bwMode="auto">
              <a:xfrm>
                <a:off x="371951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1" name="矩形 180">
                <a:extLst>
                  <a:ext uri="{FF2B5EF4-FFF2-40B4-BE49-F238E27FC236}">
                    <a16:creationId xmlns:a16="http://schemas.microsoft.com/office/drawing/2014/main" id="{D9799B6B-191D-4F2F-87D2-302DE7F1BF36}"/>
                  </a:ext>
                </a:extLst>
              </p:cNvPr>
              <p:cNvSpPr/>
              <p:nvPr/>
            </p:nvSpPr>
            <p:spPr bwMode="auto">
              <a:xfrm>
                <a:off x="386953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2" name="矩形 181">
                <a:extLst>
                  <a:ext uri="{FF2B5EF4-FFF2-40B4-BE49-F238E27FC236}">
                    <a16:creationId xmlns:a16="http://schemas.microsoft.com/office/drawing/2014/main" id="{90F96DA5-011E-4DF7-863A-6DAD49721778}"/>
                  </a:ext>
                </a:extLst>
              </p:cNvPr>
              <p:cNvSpPr/>
              <p:nvPr/>
            </p:nvSpPr>
            <p:spPr bwMode="auto">
              <a:xfrm>
                <a:off x="4305618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3" name="矩形 182">
                <a:extLst>
                  <a:ext uri="{FF2B5EF4-FFF2-40B4-BE49-F238E27FC236}">
                    <a16:creationId xmlns:a16="http://schemas.microsoft.com/office/drawing/2014/main" id="{5376F747-0170-4B07-9D76-3F2B0683639F}"/>
                  </a:ext>
                </a:extLst>
              </p:cNvPr>
              <p:cNvSpPr/>
              <p:nvPr/>
            </p:nvSpPr>
            <p:spPr bwMode="auto">
              <a:xfrm>
                <a:off x="5106166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4" name="矩形 183">
                <a:extLst>
                  <a:ext uri="{FF2B5EF4-FFF2-40B4-BE49-F238E27FC236}">
                    <a16:creationId xmlns:a16="http://schemas.microsoft.com/office/drawing/2014/main" id="{A885236C-FB1D-47CE-A54B-D035245780A0}"/>
                  </a:ext>
                </a:extLst>
              </p:cNvPr>
              <p:cNvSpPr/>
              <p:nvPr/>
            </p:nvSpPr>
            <p:spPr bwMode="auto">
              <a:xfrm>
                <a:off x="5905366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5" name="矩形 184">
                <a:extLst>
                  <a:ext uri="{FF2B5EF4-FFF2-40B4-BE49-F238E27FC236}">
                    <a16:creationId xmlns:a16="http://schemas.microsoft.com/office/drawing/2014/main" id="{4701EE2D-A8C0-461D-AF42-596333E29C00}"/>
                  </a:ext>
                </a:extLst>
              </p:cNvPr>
              <p:cNvSpPr/>
              <p:nvPr/>
            </p:nvSpPr>
            <p:spPr bwMode="auto">
              <a:xfrm>
                <a:off x="6705914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6" name="矩形 185">
                <a:extLst>
                  <a:ext uri="{FF2B5EF4-FFF2-40B4-BE49-F238E27FC236}">
                    <a16:creationId xmlns:a16="http://schemas.microsoft.com/office/drawing/2014/main" id="{B6F2AD85-58D4-4C1E-A61A-30D8F7B37FE0}"/>
                  </a:ext>
                </a:extLst>
              </p:cNvPr>
              <p:cNvSpPr/>
              <p:nvPr/>
            </p:nvSpPr>
            <p:spPr bwMode="auto">
              <a:xfrm>
                <a:off x="7503766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7" name="矩形 186">
                <a:extLst>
                  <a:ext uri="{FF2B5EF4-FFF2-40B4-BE49-F238E27FC236}">
                    <a16:creationId xmlns:a16="http://schemas.microsoft.com/office/drawing/2014/main" id="{81C54E63-AA6E-4485-91DC-A87E674F9EF7}"/>
                  </a:ext>
                </a:extLst>
              </p:cNvPr>
              <p:cNvSpPr/>
              <p:nvPr/>
            </p:nvSpPr>
            <p:spPr bwMode="auto">
              <a:xfrm>
                <a:off x="7785387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88" name="矩形 187">
                <a:extLst>
                  <a:ext uri="{FF2B5EF4-FFF2-40B4-BE49-F238E27FC236}">
                    <a16:creationId xmlns:a16="http://schemas.microsoft.com/office/drawing/2014/main" id="{5BB6234E-8843-4EB4-8093-C616031A9348}"/>
                  </a:ext>
                </a:extLst>
              </p:cNvPr>
              <p:cNvSpPr/>
              <p:nvPr/>
            </p:nvSpPr>
            <p:spPr bwMode="auto">
              <a:xfrm>
                <a:off x="8585935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158" name="文字方塊 157">
            <a:extLst>
              <a:ext uri="{FF2B5EF4-FFF2-40B4-BE49-F238E27FC236}">
                <a16:creationId xmlns:a16="http://schemas.microsoft.com/office/drawing/2014/main" id="{3BD68DA8-E3B1-412C-AAC4-6F1E98D1E086}"/>
              </a:ext>
            </a:extLst>
          </p:cNvPr>
          <p:cNvSpPr txBox="1"/>
          <p:nvPr/>
        </p:nvSpPr>
        <p:spPr>
          <a:xfrm>
            <a:off x="5609236" y="3213511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Large variance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159" name="文字方塊 158">
            <a:extLst>
              <a:ext uri="{FF2B5EF4-FFF2-40B4-BE49-F238E27FC236}">
                <a16:creationId xmlns:a16="http://schemas.microsoft.com/office/drawing/2014/main" id="{41157A08-527A-4C31-B911-2848D714F7B0}"/>
              </a:ext>
            </a:extLst>
          </p:cNvPr>
          <p:cNvSpPr txBox="1"/>
          <p:nvPr/>
        </p:nvSpPr>
        <p:spPr>
          <a:xfrm>
            <a:off x="5609236" y="4414929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Small variance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D830DAEF-4BEC-4405-ABAD-7FB5F10EA438}"/>
                  </a:ext>
                </a:extLst>
              </p:cNvPr>
              <p:cNvSpPr txBox="1"/>
              <p:nvPr/>
            </p:nvSpPr>
            <p:spPr>
              <a:xfrm>
                <a:off x="2481580" y="3547224"/>
                <a:ext cx="5076454" cy="875240"/>
              </a:xfrm>
              <a:prstGeom prst="rect">
                <a:avLst/>
              </a:prstGeom>
              <a:solidFill>
                <a:schemeClr val="bg2">
                  <a:alpha val="9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=7.5, </m:t>
                      </m:r>
                      <m:sSup>
                        <m:sSupPr>
                          <m:ctrlPr>
                            <a:rPr lang="en-US" altLang="zh-TW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−7.5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21.25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D830DAEF-4BEC-4405-ABAD-7FB5F10EA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580" y="3547224"/>
                <a:ext cx="5076454" cy="8752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文字方塊 159">
                <a:extLst>
                  <a:ext uri="{FF2B5EF4-FFF2-40B4-BE49-F238E27FC236}">
                    <a16:creationId xmlns:a16="http://schemas.microsoft.com/office/drawing/2014/main" id="{EAE9CEF2-C30A-4C21-8517-B16BB2E1FD2C}"/>
                  </a:ext>
                </a:extLst>
              </p:cNvPr>
              <p:cNvSpPr txBox="1"/>
              <p:nvPr/>
            </p:nvSpPr>
            <p:spPr>
              <a:xfrm>
                <a:off x="2481580" y="4769740"/>
                <a:ext cx="4657236" cy="1658146"/>
              </a:xfrm>
              <a:prstGeom prst="rect">
                <a:avLst/>
              </a:prstGeom>
              <a:solidFill>
                <a:schemeClr val="bg2">
                  <a:alpha val="9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nary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𝜇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nary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US" altLang="zh-TW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altLang="zh-TW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60" name="文字方塊 159">
                <a:extLst>
                  <a:ext uri="{FF2B5EF4-FFF2-40B4-BE49-F238E27FC236}">
                    <a16:creationId xmlns:a16="http://schemas.microsoft.com/office/drawing/2014/main" id="{EAE9CEF2-C30A-4C21-8517-B16BB2E1F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580" y="4769740"/>
                <a:ext cx="4657236" cy="16581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2E39FFFC-90B8-47B5-98FE-9B250D13EF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85156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58" grpId="1"/>
      <p:bldP spid="159" grpId="0"/>
      <p:bldP spid="159" grpId="1"/>
      <p:bldP spid="9" grpId="0" animBg="1"/>
      <p:bldP spid="9" grpId="1" animBg="1"/>
      <p:bldP spid="160" grpId="0" animBg="1"/>
      <p:bldP spid="160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群組 86">
            <a:extLst>
              <a:ext uri="{FF2B5EF4-FFF2-40B4-BE49-F238E27FC236}">
                <a16:creationId xmlns:a16="http://schemas.microsoft.com/office/drawing/2014/main" id="{F1719164-8BD6-47EB-A177-69D818EC56D7}"/>
              </a:ext>
            </a:extLst>
          </p:cNvPr>
          <p:cNvGrpSpPr/>
          <p:nvPr/>
        </p:nvGrpSpPr>
        <p:grpSpPr>
          <a:xfrm>
            <a:off x="574552" y="3198122"/>
            <a:ext cx="9145711" cy="2210757"/>
            <a:chOff x="574552" y="3198122"/>
            <a:chExt cx="9145711" cy="2210757"/>
          </a:xfrm>
        </p:grpSpPr>
        <p:sp>
          <p:nvSpPr>
            <p:cNvPr id="88" name="矩形 87">
              <a:extLst>
                <a:ext uri="{FF2B5EF4-FFF2-40B4-BE49-F238E27FC236}">
                  <a16:creationId xmlns:a16="http://schemas.microsoft.com/office/drawing/2014/main" id="{BCEB0A9B-0011-4009-96E9-2BA3FDC67E76}"/>
                </a:ext>
              </a:extLst>
            </p:cNvPr>
            <p:cNvSpPr/>
            <p:nvPr/>
          </p:nvSpPr>
          <p:spPr bwMode="auto">
            <a:xfrm>
              <a:off x="574552" y="3198122"/>
              <a:ext cx="9145711" cy="2210757"/>
            </a:xfrm>
            <a:prstGeom prst="rect">
              <a:avLst/>
            </a:prstGeom>
            <a:solidFill>
              <a:schemeClr val="bg2">
                <a:alpha val="90000"/>
              </a:schemeClr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600" b="0" i="0" u="none" strike="noStrike" cap="none" normalizeH="0" baseline="0" dirty="0">
                <a:ln>
                  <a:noFill/>
                </a:ln>
                <a:solidFill>
                  <a:schemeClr val="folHlink"/>
                </a:solidFill>
                <a:effectLst/>
                <a:latin typeface="Arial" charset="0"/>
                <a:ea typeface="新細明體" pitchFamily="18" charset="-120"/>
              </a:endParaRPr>
            </a:p>
          </p:txBody>
        </p:sp>
        <p:grpSp>
          <p:nvGrpSpPr>
            <p:cNvPr id="89" name="群組 88">
              <a:extLst>
                <a:ext uri="{FF2B5EF4-FFF2-40B4-BE49-F238E27FC236}">
                  <a16:creationId xmlns:a16="http://schemas.microsoft.com/office/drawing/2014/main" id="{21653FB3-6628-4DAF-B47B-37D9CEF68737}"/>
                </a:ext>
              </a:extLst>
            </p:cNvPr>
            <p:cNvGrpSpPr/>
            <p:nvPr/>
          </p:nvGrpSpPr>
          <p:grpSpPr>
            <a:xfrm>
              <a:off x="719137" y="3753866"/>
              <a:ext cx="7200912" cy="342900"/>
              <a:chOff x="719137" y="2419378"/>
              <a:chExt cx="7200912" cy="342900"/>
            </a:xfrm>
          </p:grpSpPr>
          <p:sp>
            <p:nvSpPr>
              <p:cNvPr id="122" name="矩形 121">
                <a:extLst>
                  <a:ext uri="{FF2B5EF4-FFF2-40B4-BE49-F238E27FC236}">
                    <a16:creationId xmlns:a16="http://schemas.microsoft.com/office/drawing/2014/main" id="{170E5426-F020-4F1F-BF1F-2A0BD37989F0}"/>
                  </a:ext>
                </a:extLst>
              </p:cNvPr>
              <p:cNvSpPr/>
              <p:nvPr/>
            </p:nvSpPr>
            <p:spPr bwMode="auto">
              <a:xfrm>
                <a:off x="71913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3" name="矩形 122">
                <a:extLst>
                  <a:ext uri="{FF2B5EF4-FFF2-40B4-BE49-F238E27FC236}">
                    <a16:creationId xmlns:a16="http://schemas.microsoft.com/office/drawing/2014/main" id="{FEC3CC6F-8270-4E84-B437-93C9F7EAF7E7}"/>
                  </a:ext>
                </a:extLst>
              </p:cNvPr>
              <p:cNvSpPr/>
              <p:nvPr/>
            </p:nvSpPr>
            <p:spPr bwMode="auto">
              <a:xfrm>
                <a:off x="869156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4" name="矩形 123">
                <a:extLst>
                  <a:ext uri="{FF2B5EF4-FFF2-40B4-BE49-F238E27FC236}">
                    <a16:creationId xmlns:a16="http://schemas.microsoft.com/office/drawing/2014/main" id="{F4B9C0A2-E740-49F7-9E57-560AD541F236}"/>
                  </a:ext>
                </a:extLst>
              </p:cNvPr>
              <p:cNvSpPr/>
              <p:nvPr/>
            </p:nvSpPr>
            <p:spPr bwMode="auto">
              <a:xfrm>
                <a:off x="1169194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5" name="矩形 124">
                <a:extLst>
                  <a:ext uri="{FF2B5EF4-FFF2-40B4-BE49-F238E27FC236}">
                    <a16:creationId xmlns:a16="http://schemas.microsoft.com/office/drawing/2014/main" id="{AA89F5F6-3985-4427-AB95-E67A2ED92163}"/>
                  </a:ext>
                </a:extLst>
              </p:cNvPr>
              <p:cNvSpPr/>
              <p:nvPr/>
            </p:nvSpPr>
            <p:spPr bwMode="auto">
              <a:xfrm>
                <a:off x="1619251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6" name="矩形 125">
                <a:extLst>
                  <a:ext uri="{FF2B5EF4-FFF2-40B4-BE49-F238E27FC236}">
                    <a16:creationId xmlns:a16="http://schemas.microsoft.com/office/drawing/2014/main" id="{5DCBD262-E9CD-42DD-B7F5-84526456C7EE}"/>
                  </a:ext>
                </a:extLst>
              </p:cNvPr>
              <p:cNvSpPr/>
              <p:nvPr/>
            </p:nvSpPr>
            <p:spPr bwMode="auto">
              <a:xfrm>
                <a:off x="2219327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7" name="矩形 126">
                <a:extLst>
                  <a:ext uri="{FF2B5EF4-FFF2-40B4-BE49-F238E27FC236}">
                    <a16:creationId xmlns:a16="http://schemas.microsoft.com/office/drawing/2014/main" id="{BDCF2768-9116-4CA1-93EA-7CEB3719CBAC}"/>
                  </a:ext>
                </a:extLst>
              </p:cNvPr>
              <p:cNvSpPr/>
              <p:nvPr/>
            </p:nvSpPr>
            <p:spPr bwMode="auto">
              <a:xfrm>
                <a:off x="251936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8" name="矩形 127">
                <a:extLst>
                  <a:ext uri="{FF2B5EF4-FFF2-40B4-BE49-F238E27FC236}">
                    <a16:creationId xmlns:a16="http://schemas.microsoft.com/office/drawing/2014/main" id="{9FA3183F-FCFA-4B97-A7AF-7C72FBF43F57}"/>
                  </a:ext>
                </a:extLst>
              </p:cNvPr>
              <p:cNvSpPr/>
              <p:nvPr/>
            </p:nvSpPr>
            <p:spPr bwMode="auto">
              <a:xfrm>
                <a:off x="2669384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9" name="矩形 128">
                <a:extLst>
                  <a:ext uri="{FF2B5EF4-FFF2-40B4-BE49-F238E27FC236}">
                    <a16:creationId xmlns:a16="http://schemas.microsoft.com/office/drawing/2014/main" id="{F7E33837-9134-4C22-8C14-3B372714BAFE}"/>
                  </a:ext>
                </a:extLst>
              </p:cNvPr>
              <p:cNvSpPr/>
              <p:nvPr/>
            </p:nvSpPr>
            <p:spPr bwMode="auto">
              <a:xfrm>
                <a:off x="2969422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0" name="矩形 129">
                <a:extLst>
                  <a:ext uri="{FF2B5EF4-FFF2-40B4-BE49-F238E27FC236}">
                    <a16:creationId xmlns:a16="http://schemas.microsoft.com/office/drawing/2014/main" id="{5B97A260-4683-4D78-B8A4-9F694150C04F}"/>
                  </a:ext>
                </a:extLst>
              </p:cNvPr>
              <p:cNvSpPr/>
              <p:nvPr/>
            </p:nvSpPr>
            <p:spPr bwMode="auto">
              <a:xfrm>
                <a:off x="3419479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1" name="矩形 130">
                <a:extLst>
                  <a:ext uri="{FF2B5EF4-FFF2-40B4-BE49-F238E27FC236}">
                    <a16:creationId xmlns:a16="http://schemas.microsoft.com/office/drawing/2014/main" id="{15B541C8-4510-4298-BDBC-C0C5429F8B23}"/>
                  </a:ext>
                </a:extLst>
              </p:cNvPr>
              <p:cNvSpPr/>
              <p:nvPr/>
            </p:nvSpPr>
            <p:spPr bwMode="auto">
              <a:xfrm>
                <a:off x="4019555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2" name="矩形 131">
                <a:extLst>
                  <a:ext uri="{FF2B5EF4-FFF2-40B4-BE49-F238E27FC236}">
                    <a16:creationId xmlns:a16="http://schemas.microsoft.com/office/drawing/2014/main" id="{3CF87DCF-600B-4198-9850-44656343FAE6}"/>
                  </a:ext>
                </a:extLst>
              </p:cNvPr>
              <p:cNvSpPr/>
              <p:nvPr/>
            </p:nvSpPr>
            <p:spPr bwMode="auto">
              <a:xfrm>
                <a:off x="4319593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3" name="矩形 132">
                <a:extLst>
                  <a:ext uri="{FF2B5EF4-FFF2-40B4-BE49-F238E27FC236}">
                    <a16:creationId xmlns:a16="http://schemas.microsoft.com/office/drawing/2014/main" id="{69ECF37A-906F-45A5-896E-99080AA9C291}"/>
                  </a:ext>
                </a:extLst>
              </p:cNvPr>
              <p:cNvSpPr/>
              <p:nvPr/>
            </p:nvSpPr>
            <p:spPr bwMode="auto">
              <a:xfrm>
                <a:off x="4469612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4" name="矩形 133">
                <a:extLst>
                  <a:ext uri="{FF2B5EF4-FFF2-40B4-BE49-F238E27FC236}">
                    <a16:creationId xmlns:a16="http://schemas.microsoft.com/office/drawing/2014/main" id="{837AA0AE-7F2E-4575-A92F-6367223B96F2}"/>
                  </a:ext>
                </a:extLst>
              </p:cNvPr>
              <p:cNvSpPr/>
              <p:nvPr/>
            </p:nvSpPr>
            <p:spPr bwMode="auto">
              <a:xfrm>
                <a:off x="4769650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5" name="矩形 134">
                <a:extLst>
                  <a:ext uri="{FF2B5EF4-FFF2-40B4-BE49-F238E27FC236}">
                    <a16:creationId xmlns:a16="http://schemas.microsoft.com/office/drawing/2014/main" id="{38221FDC-A0E0-4315-AB62-67F4AE473087}"/>
                  </a:ext>
                </a:extLst>
              </p:cNvPr>
              <p:cNvSpPr/>
              <p:nvPr/>
            </p:nvSpPr>
            <p:spPr bwMode="auto">
              <a:xfrm>
                <a:off x="5219707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6" name="矩形 135">
                <a:extLst>
                  <a:ext uri="{FF2B5EF4-FFF2-40B4-BE49-F238E27FC236}">
                    <a16:creationId xmlns:a16="http://schemas.microsoft.com/office/drawing/2014/main" id="{4285D609-A236-40F4-B75E-AE1BC67E3F2A}"/>
                  </a:ext>
                </a:extLst>
              </p:cNvPr>
              <p:cNvSpPr/>
              <p:nvPr/>
            </p:nvSpPr>
            <p:spPr bwMode="auto">
              <a:xfrm>
                <a:off x="5819783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7" name="矩形 136">
                <a:extLst>
                  <a:ext uri="{FF2B5EF4-FFF2-40B4-BE49-F238E27FC236}">
                    <a16:creationId xmlns:a16="http://schemas.microsoft.com/office/drawing/2014/main" id="{3420530A-5C4B-40C2-A3EF-B2F4C54B1050}"/>
                  </a:ext>
                </a:extLst>
              </p:cNvPr>
              <p:cNvSpPr/>
              <p:nvPr/>
            </p:nvSpPr>
            <p:spPr bwMode="auto">
              <a:xfrm>
                <a:off x="611982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8" name="矩形 137">
                <a:extLst>
                  <a:ext uri="{FF2B5EF4-FFF2-40B4-BE49-F238E27FC236}">
                    <a16:creationId xmlns:a16="http://schemas.microsoft.com/office/drawing/2014/main" id="{A7052994-EC04-45F4-B0C3-866722E7273B}"/>
                  </a:ext>
                </a:extLst>
              </p:cNvPr>
              <p:cNvSpPr/>
              <p:nvPr/>
            </p:nvSpPr>
            <p:spPr bwMode="auto">
              <a:xfrm>
                <a:off x="6269840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TW" dirty="0">
                    <a:latin typeface="Arial" charset="0"/>
                    <a:ea typeface="新細明體" pitchFamily="18" charset="-120"/>
                  </a:rPr>
                  <a:t>1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39" name="矩形 138">
                <a:extLst>
                  <a:ext uri="{FF2B5EF4-FFF2-40B4-BE49-F238E27FC236}">
                    <a16:creationId xmlns:a16="http://schemas.microsoft.com/office/drawing/2014/main" id="{56C1A501-FE5F-4F88-8093-A4A02B7FC20B}"/>
                  </a:ext>
                </a:extLst>
              </p:cNvPr>
              <p:cNvSpPr/>
              <p:nvPr/>
            </p:nvSpPr>
            <p:spPr bwMode="auto">
              <a:xfrm>
                <a:off x="6569878" y="2419378"/>
                <a:ext cx="450057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2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0" name="矩形 139">
                <a:extLst>
                  <a:ext uri="{FF2B5EF4-FFF2-40B4-BE49-F238E27FC236}">
                    <a16:creationId xmlns:a16="http://schemas.microsoft.com/office/drawing/2014/main" id="{29762C59-860E-4B77-B71E-D75282FEAE8A}"/>
                  </a:ext>
                </a:extLst>
              </p:cNvPr>
              <p:cNvSpPr/>
              <p:nvPr/>
            </p:nvSpPr>
            <p:spPr bwMode="auto">
              <a:xfrm>
                <a:off x="7019935" y="2419378"/>
                <a:ext cx="600076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3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41" name="矩形 140">
                <a:extLst>
                  <a:ext uri="{FF2B5EF4-FFF2-40B4-BE49-F238E27FC236}">
                    <a16:creationId xmlns:a16="http://schemas.microsoft.com/office/drawing/2014/main" id="{8F896F0E-7310-4B1D-820B-24EE12B00477}"/>
                  </a:ext>
                </a:extLst>
              </p:cNvPr>
              <p:cNvSpPr/>
              <p:nvPr/>
            </p:nvSpPr>
            <p:spPr bwMode="auto">
              <a:xfrm>
                <a:off x="7620011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sp>
          <p:nvSpPr>
            <p:cNvPr id="90" name="文字方塊 89">
              <a:extLst>
                <a:ext uri="{FF2B5EF4-FFF2-40B4-BE49-F238E27FC236}">
                  <a16:creationId xmlns:a16="http://schemas.microsoft.com/office/drawing/2014/main" id="{B8620286-C98A-419F-87B5-6C314DD3FC48}"/>
                </a:ext>
              </a:extLst>
            </p:cNvPr>
            <p:cNvSpPr txBox="1"/>
            <p:nvPr/>
          </p:nvSpPr>
          <p:spPr>
            <a:xfrm>
              <a:off x="574553" y="3198122"/>
              <a:ext cx="48590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chemeClr val="accent1"/>
                  </a:solidFill>
                </a:rPr>
                <a:t>Non-distance-sensitive accessing pattern</a:t>
              </a:r>
              <a:endParaRPr lang="zh-TW" altLang="en-US" sz="2000" dirty="0">
                <a:solidFill>
                  <a:schemeClr val="accent1"/>
                </a:solidFill>
              </a:endParaRPr>
            </a:p>
          </p:txBody>
        </p:sp>
        <p:sp>
          <p:nvSpPr>
            <p:cNvPr id="93" name="文字方塊 92">
              <a:extLst>
                <a:ext uri="{FF2B5EF4-FFF2-40B4-BE49-F238E27FC236}">
                  <a16:creationId xmlns:a16="http://schemas.microsoft.com/office/drawing/2014/main" id="{F6988C15-6B52-46C1-B661-BD8FAB435BA6}"/>
                </a:ext>
              </a:extLst>
            </p:cNvPr>
            <p:cNvSpPr txBox="1"/>
            <p:nvPr/>
          </p:nvSpPr>
          <p:spPr>
            <a:xfrm>
              <a:off x="574553" y="4404825"/>
              <a:ext cx="43460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000" dirty="0">
                  <a:solidFill>
                    <a:schemeClr val="accent1"/>
                  </a:solidFill>
                </a:rPr>
                <a:t>Distance-sensitive accessing pattern</a:t>
              </a:r>
              <a:endParaRPr lang="zh-TW" altLang="en-US" sz="2000" dirty="0">
                <a:solidFill>
                  <a:schemeClr val="accent1"/>
                </a:solidFill>
              </a:endParaRPr>
            </a:p>
          </p:txBody>
        </p:sp>
        <p:grpSp>
          <p:nvGrpSpPr>
            <p:cNvPr id="94" name="群組 93">
              <a:extLst>
                <a:ext uri="{FF2B5EF4-FFF2-40B4-BE49-F238E27FC236}">
                  <a16:creationId xmlns:a16="http://schemas.microsoft.com/office/drawing/2014/main" id="{82FD4F27-CA45-4F19-A28E-35487946ED9C}"/>
                </a:ext>
              </a:extLst>
            </p:cNvPr>
            <p:cNvGrpSpPr/>
            <p:nvPr/>
          </p:nvGrpSpPr>
          <p:grpSpPr>
            <a:xfrm>
              <a:off x="719137" y="4958893"/>
              <a:ext cx="8665998" cy="343057"/>
              <a:chOff x="719137" y="2419221"/>
              <a:chExt cx="8665998" cy="343057"/>
            </a:xfrm>
          </p:grpSpPr>
          <p:sp>
            <p:nvSpPr>
              <p:cNvPr id="95" name="矩形 94">
                <a:extLst>
                  <a:ext uri="{FF2B5EF4-FFF2-40B4-BE49-F238E27FC236}">
                    <a16:creationId xmlns:a16="http://schemas.microsoft.com/office/drawing/2014/main" id="{145110CB-813A-43B6-92E0-00BC9F986D00}"/>
                  </a:ext>
                </a:extLst>
              </p:cNvPr>
              <p:cNvSpPr/>
              <p:nvPr/>
            </p:nvSpPr>
            <p:spPr bwMode="auto">
              <a:xfrm>
                <a:off x="71913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6" name="矩形 95">
                <a:extLst>
                  <a:ext uri="{FF2B5EF4-FFF2-40B4-BE49-F238E27FC236}">
                    <a16:creationId xmlns:a16="http://schemas.microsoft.com/office/drawing/2014/main" id="{ED723172-E2F2-4D2B-8F7B-0DCE2E226E6C}"/>
                  </a:ext>
                </a:extLst>
              </p:cNvPr>
              <p:cNvSpPr/>
              <p:nvPr/>
            </p:nvSpPr>
            <p:spPr bwMode="auto">
              <a:xfrm>
                <a:off x="1319211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7" name="矩形 96">
                <a:extLst>
                  <a:ext uri="{FF2B5EF4-FFF2-40B4-BE49-F238E27FC236}">
                    <a16:creationId xmlns:a16="http://schemas.microsoft.com/office/drawing/2014/main" id="{E3F3F495-A459-422D-816C-177479DF0A3F}"/>
                  </a:ext>
                </a:extLst>
              </p:cNvPr>
              <p:cNvSpPr/>
              <p:nvPr/>
            </p:nvSpPr>
            <p:spPr bwMode="auto">
              <a:xfrm>
                <a:off x="86915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8" name="矩形 97">
                <a:extLst>
                  <a:ext uri="{FF2B5EF4-FFF2-40B4-BE49-F238E27FC236}">
                    <a16:creationId xmlns:a16="http://schemas.microsoft.com/office/drawing/2014/main" id="{E837E571-74F2-4991-BD46-F2F50AE89301}"/>
                  </a:ext>
                </a:extLst>
              </p:cNvPr>
              <p:cNvSpPr/>
              <p:nvPr/>
            </p:nvSpPr>
            <p:spPr bwMode="auto">
              <a:xfrm>
                <a:off x="1019174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99" name="矩形 98">
                <a:extLst>
                  <a:ext uri="{FF2B5EF4-FFF2-40B4-BE49-F238E27FC236}">
                    <a16:creationId xmlns:a16="http://schemas.microsoft.com/office/drawing/2014/main" id="{5D477198-60C7-4CE1-B358-88686173DF7C}"/>
                  </a:ext>
                </a:extLst>
              </p:cNvPr>
              <p:cNvSpPr/>
              <p:nvPr/>
            </p:nvSpPr>
            <p:spPr bwMode="auto">
              <a:xfrm>
                <a:off x="1169192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0" name="矩形 99">
                <a:extLst>
                  <a:ext uri="{FF2B5EF4-FFF2-40B4-BE49-F238E27FC236}">
                    <a16:creationId xmlns:a16="http://schemas.microsoft.com/office/drawing/2014/main" id="{E0EC6684-7564-4C29-9680-469E54FB6643}"/>
                  </a:ext>
                </a:extLst>
              </p:cNvPr>
              <p:cNvSpPr/>
              <p:nvPr/>
            </p:nvSpPr>
            <p:spPr bwMode="auto">
              <a:xfrm>
                <a:off x="1619253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1" name="矩形 100">
                <a:extLst>
                  <a:ext uri="{FF2B5EF4-FFF2-40B4-BE49-F238E27FC236}">
                    <a16:creationId xmlns:a16="http://schemas.microsoft.com/office/drawing/2014/main" id="{8CCC3557-EDDB-4AC0-9923-8143D5FC0892}"/>
                  </a:ext>
                </a:extLst>
              </p:cNvPr>
              <p:cNvSpPr/>
              <p:nvPr/>
            </p:nvSpPr>
            <p:spPr bwMode="auto">
              <a:xfrm>
                <a:off x="2219327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2" name="矩形 101">
                <a:extLst>
                  <a:ext uri="{FF2B5EF4-FFF2-40B4-BE49-F238E27FC236}">
                    <a16:creationId xmlns:a16="http://schemas.microsoft.com/office/drawing/2014/main" id="{B6C27466-4476-4009-A80D-C9CE94D833B3}"/>
                  </a:ext>
                </a:extLst>
              </p:cNvPr>
              <p:cNvSpPr/>
              <p:nvPr/>
            </p:nvSpPr>
            <p:spPr bwMode="auto">
              <a:xfrm>
                <a:off x="176927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3" name="矩形 102">
                <a:extLst>
                  <a:ext uri="{FF2B5EF4-FFF2-40B4-BE49-F238E27FC236}">
                    <a16:creationId xmlns:a16="http://schemas.microsoft.com/office/drawing/2014/main" id="{64088BEF-7850-4B9B-A4C7-0BD1823C2BA9}"/>
                  </a:ext>
                </a:extLst>
              </p:cNvPr>
              <p:cNvSpPr/>
              <p:nvPr/>
            </p:nvSpPr>
            <p:spPr bwMode="auto">
              <a:xfrm>
                <a:off x="1919290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4" name="矩形 103">
                <a:extLst>
                  <a:ext uri="{FF2B5EF4-FFF2-40B4-BE49-F238E27FC236}">
                    <a16:creationId xmlns:a16="http://schemas.microsoft.com/office/drawing/2014/main" id="{DA388F17-F207-442B-A1F2-27721B43DF00}"/>
                  </a:ext>
                </a:extLst>
              </p:cNvPr>
              <p:cNvSpPr/>
              <p:nvPr/>
            </p:nvSpPr>
            <p:spPr bwMode="auto">
              <a:xfrm>
                <a:off x="2069308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5" name="矩形 104">
                <a:extLst>
                  <a:ext uri="{FF2B5EF4-FFF2-40B4-BE49-F238E27FC236}">
                    <a16:creationId xmlns:a16="http://schemas.microsoft.com/office/drawing/2014/main" id="{D16570DE-6972-456D-AD48-F444570FC30A}"/>
                  </a:ext>
                </a:extLst>
              </p:cNvPr>
              <p:cNvSpPr/>
              <p:nvPr/>
            </p:nvSpPr>
            <p:spPr bwMode="auto">
              <a:xfrm>
                <a:off x="2519364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6" name="矩形 105">
                <a:extLst>
                  <a:ext uri="{FF2B5EF4-FFF2-40B4-BE49-F238E27FC236}">
                    <a16:creationId xmlns:a16="http://schemas.microsoft.com/office/drawing/2014/main" id="{CC9B2290-C305-404B-AFA8-AE1C664798C7}"/>
                  </a:ext>
                </a:extLst>
              </p:cNvPr>
              <p:cNvSpPr/>
              <p:nvPr/>
            </p:nvSpPr>
            <p:spPr bwMode="auto">
              <a:xfrm>
                <a:off x="3119438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7" name="矩形 106">
                <a:extLst>
                  <a:ext uri="{FF2B5EF4-FFF2-40B4-BE49-F238E27FC236}">
                    <a16:creationId xmlns:a16="http://schemas.microsoft.com/office/drawing/2014/main" id="{6AA5A64F-8657-416C-BEEB-EF9FB9949D29}"/>
                  </a:ext>
                </a:extLst>
              </p:cNvPr>
              <p:cNvSpPr/>
              <p:nvPr/>
            </p:nvSpPr>
            <p:spPr bwMode="auto">
              <a:xfrm>
                <a:off x="2669382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8" name="矩形 107">
                <a:extLst>
                  <a:ext uri="{FF2B5EF4-FFF2-40B4-BE49-F238E27FC236}">
                    <a16:creationId xmlns:a16="http://schemas.microsoft.com/office/drawing/2014/main" id="{481EABB9-7527-4FA7-B79E-EB293E85EEB6}"/>
                  </a:ext>
                </a:extLst>
              </p:cNvPr>
              <p:cNvSpPr/>
              <p:nvPr/>
            </p:nvSpPr>
            <p:spPr bwMode="auto">
              <a:xfrm>
                <a:off x="2819401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09" name="矩形 108">
                <a:extLst>
                  <a:ext uri="{FF2B5EF4-FFF2-40B4-BE49-F238E27FC236}">
                    <a16:creationId xmlns:a16="http://schemas.microsoft.com/office/drawing/2014/main" id="{DB870B47-FA46-4190-A58A-B7DFA2F15DF1}"/>
                  </a:ext>
                </a:extLst>
              </p:cNvPr>
              <p:cNvSpPr/>
              <p:nvPr/>
            </p:nvSpPr>
            <p:spPr bwMode="auto">
              <a:xfrm>
                <a:off x="2969419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0" name="矩形 109">
                <a:extLst>
                  <a:ext uri="{FF2B5EF4-FFF2-40B4-BE49-F238E27FC236}">
                    <a16:creationId xmlns:a16="http://schemas.microsoft.com/office/drawing/2014/main" id="{EF79ED2F-DC34-4BA0-9312-BA48016A9588}"/>
                  </a:ext>
                </a:extLst>
              </p:cNvPr>
              <p:cNvSpPr/>
              <p:nvPr/>
            </p:nvSpPr>
            <p:spPr bwMode="auto">
              <a:xfrm>
                <a:off x="3419480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0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1" name="矩形 110">
                <a:extLst>
                  <a:ext uri="{FF2B5EF4-FFF2-40B4-BE49-F238E27FC236}">
                    <a16:creationId xmlns:a16="http://schemas.microsoft.com/office/drawing/2014/main" id="{99DD4D00-C00F-44C5-B6F1-E96CA57E8670}"/>
                  </a:ext>
                </a:extLst>
              </p:cNvPr>
              <p:cNvSpPr/>
              <p:nvPr/>
            </p:nvSpPr>
            <p:spPr bwMode="auto">
              <a:xfrm>
                <a:off x="4019554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2" name="矩形 111">
                <a:extLst>
                  <a:ext uri="{FF2B5EF4-FFF2-40B4-BE49-F238E27FC236}">
                    <a16:creationId xmlns:a16="http://schemas.microsoft.com/office/drawing/2014/main" id="{D6E2FFCE-D6DE-44D1-8E21-74D162FABFB9}"/>
                  </a:ext>
                </a:extLst>
              </p:cNvPr>
              <p:cNvSpPr/>
              <p:nvPr/>
            </p:nvSpPr>
            <p:spPr bwMode="auto">
              <a:xfrm>
                <a:off x="3569498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3" name="矩形 112">
                <a:extLst>
                  <a:ext uri="{FF2B5EF4-FFF2-40B4-BE49-F238E27FC236}">
                    <a16:creationId xmlns:a16="http://schemas.microsoft.com/office/drawing/2014/main" id="{C07133EB-98A4-4FA6-976F-FF9DB0D6A712}"/>
                  </a:ext>
                </a:extLst>
              </p:cNvPr>
              <p:cNvSpPr/>
              <p:nvPr/>
            </p:nvSpPr>
            <p:spPr bwMode="auto">
              <a:xfrm>
                <a:off x="3719517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4" name="矩形 113">
                <a:extLst>
                  <a:ext uri="{FF2B5EF4-FFF2-40B4-BE49-F238E27FC236}">
                    <a16:creationId xmlns:a16="http://schemas.microsoft.com/office/drawing/2014/main" id="{304614E0-BA5A-49F9-86D0-D5D4DDCA0A64}"/>
                  </a:ext>
                </a:extLst>
              </p:cNvPr>
              <p:cNvSpPr/>
              <p:nvPr/>
            </p:nvSpPr>
            <p:spPr bwMode="auto">
              <a:xfrm>
                <a:off x="3869535" y="2419378"/>
                <a:ext cx="150019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5" name="矩形 114">
                <a:extLst>
                  <a:ext uri="{FF2B5EF4-FFF2-40B4-BE49-F238E27FC236}">
                    <a16:creationId xmlns:a16="http://schemas.microsoft.com/office/drawing/2014/main" id="{95652ADD-AE20-4829-9F87-56040A4A919D}"/>
                  </a:ext>
                </a:extLst>
              </p:cNvPr>
              <p:cNvSpPr/>
              <p:nvPr/>
            </p:nvSpPr>
            <p:spPr bwMode="auto">
              <a:xfrm>
                <a:off x="4305618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6" name="矩形 115">
                <a:extLst>
                  <a:ext uri="{FF2B5EF4-FFF2-40B4-BE49-F238E27FC236}">
                    <a16:creationId xmlns:a16="http://schemas.microsoft.com/office/drawing/2014/main" id="{B13F29C2-BD8E-4894-8720-013B722AA2B2}"/>
                  </a:ext>
                </a:extLst>
              </p:cNvPr>
              <p:cNvSpPr/>
              <p:nvPr/>
            </p:nvSpPr>
            <p:spPr bwMode="auto">
              <a:xfrm>
                <a:off x="5106166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7" name="矩形 116">
                <a:extLst>
                  <a:ext uri="{FF2B5EF4-FFF2-40B4-BE49-F238E27FC236}">
                    <a16:creationId xmlns:a16="http://schemas.microsoft.com/office/drawing/2014/main" id="{9F4F4372-7AD4-4D00-A856-7F2EDB75823D}"/>
                  </a:ext>
                </a:extLst>
              </p:cNvPr>
              <p:cNvSpPr/>
              <p:nvPr/>
            </p:nvSpPr>
            <p:spPr bwMode="auto">
              <a:xfrm>
                <a:off x="5905366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8" name="矩形 117">
                <a:extLst>
                  <a:ext uri="{FF2B5EF4-FFF2-40B4-BE49-F238E27FC236}">
                    <a16:creationId xmlns:a16="http://schemas.microsoft.com/office/drawing/2014/main" id="{8466CB90-5D2D-470A-B005-6AAE8B948E59}"/>
                  </a:ext>
                </a:extLst>
              </p:cNvPr>
              <p:cNvSpPr/>
              <p:nvPr/>
            </p:nvSpPr>
            <p:spPr bwMode="auto">
              <a:xfrm>
                <a:off x="6705914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19" name="矩形 118">
                <a:extLst>
                  <a:ext uri="{FF2B5EF4-FFF2-40B4-BE49-F238E27FC236}">
                    <a16:creationId xmlns:a16="http://schemas.microsoft.com/office/drawing/2014/main" id="{2F184C5B-DC1C-40B7-A0F7-9774CBC739AA}"/>
                  </a:ext>
                </a:extLst>
              </p:cNvPr>
              <p:cNvSpPr/>
              <p:nvPr/>
            </p:nvSpPr>
            <p:spPr bwMode="auto">
              <a:xfrm>
                <a:off x="7503766" y="2419378"/>
                <a:ext cx="300038" cy="342900"/>
              </a:xfrm>
              <a:prstGeom prst="rect">
                <a:avLst/>
              </a:prstGeom>
              <a:noFill/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…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0" name="矩形 119">
                <a:extLst>
                  <a:ext uri="{FF2B5EF4-FFF2-40B4-BE49-F238E27FC236}">
                    <a16:creationId xmlns:a16="http://schemas.microsoft.com/office/drawing/2014/main" id="{9C1C24AB-A5A5-4FCA-8F6E-0CF1712F3BF5}"/>
                  </a:ext>
                </a:extLst>
              </p:cNvPr>
              <p:cNvSpPr/>
              <p:nvPr/>
            </p:nvSpPr>
            <p:spPr bwMode="auto">
              <a:xfrm>
                <a:off x="7785387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121" name="矩形 120">
                <a:extLst>
                  <a:ext uri="{FF2B5EF4-FFF2-40B4-BE49-F238E27FC236}">
                    <a16:creationId xmlns:a16="http://schemas.microsoft.com/office/drawing/2014/main" id="{D6523ADF-86F9-406F-A0F0-D2164EB2B99B}"/>
                  </a:ext>
                </a:extLst>
              </p:cNvPr>
              <p:cNvSpPr/>
              <p:nvPr/>
            </p:nvSpPr>
            <p:spPr bwMode="auto">
              <a:xfrm>
                <a:off x="8585935" y="2419221"/>
                <a:ext cx="799200" cy="342900"/>
              </a:xfrm>
              <a:prstGeom prst="rect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TW" b="0" i="0" u="none" strike="noStrike" cap="none" normalizeH="0" baseline="0" dirty="0">
                    <a:ln>
                      <a:noFill/>
                    </a:ln>
                    <a:effectLst/>
                    <a:latin typeface="Arial" charset="0"/>
                    <a:ea typeface="新細明體" pitchFamily="18" charset="-120"/>
                  </a:rPr>
                  <a:t>15</a:t>
                </a:r>
                <a:endParaRPr kumimoji="0" lang="zh-TW" altLang="en-US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A01C2AAE-B957-455C-AC1A-0D0AD6E4F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Identification Mechanism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899D794-FD92-4739-A486-E615804ED4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An efficient online hardware monitor is proposed</a:t>
                </a:r>
              </a:p>
              <a:p>
                <a:pPr lvl="1"/>
                <a:r>
                  <a:rPr lang="en-US" altLang="zh-TW" dirty="0"/>
                  <a:t>Exponentially weighted moving average (EWMA)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𝐸𝑊𝑀𝐴</m:t>
                        </m:r>
                      </m:e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𝑑𝑖𝑠𝑡𝑎𝑛𝑐𝑒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𝐸𝑊𝑀𝐴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0, 1</m:t>
                        </m:r>
                      </m:e>
                    </m:d>
                  </m:oMath>
                </a14:m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899D794-FD92-4739-A486-E615804ED4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8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文字方塊 82">
            <a:extLst>
              <a:ext uri="{FF2B5EF4-FFF2-40B4-BE49-F238E27FC236}">
                <a16:creationId xmlns:a16="http://schemas.microsoft.com/office/drawing/2014/main" id="{B790CE6F-3218-4B45-8BAC-EA8E8D15B115}"/>
              </a:ext>
            </a:extLst>
          </p:cNvPr>
          <p:cNvSpPr txBox="1"/>
          <p:nvPr/>
        </p:nvSpPr>
        <p:spPr>
          <a:xfrm>
            <a:off x="5609236" y="3213511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Constant EWMA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84" name="文字方塊 83">
            <a:extLst>
              <a:ext uri="{FF2B5EF4-FFF2-40B4-BE49-F238E27FC236}">
                <a16:creationId xmlns:a16="http://schemas.microsoft.com/office/drawing/2014/main" id="{6BA7252E-0AC5-4D0F-A4B4-1F5BE3F54DA0}"/>
              </a:ext>
            </a:extLst>
          </p:cNvPr>
          <p:cNvSpPr txBox="1"/>
          <p:nvPr/>
        </p:nvSpPr>
        <p:spPr>
          <a:xfrm>
            <a:off x="5609236" y="4414929"/>
            <a:ext cx="1616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Varied EWMA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文字方塊 90">
                <a:extLst>
                  <a:ext uri="{FF2B5EF4-FFF2-40B4-BE49-F238E27FC236}">
                    <a16:creationId xmlns:a16="http://schemas.microsoft.com/office/drawing/2014/main" id="{37641641-6C92-4570-B7D4-E47AF4EE82A1}"/>
                  </a:ext>
                </a:extLst>
              </p:cNvPr>
              <p:cNvSpPr txBox="1"/>
              <p:nvPr/>
            </p:nvSpPr>
            <p:spPr>
              <a:xfrm>
                <a:off x="3125550" y="3564642"/>
                <a:ext cx="3019929" cy="875240"/>
              </a:xfrm>
              <a:prstGeom prst="rect">
                <a:avLst/>
              </a:prstGeom>
              <a:solidFill>
                <a:schemeClr val="bg2">
                  <a:alpha val="9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𝐸𝑊𝑀𝐴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7.5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1" name="文字方塊 90">
                <a:extLst>
                  <a:ext uri="{FF2B5EF4-FFF2-40B4-BE49-F238E27FC236}">
                    <a16:creationId xmlns:a16="http://schemas.microsoft.com/office/drawing/2014/main" id="{37641641-6C92-4570-B7D4-E47AF4EE8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550" y="3564642"/>
                <a:ext cx="3019929" cy="8752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文字方塊 91">
                <a:extLst>
                  <a:ext uri="{FF2B5EF4-FFF2-40B4-BE49-F238E27FC236}">
                    <a16:creationId xmlns:a16="http://schemas.microsoft.com/office/drawing/2014/main" id="{3CA44BF4-C9DF-4272-A1C9-6A43D342C9AD}"/>
                  </a:ext>
                </a:extLst>
              </p:cNvPr>
              <p:cNvSpPr txBox="1"/>
              <p:nvPr/>
            </p:nvSpPr>
            <p:spPr>
              <a:xfrm>
                <a:off x="3125550" y="4769740"/>
                <a:ext cx="2713050" cy="1658146"/>
              </a:xfrm>
              <a:prstGeom prst="rect">
                <a:avLst/>
              </a:prstGeom>
              <a:solidFill>
                <a:schemeClr val="bg2">
                  <a:alpha val="9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𝐸𝑊𝑀𝐴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nary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𝐸𝑊𝑀𝐴</m:t>
                      </m:r>
                      <m:r>
                        <a:rPr lang="en-US" altLang="zh-TW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TW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15</m:t>
                          </m:r>
                        </m:sup>
                        <m:e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</m:nary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92" name="文字方塊 91">
                <a:extLst>
                  <a:ext uri="{FF2B5EF4-FFF2-40B4-BE49-F238E27FC236}">
                    <a16:creationId xmlns:a16="http://schemas.microsoft.com/office/drawing/2014/main" id="{3CA44BF4-C9DF-4272-A1C9-6A43D342C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550" y="4769740"/>
                <a:ext cx="2713050" cy="1658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1FDA88-C49B-413E-8430-882270807F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9312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3" grpId="1"/>
      <p:bldP spid="84" grpId="0"/>
      <p:bldP spid="84" grpId="1"/>
      <p:bldP spid="91" grpId="0" animBg="1"/>
      <p:bldP spid="91" grpId="1" animBg="1"/>
      <p:bldP spid="92" grpId="0" animBg="1"/>
      <p:bldP spid="92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01C2AAE-B957-455C-AC1A-0D0AD6E4F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Definition and Identification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99D794-FD92-4739-A486-E615804ED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Both variance and EWMA can differentiate </a:t>
            </a:r>
          </a:p>
          <a:p>
            <a:pPr lvl="1"/>
            <a:r>
              <a:rPr lang="en-US" altLang="zh-TW" dirty="0"/>
              <a:t>Non-distance-sensitive accessing pattern </a:t>
            </a:r>
          </a:p>
          <a:p>
            <a:pPr lvl="1"/>
            <a:r>
              <a:rPr lang="en-US" altLang="zh-TW" dirty="0"/>
              <a:t>Distance-sensitive accessing pattern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Variance is good for mathematical description</a:t>
            </a:r>
          </a:p>
          <a:p>
            <a:r>
              <a:rPr lang="en-US" altLang="zh-TW" dirty="0"/>
              <a:t>EWMA is easy for hardware implementation</a:t>
            </a:r>
          </a:p>
          <a:p>
            <a:pPr lvl="1"/>
            <a:r>
              <a:rPr lang="en-US" altLang="zh-TW" dirty="0"/>
              <a:t>Low area and energy overheads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694D042E-1343-4801-AE69-866D05F14F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6454633"/>
                  </p:ext>
                </p:extLst>
              </p:nvPr>
            </p:nvGraphicFramePr>
            <p:xfrm>
              <a:off x="1459593" y="3035130"/>
              <a:ext cx="6224814" cy="11125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89134">
                      <a:extLst>
                        <a:ext uri="{9D8B030D-6E8A-4147-A177-3AD203B41FA5}">
                          <a16:colId xmlns:a16="http://schemas.microsoft.com/office/drawing/2014/main" val="2295661076"/>
                        </a:ext>
                      </a:extLst>
                    </a:gridCol>
                    <a:gridCol w="1767840">
                      <a:extLst>
                        <a:ext uri="{9D8B030D-6E8A-4147-A177-3AD203B41FA5}">
                          <a16:colId xmlns:a16="http://schemas.microsoft.com/office/drawing/2014/main" val="528051873"/>
                        </a:ext>
                      </a:extLst>
                    </a:gridCol>
                    <a:gridCol w="1767840">
                      <a:extLst>
                        <a:ext uri="{9D8B030D-6E8A-4147-A177-3AD203B41FA5}">
                          <a16:colId xmlns:a16="http://schemas.microsoft.com/office/drawing/2014/main" val="306043776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Accessing pattern</a:t>
                          </a:r>
                          <a:endParaRPr lang="zh-TW" alt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Variance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en-US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altLang="zh-TW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zh-TW" alt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EWMA</a:t>
                          </a:r>
                          <a:endParaRPr lang="zh-TW" alt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516207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Non-distance-sensitive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Large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Constant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66812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Distance-sensitive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Small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Varied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262555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694D042E-1343-4801-AE69-866D05F14FA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6454633"/>
                  </p:ext>
                </p:extLst>
              </p:nvPr>
            </p:nvGraphicFramePr>
            <p:xfrm>
              <a:off x="1459593" y="3035130"/>
              <a:ext cx="6224814" cy="111252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689134">
                      <a:extLst>
                        <a:ext uri="{9D8B030D-6E8A-4147-A177-3AD203B41FA5}">
                          <a16:colId xmlns:a16="http://schemas.microsoft.com/office/drawing/2014/main" val="2295661076"/>
                        </a:ext>
                      </a:extLst>
                    </a:gridCol>
                    <a:gridCol w="1767840">
                      <a:extLst>
                        <a:ext uri="{9D8B030D-6E8A-4147-A177-3AD203B41FA5}">
                          <a16:colId xmlns:a16="http://schemas.microsoft.com/office/drawing/2014/main" val="528051873"/>
                        </a:ext>
                      </a:extLst>
                    </a:gridCol>
                    <a:gridCol w="1767840">
                      <a:extLst>
                        <a:ext uri="{9D8B030D-6E8A-4147-A177-3AD203B41FA5}">
                          <a16:colId xmlns:a16="http://schemas.microsoft.com/office/drawing/2014/main" val="306043776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Accessing pattern</a:t>
                          </a:r>
                          <a:endParaRPr lang="zh-TW" alt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2759" t="-6557" r="-100690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EWMA</a:t>
                          </a:r>
                          <a:endParaRPr lang="zh-TW" alt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516207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Non-distance-sensitive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Large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Constant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66812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Distance-sensitive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Small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Varied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2625554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47B0926-B6D5-46A4-9ACD-5B6F0003A9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25948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DF30A8-2B1F-4682-9967-6DDA7BAF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Outline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DFD1ACE-AB9F-41D1-B0D2-551171976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Non-uniform cache architecture (NUCA)</a:t>
            </a:r>
          </a:p>
          <a:p>
            <a:pPr lvl="1"/>
            <a:r>
              <a:rPr lang="en-US" altLang="zh-TW" dirty="0"/>
              <a:t>Varied latency related to bank location</a:t>
            </a:r>
          </a:p>
          <a:p>
            <a:r>
              <a:rPr lang="en-US" altLang="zh-TW" dirty="0"/>
              <a:t>Access pattern with long dynamic latency</a:t>
            </a:r>
          </a:p>
          <a:p>
            <a:pPr lvl="1"/>
            <a:r>
              <a:rPr lang="en-US" altLang="zh-TW" dirty="0"/>
              <a:t>Identification mechanism</a:t>
            </a:r>
          </a:p>
          <a:p>
            <a:r>
              <a:rPr lang="en-US" altLang="zh-TW" dirty="0"/>
              <a:t>Dynamic link-latency aware cache replacement policy (DLRP)</a:t>
            </a:r>
          </a:p>
          <a:p>
            <a:pPr lvl="1"/>
            <a:r>
              <a:rPr lang="en-US" altLang="zh-TW" dirty="0"/>
              <a:t>Replacement policy bit priority</a:t>
            </a:r>
          </a:p>
          <a:p>
            <a:r>
              <a:rPr lang="en-US" altLang="zh-TW" dirty="0"/>
              <a:t>Experimental results</a:t>
            </a:r>
          </a:p>
          <a:p>
            <a:r>
              <a:rPr lang="en-US" altLang="zh-TW" dirty="0"/>
              <a:t>Conclusions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3F47FF6-ADB5-4634-8543-04C9BEBFA06B}"/>
              </a:ext>
            </a:extLst>
          </p:cNvPr>
          <p:cNvSpPr/>
          <p:nvPr/>
        </p:nvSpPr>
        <p:spPr bwMode="auto">
          <a:xfrm>
            <a:off x="669924" y="2360023"/>
            <a:ext cx="7420191" cy="426720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31B22B-80C4-4E09-8335-E96FB596B1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13170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01DB9B-7F6A-4F3C-AF58-DE43503C6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DARP Top-level RPB Selection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A69E6D6-721A-42E4-80C7-5DF2B01E7B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Non-distance-sensitive accessing pattern</a:t>
                </a:r>
              </a:p>
              <a:p>
                <a:pPr lvl="1"/>
                <a:r>
                  <a:rPr lang="en-US" altLang="zh-TW" dirty="0"/>
                  <a:t>Behave same as conventional policy</a:t>
                </a:r>
                <a:r>
                  <a:rPr lang="zh-TW" altLang="en-US" dirty="0"/>
                  <a:t> </a:t>
                </a:r>
                <a:r>
                  <a:rPr lang="en-US" altLang="zh-TW" dirty="0"/>
                  <a:t>[1]</a:t>
                </a:r>
              </a:p>
              <a:p>
                <a:pPr lvl="2"/>
                <a:r>
                  <a:rPr lang="en-US" altLang="zh-TW" dirty="0"/>
                  <a:t>Set RPB to 0 on hit</a:t>
                </a:r>
              </a:p>
              <a:p>
                <a:pPr lvl="2"/>
                <a:r>
                  <a:rPr lang="en-US" altLang="zh-TW" dirty="0"/>
                  <a:t>Set RPB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altLang="zh-TW" dirty="0"/>
                  <a:t> on miss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𝑅𝑅𝐼</m:t>
                    </m:r>
                    <m:r>
                      <m:rPr>
                        <m:lit/>
                      </m:rP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𝑝h𝑦</m:t>
                    </m:r>
                  </m:oMath>
                </a14:m>
                <a:r>
                  <a:rPr lang="en-US" altLang="zh-TW" dirty="0"/>
                  <a:t> is don’t care</a:t>
                </a:r>
              </a:p>
              <a:p>
                <a:r>
                  <a:rPr lang="en-US" altLang="zh-TW" dirty="0"/>
                  <a:t>Distance-sensitive accessing pattern</a:t>
                </a:r>
              </a:p>
              <a:p>
                <a:pPr lvl="2"/>
                <a:r>
                  <a:rPr lang="en-US" altLang="zh-TW" dirty="0"/>
                  <a:t>Set RPB to 0 on hit</a:t>
                </a:r>
              </a:p>
              <a:p>
                <a:pPr lvl="2"/>
                <a:r>
                  <a:rPr lang="en-US" altLang="zh-TW" dirty="0"/>
                  <a:t>Set RPB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altLang="zh-TW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𝑅𝑅𝐼</m:t>
                    </m:r>
                    <m:r>
                      <m:rPr>
                        <m:lit/>
                      </m:rP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𝑝h𝑦</m:t>
                    </m:r>
                  </m:oMath>
                </a14:m>
                <a:r>
                  <a:rPr lang="en-US" altLang="zh-TW" dirty="0"/>
                  <a:t> on miss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9A69E6D6-721A-42E4-80C7-5DF2B01E7B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8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群組 47">
            <a:extLst>
              <a:ext uri="{FF2B5EF4-FFF2-40B4-BE49-F238E27FC236}">
                <a16:creationId xmlns:a16="http://schemas.microsoft.com/office/drawing/2014/main" id="{36C710C0-328C-4DD9-A781-8CC1726E9FC3}"/>
              </a:ext>
            </a:extLst>
          </p:cNvPr>
          <p:cNvGrpSpPr/>
          <p:nvPr/>
        </p:nvGrpSpPr>
        <p:grpSpPr>
          <a:xfrm>
            <a:off x="596940" y="4835072"/>
            <a:ext cx="7845385" cy="1791271"/>
            <a:chOff x="596940" y="4835072"/>
            <a:chExt cx="7845385" cy="1791271"/>
          </a:xfrm>
        </p:grpSpPr>
        <p:grpSp>
          <p:nvGrpSpPr>
            <p:cNvPr id="46" name="群組 45">
              <a:extLst>
                <a:ext uri="{FF2B5EF4-FFF2-40B4-BE49-F238E27FC236}">
                  <a16:creationId xmlns:a16="http://schemas.microsoft.com/office/drawing/2014/main" id="{B46D8B30-7DF8-4BF9-AB3C-E4234F0219AB}"/>
                </a:ext>
              </a:extLst>
            </p:cNvPr>
            <p:cNvGrpSpPr/>
            <p:nvPr/>
          </p:nvGrpSpPr>
          <p:grpSpPr>
            <a:xfrm>
              <a:off x="4889191" y="4835072"/>
              <a:ext cx="439238" cy="914400"/>
              <a:chOff x="4889191" y="4835072"/>
              <a:chExt cx="439238" cy="914400"/>
            </a:xfrm>
          </p:grpSpPr>
          <p:sp>
            <p:nvSpPr>
              <p:cNvPr id="4" name="梯形 3">
                <a:extLst>
                  <a:ext uri="{FF2B5EF4-FFF2-40B4-BE49-F238E27FC236}">
                    <a16:creationId xmlns:a16="http://schemas.microsoft.com/office/drawing/2014/main" id="{9F0BFA9B-78B9-4995-B53F-4C59AE4ED8F2}"/>
                  </a:ext>
                </a:extLst>
              </p:cNvPr>
              <p:cNvSpPr/>
              <p:nvPr/>
            </p:nvSpPr>
            <p:spPr bwMode="auto">
              <a:xfrm rot="5400000">
                <a:off x="4652916" y="5073959"/>
                <a:ext cx="914400" cy="436626"/>
              </a:xfrm>
              <a:prstGeom prst="trapezoid">
                <a:avLst>
                  <a:gd name="adj" fmla="val 40271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7D690999-00E8-4D05-9DFA-633E1C92B5D6}"/>
                  </a:ext>
                </a:extLst>
              </p:cNvPr>
              <p:cNvSpPr txBox="1"/>
              <p:nvPr/>
            </p:nvSpPr>
            <p:spPr>
              <a:xfrm>
                <a:off x="4889191" y="4876773"/>
                <a:ext cx="31290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0</a:t>
                </a:r>
                <a:br>
                  <a:rPr lang="en-US" altLang="zh-TW" dirty="0"/>
                </a:br>
                <a:r>
                  <a:rPr lang="en-US" altLang="zh-TW" sz="1200" dirty="0"/>
                  <a:t> </a:t>
                </a:r>
                <a:br>
                  <a:rPr lang="en-US" altLang="zh-TW" dirty="0"/>
                </a:br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</p:grp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9BDC8B0E-7CEC-47DA-BFD7-39539207D7EF}"/>
                </a:ext>
              </a:extLst>
            </p:cNvPr>
            <p:cNvCxnSpPr>
              <a:cxnSpLocks/>
              <a:stCxn id="4" idx="0"/>
            </p:cNvCxnSpPr>
            <p:nvPr/>
          </p:nvCxnSpPr>
          <p:spPr bwMode="auto">
            <a:xfrm>
              <a:off x="5328429" y="5292272"/>
              <a:ext cx="479425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E81942E7-6309-49D8-AD54-A77B3BF452F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708929" y="5063671"/>
              <a:ext cx="3182875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2" name="群組 41">
              <a:extLst>
                <a:ext uri="{FF2B5EF4-FFF2-40B4-BE49-F238E27FC236}">
                  <a16:creationId xmlns:a16="http://schemas.microsoft.com/office/drawing/2014/main" id="{DA07A3A8-C7D2-499E-9610-6ED71B4D9EF3}"/>
                </a:ext>
              </a:extLst>
            </p:cNvPr>
            <p:cNvGrpSpPr/>
            <p:nvPr/>
          </p:nvGrpSpPr>
          <p:grpSpPr>
            <a:xfrm>
              <a:off x="3757419" y="5274174"/>
              <a:ext cx="436626" cy="914400"/>
              <a:chOff x="3757419" y="5274174"/>
              <a:chExt cx="436626" cy="914400"/>
            </a:xfrm>
          </p:grpSpPr>
          <p:sp>
            <p:nvSpPr>
              <p:cNvPr id="25" name="梯形 24">
                <a:extLst>
                  <a:ext uri="{FF2B5EF4-FFF2-40B4-BE49-F238E27FC236}">
                    <a16:creationId xmlns:a16="http://schemas.microsoft.com/office/drawing/2014/main" id="{660B7F05-B0D6-4560-A4CA-A8E14B64DC3E}"/>
                  </a:ext>
                </a:extLst>
              </p:cNvPr>
              <p:cNvSpPr/>
              <p:nvPr/>
            </p:nvSpPr>
            <p:spPr bwMode="auto">
              <a:xfrm rot="5400000">
                <a:off x="3518532" y="5513061"/>
                <a:ext cx="914400" cy="436626"/>
              </a:xfrm>
              <a:prstGeom prst="trapezoid">
                <a:avLst>
                  <a:gd name="adj" fmla="val 40271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6730CCE2-81EC-4801-AC17-FFDEC32A3C46}"/>
                  </a:ext>
                </a:extLst>
              </p:cNvPr>
              <p:cNvSpPr txBox="1"/>
              <p:nvPr/>
            </p:nvSpPr>
            <p:spPr>
              <a:xfrm>
                <a:off x="3759073" y="5315875"/>
                <a:ext cx="31290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0</a:t>
                </a:r>
                <a:br>
                  <a:rPr lang="en-US" altLang="zh-TW" dirty="0"/>
                </a:br>
                <a:r>
                  <a:rPr lang="en-US" altLang="zh-TW" sz="1200" dirty="0"/>
                  <a:t> </a:t>
                </a:r>
                <a:br>
                  <a:rPr lang="en-US" altLang="zh-TW" dirty="0"/>
                </a:br>
                <a:r>
                  <a:rPr lang="en-US" altLang="zh-TW" dirty="0"/>
                  <a:t>1</a:t>
                </a:r>
                <a:endParaRPr lang="zh-TW" altLang="en-US" dirty="0"/>
              </a:p>
            </p:txBody>
          </p:sp>
        </p:grp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0377BF6A-0E2C-4FD2-B41B-652AA10F7D9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708929" y="5502773"/>
              <a:ext cx="2048491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直線接點 61">
              <a:extLst>
                <a:ext uri="{FF2B5EF4-FFF2-40B4-BE49-F238E27FC236}">
                  <a16:creationId xmlns:a16="http://schemas.microsoft.com/office/drawing/2014/main" id="{E94F9AA0-1D8C-46EB-8355-87C84DBFC08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708929" y="6416412"/>
              <a:ext cx="896686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47" name="群組 46">
              <a:extLst>
                <a:ext uri="{FF2B5EF4-FFF2-40B4-BE49-F238E27FC236}">
                  <a16:creationId xmlns:a16="http://schemas.microsoft.com/office/drawing/2014/main" id="{9E725667-DC4A-40C9-A314-6E25D07EEE6B}"/>
                </a:ext>
              </a:extLst>
            </p:cNvPr>
            <p:cNvGrpSpPr/>
            <p:nvPr/>
          </p:nvGrpSpPr>
          <p:grpSpPr>
            <a:xfrm>
              <a:off x="2414039" y="5711943"/>
              <a:ext cx="708136" cy="914400"/>
              <a:chOff x="2414039" y="5711943"/>
              <a:chExt cx="708136" cy="914400"/>
            </a:xfrm>
          </p:grpSpPr>
          <p:sp>
            <p:nvSpPr>
              <p:cNvPr id="63" name="梯形 62">
                <a:extLst>
                  <a:ext uri="{FF2B5EF4-FFF2-40B4-BE49-F238E27FC236}">
                    <a16:creationId xmlns:a16="http://schemas.microsoft.com/office/drawing/2014/main" id="{B1931AE2-7141-4C7F-8DB5-734C90399DEB}"/>
                  </a:ext>
                </a:extLst>
              </p:cNvPr>
              <p:cNvSpPr/>
              <p:nvPr/>
            </p:nvSpPr>
            <p:spPr bwMode="auto">
              <a:xfrm rot="5400000">
                <a:off x="2366727" y="5950830"/>
                <a:ext cx="914400" cy="436626"/>
              </a:xfrm>
              <a:prstGeom prst="trapezoid">
                <a:avLst>
                  <a:gd name="adj" fmla="val 40271"/>
                </a:avLst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64" name="文字方塊 63">
                <a:extLst>
                  <a:ext uri="{FF2B5EF4-FFF2-40B4-BE49-F238E27FC236}">
                    <a16:creationId xmlns:a16="http://schemas.microsoft.com/office/drawing/2014/main" id="{8F093B6E-2583-492A-A932-FE9AB901BAE1}"/>
                  </a:ext>
                </a:extLst>
              </p:cNvPr>
              <p:cNvSpPr txBox="1"/>
              <p:nvPr/>
            </p:nvSpPr>
            <p:spPr>
              <a:xfrm>
                <a:off x="2527140" y="5788962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Sub</a:t>
                </a:r>
                <a:endParaRPr lang="zh-TW" altLang="en-US" dirty="0"/>
              </a:p>
            </p:txBody>
          </p:sp>
          <p:sp>
            <p:nvSpPr>
              <p:cNvPr id="66" name="等腰三角形 65">
                <a:extLst>
                  <a:ext uri="{FF2B5EF4-FFF2-40B4-BE49-F238E27FC236}">
                    <a16:creationId xmlns:a16="http://schemas.microsoft.com/office/drawing/2014/main" id="{948E7AB4-3D28-452B-9432-98028AAEE5EE}"/>
                  </a:ext>
                </a:extLst>
              </p:cNvPr>
              <p:cNvSpPr/>
              <p:nvPr/>
            </p:nvSpPr>
            <p:spPr bwMode="auto">
              <a:xfrm rot="16200000">
                <a:off x="2454797" y="6087606"/>
                <a:ext cx="128588" cy="173045"/>
              </a:xfrm>
              <a:prstGeom prst="triangle">
                <a:avLst/>
              </a:prstGeom>
              <a:noFill/>
              <a:ln w="38100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70" name="等腰三角形 69">
                <a:extLst>
                  <a:ext uri="{FF2B5EF4-FFF2-40B4-BE49-F238E27FC236}">
                    <a16:creationId xmlns:a16="http://schemas.microsoft.com/office/drawing/2014/main" id="{335515AE-FA52-4D5A-B934-83618F74D2A2}"/>
                  </a:ext>
                </a:extLst>
              </p:cNvPr>
              <p:cNvSpPr/>
              <p:nvPr/>
            </p:nvSpPr>
            <p:spPr bwMode="auto">
              <a:xfrm rot="5400000">
                <a:off x="2427065" y="6019620"/>
                <a:ext cx="346889" cy="299043"/>
              </a:xfrm>
              <a:prstGeom prst="triangl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noFill/>
                  </a:ln>
                  <a:solidFill>
                    <a:schemeClr val="folHlink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  <p:sp>
            <p:nvSpPr>
              <p:cNvPr id="72" name="矩形 71">
                <a:extLst>
                  <a:ext uri="{FF2B5EF4-FFF2-40B4-BE49-F238E27FC236}">
                    <a16:creationId xmlns:a16="http://schemas.microsoft.com/office/drawing/2014/main" id="{83FA7096-F603-4700-9AAE-A273B96B8AC6}"/>
                  </a:ext>
                </a:extLst>
              </p:cNvPr>
              <p:cNvSpPr/>
              <p:nvPr/>
            </p:nvSpPr>
            <p:spPr bwMode="auto">
              <a:xfrm>
                <a:off x="2414039" y="5959808"/>
                <a:ext cx="173046" cy="416716"/>
              </a:xfrm>
              <a:prstGeom prst="rect">
                <a:avLst/>
              </a:prstGeom>
              <a:solidFill>
                <a:schemeClr val="bg2"/>
              </a:solidFill>
              <a:ln w="381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600" b="0" i="0" u="none" strike="noStrike" cap="none" normalizeH="0" baseline="0">
                  <a:ln>
                    <a:solidFill>
                      <a:schemeClr val="bg2"/>
                    </a:solidFill>
                  </a:ln>
                  <a:solidFill>
                    <a:schemeClr val="bg2"/>
                  </a:solidFill>
                  <a:effectLst/>
                  <a:latin typeface="Arial" charset="0"/>
                  <a:ea typeface="新細明體" pitchFamily="18" charset="-120"/>
                </a:endParaRPr>
              </a:p>
            </p:txBody>
          </p:sp>
        </p:grpSp>
        <p:cxnSp>
          <p:nvCxnSpPr>
            <p:cNvPr id="16" name="接點: 肘形 15">
              <a:extLst>
                <a:ext uri="{FF2B5EF4-FFF2-40B4-BE49-F238E27FC236}">
                  <a16:creationId xmlns:a16="http://schemas.microsoft.com/office/drawing/2014/main" id="{6DC51FA0-2E1E-42D2-84AE-FEDBC51A03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08929" y="5502773"/>
              <a:ext cx="896685" cy="43776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接點: 肘形 26">
              <a:extLst>
                <a:ext uri="{FF2B5EF4-FFF2-40B4-BE49-F238E27FC236}">
                  <a16:creationId xmlns:a16="http://schemas.microsoft.com/office/drawing/2014/main" id="{35DE31D4-963B-4C2B-9B24-DF5CFAC6AEAA}"/>
                </a:ext>
              </a:extLst>
            </p:cNvPr>
            <p:cNvCxnSpPr>
              <a:stCxn id="63" idx="0"/>
            </p:cNvCxnSpPr>
            <p:nvPr/>
          </p:nvCxnSpPr>
          <p:spPr bwMode="auto">
            <a:xfrm flipV="1">
              <a:off x="3042240" y="5978643"/>
              <a:ext cx="715179" cy="190500"/>
            </a:xfrm>
            <a:prstGeom prst="bentConnector3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接點: 肘形 28">
              <a:extLst>
                <a:ext uri="{FF2B5EF4-FFF2-40B4-BE49-F238E27FC236}">
                  <a16:creationId xmlns:a16="http://schemas.microsoft.com/office/drawing/2014/main" id="{59830C60-30CE-4C0E-AAE1-57A73D0399F6}"/>
                </a:ext>
              </a:extLst>
            </p:cNvPr>
            <p:cNvCxnSpPr>
              <a:stCxn id="25" idx="0"/>
            </p:cNvCxnSpPr>
            <p:nvPr/>
          </p:nvCxnSpPr>
          <p:spPr bwMode="auto">
            <a:xfrm flipV="1">
              <a:off x="4194045" y="5539541"/>
              <a:ext cx="697758" cy="191833"/>
            </a:xfrm>
            <a:prstGeom prst="bentConnector3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26454A8E-945B-467B-AA50-8DA79CF12D31}"/>
                </a:ext>
              </a:extLst>
            </p:cNvPr>
            <p:cNvSpPr txBox="1"/>
            <p:nvPr/>
          </p:nvSpPr>
          <p:spPr>
            <a:xfrm>
              <a:off x="1396022" y="484978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0</a:t>
              </a:r>
              <a:endParaRPr lang="zh-TW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文字方塊 42">
                  <a:extLst>
                    <a:ext uri="{FF2B5EF4-FFF2-40B4-BE49-F238E27FC236}">
                      <a16:creationId xmlns:a16="http://schemas.microsoft.com/office/drawing/2014/main" id="{1E33692D-E4AF-4BEC-AC27-C4B73F43CD65}"/>
                    </a:ext>
                  </a:extLst>
                </p:cNvPr>
                <p:cNvSpPr txBox="1"/>
                <p:nvPr/>
              </p:nvSpPr>
              <p:spPr>
                <a:xfrm>
                  <a:off x="759078" y="5311192"/>
                  <a:ext cx="95051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TW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43" name="文字方塊 42">
                  <a:extLst>
                    <a:ext uri="{FF2B5EF4-FFF2-40B4-BE49-F238E27FC236}">
                      <a16:creationId xmlns:a16="http://schemas.microsoft.com/office/drawing/2014/main" id="{1E33692D-E4AF-4BEC-AC27-C4B73F43CD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9078" y="5311192"/>
                  <a:ext cx="950517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文字方塊 43">
                  <a:extLst>
                    <a:ext uri="{FF2B5EF4-FFF2-40B4-BE49-F238E27FC236}">
                      <a16:creationId xmlns:a16="http://schemas.microsoft.com/office/drawing/2014/main" id="{B47DF901-EBE7-4958-8944-8081E7AA7C98}"/>
                    </a:ext>
                  </a:extLst>
                </p:cNvPr>
                <p:cNvSpPr txBox="1"/>
                <p:nvPr/>
              </p:nvSpPr>
              <p:spPr>
                <a:xfrm>
                  <a:off x="596940" y="6191858"/>
                  <a:ext cx="111447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𝑅𝑅𝐼</m:t>
                        </m:r>
                        <m:r>
                          <m:rPr>
                            <m:lit/>
                          </m:rPr>
                          <a:rPr lang="en-US" altLang="zh-TW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𝑝h𝑦</m:t>
                        </m:r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44" name="文字方塊 43">
                  <a:extLst>
                    <a:ext uri="{FF2B5EF4-FFF2-40B4-BE49-F238E27FC236}">
                      <a16:creationId xmlns:a16="http://schemas.microsoft.com/office/drawing/2014/main" id="{B47DF901-EBE7-4958-8944-8081E7AA7C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940" y="6191858"/>
                  <a:ext cx="1114472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id="{2C13B382-8702-4279-8981-4FDD36E0CBB2}"/>
                </a:ext>
              </a:extLst>
            </p:cNvPr>
            <p:cNvSpPr txBox="1"/>
            <p:nvPr/>
          </p:nvSpPr>
          <p:spPr>
            <a:xfrm>
              <a:off x="5821095" y="4974321"/>
              <a:ext cx="26212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Replacement policy bits</a:t>
              </a:r>
              <a:br>
                <a:rPr lang="en-US" altLang="zh-TW" dirty="0"/>
              </a:br>
              <a:r>
                <a:rPr lang="en-US" altLang="zh-TW" dirty="0"/>
                <a:t>(RPB)</a:t>
              </a:r>
              <a:endParaRPr lang="zh-TW" altLang="en-US" dirty="0"/>
            </a:p>
          </p:txBody>
        </p:sp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5208C246-D33C-4F0E-A69E-C3877D3D4FCE}"/>
                </a:ext>
              </a:extLst>
            </p:cNvPr>
            <p:cNvCxnSpPr>
              <a:stCxn id="25" idx="3"/>
            </p:cNvCxnSpPr>
            <p:nvPr/>
          </p:nvCxnSpPr>
          <p:spPr bwMode="auto">
            <a:xfrm>
              <a:off x="3975732" y="6100657"/>
              <a:ext cx="0" cy="435874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id="{D866B4D0-2612-4CDD-A8C7-658B69F9E569}"/>
                </a:ext>
              </a:extLst>
            </p:cNvPr>
            <p:cNvCxnSpPr>
              <a:stCxn id="4" idx="3"/>
            </p:cNvCxnSpPr>
            <p:nvPr/>
          </p:nvCxnSpPr>
          <p:spPr bwMode="auto">
            <a:xfrm>
              <a:off x="5110116" y="5661555"/>
              <a:ext cx="0" cy="367006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8BEE915C-B0F8-4332-8F9C-6ABCAA39BCE4}"/>
                </a:ext>
              </a:extLst>
            </p:cNvPr>
            <p:cNvSpPr txBox="1"/>
            <p:nvPr/>
          </p:nvSpPr>
          <p:spPr>
            <a:xfrm>
              <a:off x="5057671" y="5660482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Miss?</a:t>
              </a:r>
              <a:endParaRPr lang="zh-TW" altLang="en-US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6E098121-E4DE-432C-B9E4-6E3B7B8C0BE0}"/>
                </a:ext>
              </a:extLst>
            </p:cNvPr>
            <p:cNvSpPr txBox="1"/>
            <p:nvPr/>
          </p:nvSpPr>
          <p:spPr>
            <a:xfrm>
              <a:off x="3920886" y="6169913"/>
              <a:ext cx="40575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Distance-sensitive accessing pattern?</a:t>
              </a:r>
              <a:endParaRPr lang="zh-TW" altLang="en-US" dirty="0"/>
            </a:p>
          </p:txBody>
        </p:sp>
      </p:grpSp>
      <p:sp>
        <p:nvSpPr>
          <p:cNvPr id="49" name="手繪多邊形: 圖案 48">
            <a:extLst>
              <a:ext uri="{FF2B5EF4-FFF2-40B4-BE49-F238E27FC236}">
                <a16:creationId xmlns:a16="http://schemas.microsoft.com/office/drawing/2014/main" id="{241AF515-92AE-49CA-BAAB-C8ED10C31371}"/>
              </a:ext>
            </a:extLst>
          </p:cNvPr>
          <p:cNvSpPr/>
          <p:nvPr/>
        </p:nvSpPr>
        <p:spPr bwMode="auto">
          <a:xfrm>
            <a:off x="1762130" y="5062538"/>
            <a:ext cx="4052888" cy="242963"/>
          </a:xfrm>
          <a:custGeom>
            <a:avLst/>
            <a:gdLst>
              <a:gd name="connsiteX0" fmla="*/ 0 w 4052888"/>
              <a:gd name="connsiteY0" fmla="*/ 0 h 242963"/>
              <a:gd name="connsiteX1" fmla="*/ 3171825 w 4052888"/>
              <a:gd name="connsiteY1" fmla="*/ 14287 h 242963"/>
              <a:gd name="connsiteX2" fmla="*/ 3624263 w 4052888"/>
              <a:gd name="connsiteY2" fmla="*/ 223837 h 242963"/>
              <a:gd name="connsiteX3" fmla="*/ 4052888 w 4052888"/>
              <a:gd name="connsiteY3" fmla="*/ 233362 h 242963"/>
              <a:gd name="connsiteX4" fmla="*/ 4052888 w 4052888"/>
              <a:gd name="connsiteY4" fmla="*/ 233362 h 242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52888" h="242963">
                <a:moveTo>
                  <a:pt x="0" y="0"/>
                </a:moveTo>
                <a:lnTo>
                  <a:pt x="3171825" y="14287"/>
                </a:lnTo>
                <a:cubicBezTo>
                  <a:pt x="3775869" y="51593"/>
                  <a:pt x="3477419" y="187325"/>
                  <a:pt x="3624263" y="223837"/>
                </a:cubicBezTo>
                <a:cubicBezTo>
                  <a:pt x="3771107" y="260349"/>
                  <a:pt x="4052888" y="233362"/>
                  <a:pt x="4052888" y="233362"/>
                </a:cubicBezTo>
                <a:lnTo>
                  <a:pt x="4052888" y="233362"/>
                </a:ln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手繪多邊形: 圖案 49">
            <a:extLst>
              <a:ext uri="{FF2B5EF4-FFF2-40B4-BE49-F238E27FC236}">
                <a16:creationId xmlns:a16="http://schemas.microsoft.com/office/drawing/2014/main" id="{72F5626F-2037-4BF4-B332-E33401D31E27}"/>
              </a:ext>
            </a:extLst>
          </p:cNvPr>
          <p:cNvSpPr/>
          <p:nvPr/>
        </p:nvSpPr>
        <p:spPr bwMode="auto">
          <a:xfrm>
            <a:off x="1752605" y="5269269"/>
            <a:ext cx="4038600" cy="460194"/>
          </a:xfrm>
          <a:custGeom>
            <a:avLst/>
            <a:gdLst>
              <a:gd name="connsiteX0" fmla="*/ 0 w 4038600"/>
              <a:gd name="connsiteY0" fmla="*/ 236181 h 460194"/>
              <a:gd name="connsiteX1" fmla="*/ 2057400 w 4038600"/>
              <a:gd name="connsiteY1" fmla="*/ 231419 h 460194"/>
              <a:gd name="connsiteX2" fmla="*/ 2490788 w 4038600"/>
              <a:gd name="connsiteY2" fmla="*/ 460019 h 460194"/>
              <a:gd name="connsiteX3" fmla="*/ 3190875 w 4038600"/>
              <a:gd name="connsiteY3" fmla="*/ 264756 h 460194"/>
              <a:gd name="connsiteX4" fmla="*/ 3629025 w 4038600"/>
              <a:gd name="connsiteY4" fmla="*/ 21869 h 460194"/>
              <a:gd name="connsiteX5" fmla="*/ 4038600 w 4038600"/>
              <a:gd name="connsiteY5" fmla="*/ 26631 h 460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38600" h="460194">
                <a:moveTo>
                  <a:pt x="0" y="236181"/>
                </a:moveTo>
                <a:cubicBezTo>
                  <a:pt x="821134" y="215147"/>
                  <a:pt x="1642269" y="194113"/>
                  <a:pt x="2057400" y="231419"/>
                </a:cubicBezTo>
                <a:cubicBezTo>
                  <a:pt x="2472531" y="268725"/>
                  <a:pt x="2301876" y="454463"/>
                  <a:pt x="2490788" y="460019"/>
                </a:cubicBezTo>
                <a:cubicBezTo>
                  <a:pt x="2679700" y="465575"/>
                  <a:pt x="3001169" y="337781"/>
                  <a:pt x="3190875" y="264756"/>
                </a:cubicBezTo>
                <a:cubicBezTo>
                  <a:pt x="3380581" y="191731"/>
                  <a:pt x="3487738" y="61556"/>
                  <a:pt x="3629025" y="21869"/>
                </a:cubicBezTo>
                <a:cubicBezTo>
                  <a:pt x="3770312" y="-17818"/>
                  <a:pt x="3904456" y="4406"/>
                  <a:pt x="4038600" y="26631"/>
                </a:cubicBez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4" name="群組 53">
            <a:extLst>
              <a:ext uri="{FF2B5EF4-FFF2-40B4-BE49-F238E27FC236}">
                <a16:creationId xmlns:a16="http://schemas.microsoft.com/office/drawing/2014/main" id="{6E2FE8C2-DEDF-4375-8F53-FAF37FDEAAB7}"/>
              </a:ext>
            </a:extLst>
          </p:cNvPr>
          <p:cNvGrpSpPr/>
          <p:nvPr/>
        </p:nvGrpSpPr>
        <p:grpSpPr>
          <a:xfrm>
            <a:off x="1766893" y="5265910"/>
            <a:ext cx="4024312" cy="1176724"/>
            <a:chOff x="1719263" y="5265910"/>
            <a:chExt cx="4024312" cy="1176724"/>
          </a:xfrm>
        </p:grpSpPr>
        <p:sp>
          <p:nvSpPr>
            <p:cNvPr id="51" name="手繪多邊形: 圖案 50">
              <a:extLst>
                <a:ext uri="{FF2B5EF4-FFF2-40B4-BE49-F238E27FC236}">
                  <a16:creationId xmlns:a16="http://schemas.microsoft.com/office/drawing/2014/main" id="{2F5DA4FB-899A-4070-BD87-E1E0DFB41F94}"/>
                </a:ext>
              </a:extLst>
            </p:cNvPr>
            <p:cNvSpPr/>
            <p:nvPr/>
          </p:nvSpPr>
          <p:spPr bwMode="auto">
            <a:xfrm>
              <a:off x="1719263" y="5265910"/>
              <a:ext cx="4024312" cy="1176724"/>
            </a:xfrm>
            <a:custGeom>
              <a:avLst/>
              <a:gdLst>
                <a:gd name="connsiteX0" fmla="*/ 0 w 4024312"/>
                <a:gd name="connsiteY0" fmla="*/ 1149178 h 1176724"/>
                <a:gd name="connsiteX1" fmla="*/ 881062 w 4024312"/>
                <a:gd name="connsiteY1" fmla="*/ 1153940 h 1176724"/>
                <a:gd name="connsiteX2" fmla="*/ 1323975 w 4024312"/>
                <a:gd name="connsiteY2" fmla="*/ 901528 h 1176724"/>
                <a:gd name="connsiteX3" fmla="*/ 2038350 w 4024312"/>
                <a:gd name="connsiteY3" fmla="*/ 711028 h 1176724"/>
                <a:gd name="connsiteX4" fmla="*/ 2481262 w 4024312"/>
                <a:gd name="connsiteY4" fmla="*/ 472903 h 1176724"/>
                <a:gd name="connsiteX5" fmla="*/ 3171825 w 4024312"/>
                <a:gd name="connsiteY5" fmla="*/ 263353 h 1176724"/>
                <a:gd name="connsiteX6" fmla="*/ 3609975 w 4024312"/>
                <a:gd name="connsiteY6" fmla="*/ 20465 h 1176724"/>
                <a:gd name="connsiteX7" fmla="*/ 4024312 w 4024312"/>
                <a:gd name="connsiteY7" fmla="*/ 29990 h 1176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24312" h="1176724">
                  <a:moveTo>
                    <a:pt x="0" y="1149178"/>
                  </a:moveTo>
                  <a:cubicBezTo>
                    <a:pt x="330200" y="1172196"/>
                    <a:pt x="660400" y="1195215"/>
                    <a:pt x="881062" y="1153940"/>
                  </a:cubicBezTo>
                  <a:cubicBezTo>
                    <a:pt x="1101724" y="1112665"/>
                    <a:pt x="1131094" y="975347"/>
                    <a:pt x="1323975" y="901528"/>
                  </a:cubicBezTo>
                  <a:cubicBezTo>
                    <a:pt x="1516856" y="827709"/>
                    <a:pt x="1845469" y="782465"/>
                    <a:pt x="2038350" y="711028"/>
                  </a:cubicBezTo>
                  <a:cubicBezTo>
                    <a:pt x="2231231" y="639590"/>
                    <a:pt x="2292350" y="547515"/>
                    <a:pt x="2481262" y="472903"/>
                  </a:cubicBezTo>
                  <a:cubicBezTo>
                    <a:pt x="2670175" y="398290"/>
                    <a:pt x="2983706" y="338759"/>
                    <a:pt x="3171825" y="263353"/>
                  </a:cubicBezTo>
                  <a:cubicBezTo>
                    <a:pt x="3359944" y="187947"/>
                    <a:pt x="3467894" y="59359"/>
                    <a:pt x="3609975" y="20465"/>
                  </a:cubicBezTo>
                  <a:cubicBezTo>
                    <a:pt x="3752056" y="-18429"/>
                    <a:pt x="3888184" y="5780"/>
                    <a:pt x="4024312" y="29990"/>
                  </a:cubicBezTo>
                </a:path>
              </a:pathLst>
            </a:cu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3" name="手繪多邊形: 圖案 52">
              <a:extLst>
                <a:ext uri="{FF2B5EF4-FFF2-40B4-BE49-F238E27FC236}">
                  <a16:creationId xmlns:a16="http://schemas.microsoft.com/office/drawing/2014/main" id="{FC943B21-321A-4911-876D-F8C2C308E43E}"/>
                </a:ext>
              </a:extLst>
            </p:cNvPr>
            <p:cNvSpPr/>
            <p:nvPr/>
          </p:nvSpPr>
          <p:spPr bwMode="auto">
            <a:xfrm>
              <a:off x="1719263" y="5459595"/>
              <a:ext cx="1319212" cy="703080"/>
            </a:xfrm>
            <a:custGeom>
              <a:avLst/>
              <a:gdLst>
                <a:gd name="connsiteX0" fmla="*/ 0 w 1319212"/>
                <a:gd name="connsiteY0" fmla="*/ 45855 h 703080"/>
                <a:gd name="connsiteX1" fmla="*/ 428625 w 1319212"/>
                <a:gd name="connsiteY1" fmla="*/ 41093 h 703080"/>
                <a:gd name="connsiteX2" fmla="*/ 876300 w 1319212"/>
                <a:gd name="connsiteY2" fmla="*/ 484005 h 703080"/>
                <a:gd name="connsiteX3" fmla="*/ 1319212 w 1319212"/>
                <a:gd name="connsiteY3" fmla="*/ 703080 h 703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19212" h="703080">
                  <a:moveTo>
                    <a:pt x="0" y="45855"/>
                  </a:moveTo>
                  <a:cubicBezTo>
                    <a:pt x="141287" y="6961"/>
                    <a:pt x="282575" y="-31932"/>
                    <a:pt x="428625" y="41093"/>
                  </a:cubicBezTo>
                  <a:cubicBezTo>
                    <a:pt x="574675" y="114118"/>
                    <a:pt x="727869" y="373674"/>
                    <a:pt x="876300" y="484005"/>
                  </a:cubicBezTo>
                  <a:cubicBezTo>
                    <a:pt x="1024731" y="594336"/>
                    <a:pt x="1171971" y="648708"/>
                    <a:pt x="1319212" y="703080"/>
                  </a:cubicBezTo>
                </a:path>
              </a:pathLst>
            </a:cu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67" name="矩形 66">
            <a:extLst>
              <a:ext uri="{FF2B5EF4-FFF2-40B4-BE49-F238E27FC236}">
                <a16:creationId xmlns:a16="http://schemas.microsoft.com/office/drawing/2014/main" id="{AD860699-989C-4DCF-8437-47DB096F7F22}"/>
              </a:ext>
            </a:extLst>
          </p:cNvPr>
          <p:cNvSpPr/>
          <p:nvPr/>
        </p:nvSpPr>
        <p:spPr bwMode="auto">
          <a:xfrm>
            <a:off x="472707" y="1420852"/>
            <a:ext cx="7505700" cy="2165150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D9C25982-D4FF-4666-9C61-CDA7B499D279}"/>
              </a:ext>
            </a:extLst>
          </p:cNvPr>
          <p:cNvSpPr/>
          <p:nvPr/>
        </p:nvSpPr>
        <p:spPr bwMode="auto">
          <a:xfrm>
            <a:off x="490124" y="3627704"/>
            <a:ext cx="7505700" cy="1061592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B114A8AA-1131-443C-AD81-DF7216524FD5}"/>
              </a:ext>
            </a:extLst>
          </p:cNvPr>
          <p:cNvSpPr txBox="1"/>
          <p:nvPr/>
        </p:nvSpPr>
        <p:spPr>
          <a:xfrm>
            <a:off x="0" y="4252"/>
            <a:ext cx="87976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00" dirty="0"/>
              <a:t>[1] A. Jaleel, K. B. Theobald, S. C. S. Jr., and J. S. Emer, “High performance cache replacement using re-reference interval prediction (RRIP),” ISCA 2010</a:t>
            </a:r>
            <a:endParaRPr lang="zh-TW" altLang="en-US" sz="1000" dirty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F112B2A1-2F68-488D-9D7D-4D496D971C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4978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67" grpId="0" animBg="1"/>
      <p:bldP spid="67" grpId="1" animBg="1"/>
      <p:bldP spid="68" grpId="0" animBg="1"/>
      <p:bldP spid="68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51C37C-ABFF-4E8E-876B-E820B05A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/>
              <a:t>Additional interleaved blocks caused by </a:t>
            </a:r>
            <a:r>
              <a:rPr lang="en-US" altLang="zh-TW" dirty="0">
                <a:solidFill>
                  <a:schemeClr val="accent1"/>
                </a:solidFill>
              </a:rPr>
              <a:t>distance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637144DC-6879-4725-973A-94863E1AD2CE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1" i="1" dirty="0" smtClean="0">
                          <a:latin typeface="Cambria Math" panose="02040503050406030204" pitchFamily="18" charset="0"/>
                        </a:rPr>
                        <m:t>𝑹𝑹𝑰</m:t>
                      </m:r>
                      <m:r>
                        <m:rPr>
                          <m:lit/>
                        </m:rPr>
                        <a:rPr lang="en-US" altLang="zh-TW" b="1" i="1" dirty="0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1" i="1" dirty="0" smtClean="0">
                          <a:latin typeface="Cambria Math" panose="02040503050406030204" pitchFamily="18" charset="0"/>
                        </a:rPr>
                        <m:t>𝒑𝒉𝒚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" name="標題 1">
                <a:extLst>
                  <a:ext uri="{FF2B5EF4-FFF2-40B4-BE49-F238E27FC236}">
                    <a16:creationId xmlns:a16="http://schemas.microsoft.com/office/drawing/2014/main" id="{637144DC-6879-4725-973A-94863E1AD2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3" name="群組 142">
            <a:extLst>
              <a:ext uri="{FF2B5EF4-FFF2-40B4-BE49-F238E27FC236}">
                <a16:creationId xmlns:a16="http://schemas.microsoft.com/office/drawing/2014/main" id="{EA241F5A-D983-4595-BFA9-0C4D2720B134}"/>
              </a:ext>
            </a:extLst>
          </p:cNvPr>
          <p:cNvGrpSpPr/>
          <p:nvPr/>
        </p:nvGrpSpPr>
        <p:grpSpPr>
          <a:xfrm>
            <a:off x="2369680" y="4731120"/>
            <a:ext cx="2747226" cy="342900"/>
            <a:chOff x="2369680" y="4731120"/>
            <a:chExt cx="2747226" cy="342900"/>
          </a:xfrm>
        </p:grpSpPr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67336E5A-EE07-4FF8-AC43-899FB19DEBC8}"/>
                </a:ext>
              </a:extLst>
            </p:cNvPr>
            <p:cNvSpPr/>
            <p:nvPr/>
          </p:nvSpPr>
          <p:spPr bwMode="auto">
            <a:xfrm>
              <a:off x="2369680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78ADED33-FB0A-4A06-86A3-853529EF520F}"/>
                </a:ext>
              </a:extLst>
            </p:cNvPr>
            <p:cNvSpPr/>
            <p:nvPr/>
          </p:nvSpPr>
          <p:spPr bwMode="auto">
            <a:xfrm>
              <a:off x="3009335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72746E6A-17EF-4209-AC71-44402B2ACD1D}"/>
                </a:ext>
              </a:extLst>
            </p:cNvPr>
            <p:cNvSpPr/>
            <p:nvPr/>
          </p:nvSpPr>
          <p:spPr bwMode="auto">
            <a:xfrm>
              <a:off x="3648389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EEFA8BB3-D981-4EED-8529-298182DCF1E9}"/>
                </a:ext>
              </a:extLst>
            </p:cNvPr>
            <p:cNvSpPr/>
            <p:nvPr/>
          </p:nvSpPr>
          <p:spPr bwMode="auto">
            <a:xfrm>
              <a:off x="4274448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D51261E7-ABFA-47FA-A637-A6BBC9CDAEB1}"/>
                </a:ext>
              </a:extLst>
            </p:cNvPr>
            <p:cNvSpPr/>
            <p:nvPr/>
          </p:nvSpPr>
          <p:spPr bwMode="auto">
            <a:xfrm>
              <a:off x="4966887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字方塊 33">
                <a:extLst>
                  <a:ext uri="{FF2B5EF4-FFF2-40B4-BE49-F238E27FC236}">
                    <a16:creationId xmlns:a16="http://schemas.microsoft.com/office/drawing/2014/main" id="{3D23EC1B-65BF-42D3-8055-A550648047A5}"/>
                  </a:ext>
                </a:extLst>
              </p:cNvPr>
              <p:cNvSpPr txBox="1"/>
              <p:nvPr/>
            </p:nvSpPr>
            <p:spPr>
              <a:xfrm>
                <a:off x="5799894" y="4520022"/>
                <a:ext cx="2216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𝑟𝑒𝑎𝑐𝑐𝑒𝑠𝑠𝑖𝑛𝑔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𝑐𝑦𝑐𝑙𝑒𝑠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4" name="文字方塊 33">
                <a:extLst>
                  <a:ext uri="{FF2B5EF4-FFF2-40B4-BE49-F238E27FC236}">
                    <a16:creationId xmlns:a16="http://schemas.microsoft.com/office/drawing/2014/main" id="{3D23EC1B-65BF-42D3-8055-A55064804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894" y="4520022"/>
                <a:ext cx="2216376" cy="369332"/>
              </a:xfrm>
              <a:prstGeom prst="rect">
                <a:avLst/>
              </a:prstGeom>
              <a:blipFill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群組 53">
            <a:extLst>
              <a:ext uri="{FF2B5EF4-FFF2-40B4-BE49-F238E27FC236}">
                <a16:creationId xmlns:a16="http://schemas.microsoft.com/office/drawing/2014/main" id="{6BD82A14-E03D-4022-876B-08D36063A315}"/>
              </a:ext>
            </a:extLst>
          </p:cNvPr>
          <p:cNvGrpSpPr/>
          <p:nvPr/>
        </p:nvGrpSpPr>
        <p:grpSpPr>
          <a:xfrm>
            <a:off x="2369680" y="4077860"/>
            <a:ext cx="5589915" cy="342900"/>
            <a:chOff x="2369680" y="4077860"/>
            <a:chExt cx="5589915" cy="342900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606673CE-75EC-4308-8C1C-F266B008666D}"/>
                </a:ext>
              </a:extLst>
            </p:cNvPr>
            <p:cNvSpPr/>
            <p:nvPr/>
          </p:nvSpPr>
          <p:spPr bwMode="auto">
            <a:xfrm>
              <a:off x="2369680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62217D5-5C2F-4861-A1A5-C930E257ABB3}"/>
                </a:ext>
              </a:extLst>
            </p:cNvPr>
            <p:cNvSpPr/>
            <p:nvPr/>
          </p:nvSpPr>
          <p:spPr bwMode="auto">
            <a:xfrm>
              <a:off x="3569827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003F3411-094D-4A5D-A6D2-CD9330739742}"/>
                </a:ext>
              </a:extLst>
            </p:cNvPr>
            <p:cNvSpPr/>
            <p:nvPr/>
          </p:nvSpPr>
          <p:spPr bwMode="auto">
            <a:xfrm>
              <a:off x="4769980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4E116386-0B11-4A42-8CFD-2202CAFBB55B}"/>
                </a:ext>
              </a:extLst>
            </p:cNvPr>
            <p:cNvSpPr/>
            <p:nvPr/>
          </p:nvSpPr>
          <p:spPr bwMode="auto">
            <a:xfrm>
              <a:off x="5966956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id="{F39B2E28-E3B4-4F97-99C5-B416DC06FA70}"/>
                </a:ext>
              </a:extLst>
            </p:cNvPr>
            <p:cNvSpPr/>
            <p:nvPr/>
          </p:nvSpPr>
          <p:spPr bwMode="auto">
            <a:xfrm>
              <a:off x="7163565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39" name="文字方塊 138">
            <a:extLst>
              <a:ext uri="{FF2B5EF4-FFF2-40B4-BE49-F238E27FC236}">
                <a16:creationId xmlns:a16="http://schemas.microsoft.com/office/drawing/2014/main" id="{02E63ECD-CAA2-4209-8FCF-287A7738E425}"/>
              </a:ext>
            </a:extLst>
          </p:cNvPr>
          <p:cNvSpPr txBox="1"/>
          <p:nvPr/>
        </p:nvSpPr>
        <p:spPr>
          <a:xfrm>
            <a:off x="425511" y="4062251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Long distance</a:t>
            </a:r>
            <a:endParaRPr lang="zh-TW" altLang="en-US" dirty="0"/>
          </a:p>
        </p:txBody>
      </p:sp>
      <p:sp>
        <p:nvSpPr>
          <p:cNvPr id="140" name="文字方塊 139">
            <a:extLst>
              <a:ext uri="{FF2B5EF4-FFF2-40B4-BE49-F238E27FC236}">
                <a16:creationId xmlns:a16="http://schemas.microsoft.com/office/drawing/2014/main" id="{922B453C-361A-45B9-AB8A-5742305920CC}"/>
              </a:ext>
            </a:extLst>
          </p:cNvPr>
          <p:cNvSpPr txBox="1"/>
          <p:nvPr/>
        </p:nvSpPr>
        <p:spPr>
          <a:xfrm>
            <a:off x="425511" y="470468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Short distance</a:t>
            </a:r>
            <a:endParaRPr lang="zh-TW" altLang="en-US" dirty="0"/>
          </a:p>
        </p:txBody>
      </p:sp>
      <p:grpSp>
        <p:nvGrpSpPr>
          <p:cNvPr id="144" name="群組 143">
            <a:extLst>
              <a:ext uri="{FF2B5EF4-FFF2-40B4-BE49-F238E27FC236}">
                <a16:creationId xmlns:a16="http://schemas.microsoft.com/office/drawing/2014/main" id="{0AF15954-4CBE-46E6-B51F-286801E86A05}"/>
              </a:ext>
            </a:extLst>
          </p:cNvPr>
          <p:cNvGrpSpPr/>
          <p:nvPr/>
        </p:nvGrpSpPr>
        <p:grpSpPr>
          <a:xfrm>
            <a:off x="3293605" y="4073979"/>
            <a:ext cx="3747295" cy="342900"/>
            <a:chOff x="3293605" y="2907989"/>
            <a:chExt cx="3747295" cy="342900"/>
          </a:xfrm>
        </p:grpSpPr>
        <p:sp>
          <p:nvSpPr>
            <p:cNvPr id="145" name="矩形 144">
              <a:extLst>
                <a:ext uri="{FF2B5EF4-FFF2-40B4-BE49-F238E27FC236}">
                  <a16:creationId xmlns:a16="http://schemas.microsoft.com/office/drawing/2014/main" id="{7A59D9FE-DABB-4023-8C5B-D943321B186A}"/>
                </a:ext>
              </a:extLst>
            </p:cNvPr>
            <p:cNvSpPr/>
            <p:nvPr/>
          </p:nvSpPr>
          <p:spPr bwMode="auto">
            <a:xfrm>
              <a:off x="3293605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6" name="矩形 145">
              <a:extLst>
                <a:ext uri="{FF2B5EF4-FFF2-40B4-BE49-F238E27FC236}">
                  <a16:creationId xmlns:a16="http://schemas.microsoft.com/office/drawing/2014/main" id="{F0F0C739-5408-40E0-91CA-55F187CC89B3}"/>
                </a:ext>
              </a:extLst>
            </p:cNvPr>
            <p:cNvSpPr/>
            <p:nvPr/>
          </p:nvSpPr>
          <p:spPr bwMode="auto">
            <a:xfrm>
              <a:off x="4493752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7" name="矩形 146">
              <a:extLst>
                <a:ext uri="{FF2B5EF4-FFF2-40B4-BE49-F238E27FC236}">
                  <a16:creationId xmlns:a16="http://schemas.microsoft.com/office/drawing/2014/main" id="{3F3947C1-C430-437E-A1CA-4FAE26226F3A}"/>
                </a:ext>
              </a:extLst>
            </p:cNvPr>
            <p:cNvSpPr/>
            <p:nvPr/>
          </p:nvSpPr>
          <p:spPr bwMode="auto">
            <a:xfrm>
              <a:off x="5693904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8" name="矩形 147">
              <a:extLst>
                <a:ext uri="{FF2B5EF4-FFF2-40B4-BE49-F238E27FC236}">
                  <a16:creationId xmlns:a16="http://schemas.microsoft.com/office/drawing/2014/main" id="{534A90A9-C2CA-4C48-8305-C2FA9E42A0F9}"/>
                </a:ext>
              </a:extLst>
            </p:cNvPr>
            <p:cNvSpPr/>
            <p:nvPr/>
          </p:nvSpPr>
          <p:spPr bwMode="auto">
            <a:xfrm>
              <a:off x="6890881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文字方塊 154">
                <a:extLst>
                  <a:ext uri="{FF2B5EF4-FFF2-40B4-BE49-F238E27FC236}">
                    <a16:creationId xmlns:a16="http://schemas.microsoft.com/office/drawing/2014/main" id="{A587334E-2970-4631-BE9C-CEDA50766681}"/>
                  </a:ext>
                </a:extLst>
              </p:cNvPr>
              <p:cNvSpPr txBox="1"/>
              <p:nvPr/>
            </p:nvSpPr>
            <p:spPr>
              <a:xfrm>
                <a:off x="5804441" y="3159913"/>
                <a:ext cx="11144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m:rPr>
                          <m:lit/>
                        </m:rPr>
                        <a:rPr lang="en-US" altLang="zh-TW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𝑝h𝑦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55" name="文字方塊 154">
                <a:extLst>
                  <a:ext uri="{FF2B5EF4-FFF2-40B4-BE49-F238E27FC236}">
                    <a16:creationId xmlns:a16="http://schemas.microsoft.com/office/drawing/2014/main" id="{A587334E-2970-4631-BE9C-CEDA507666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4441" y="3159913"/>
                <a:ext cx="1114471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AD2154-C386-476A-BA65-94888425D4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31</a:t>
            </a:fld>
            <a:endParaRPr lang="zh-TW" altLang="en-US"/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C4717A48-2453-40B7-A152-E1E1DF150F4D}"/>
              </a:ext>
            </a:extLst>
          </p:cNvPr>
          <p:cNvGrpSpPr/>
          <p:nvPr/>
        </p:nvGrpSpPr>
        <p:grpSpPr>
          <a:xfrm>
            <a:off x="3293605" y="4736272"/>
            <a:ext cx="1350166" cy="342900"/>
            <a:chOff x="3293605" y="6556683"/>
            <a:chExt cx="1350166" cy="342900"/>
          </a:xfrm>
        </p:grpSpPr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032795E6-8A3B-416C-ADD3-55112FF52BEB}"/>
                </a:ext>
              </a:extLst>
            </p:cNvPr>
            <p:cNvSpPr/>
            <p:nvPr/>
          </p:nvSpPr>
          <p:spPr bwMode="auto">
            <a:xfrm>
              <a:off x="3293605" y="6556683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F47C6FD5-81B2-44BA-A50F-F6A0BCE2E3D5}"/>
                </a:ext>
              </a:extLst>
            </p:cNvPr>
            <p:cNvSpPr/>
            <p:nvPr/>
          </p:nvSpPr>
          <p:spPr bwMode="auto">
            <a:xfrm>
              <a:off x="4493752" y="6556683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BA5E0188-B8DA-4452-8F68-95D13F11A3DE}"/>
              </a:ext>
            </a:extLst>
          </p:cNvPr>
          <p:cNvCxnSpPr>
            <a:stCxn id="147" idx="0"/>
            <a:endCxn id="155" idx="2"/>
          </p:cNvCxnSpPr>
          <p:nvPr/>
        </p:nvCxnSpPr>
        <p:spPr bwMode="auto">
          <a:xfrm flipV="1">
            <a:off x="5768914" y="3529245"/>
            <a:ext cx="592763" cy="54473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80483AF0-3824-4138-8882-04371D88D92B}"/>
              </a:ext>
            </a:extLst>
          </p:cNvPr>
          <p:cNvCxnSpPr>
            <a:stCxn id="148" idx="0"/>
            <a:endCxn id="155" idx="2"/>
          </p:cNvCxnSpPr>
          <p:nvPr/>
        </p:nvCxnSpPr>
        <p:spPr bwMode="auto">
          <a:xfrm flipH="1" flipV="1">
            <a:off x="6361677" y="3529245"/>
            <a:ext cx="604214" cy="54473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9230B472-B577-4C24-8151-FCFFAE9C0043}"/>
                  </a:ext>
                </a:extLst>
              </p:cNvPr>
              <p:cNvSpPr/>
              <p:nvPr/>
            </p:nvSpPr>
            <p:spPr>
              <a:xfrm>
                <a:off x="2944720" y="3399719"/>
                <a:ext cx="12502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m:rPr>
                          <m:lit/>
                        </m:rPr>
                        <a:rPr lang="en-US" altLang="zh-TW" i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𝑅𝑅𝐼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9230B472-B577-4C24-8151-FCFFAE9C00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720" y="3399719"/>
                <a:ext cx="125021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72D0B4FD-7BF8-4D3B-ABDD-A8CE3CB1D77D}"/>
                  </a:ext>
                </a:extLst>
              </p:cNvPr>
              <p:cNvSpPr/>
              <p:nvPr/>
            </p:nvSpPr>
            <p:spPr>
              <a:xfrm>
                <a:off x="4206003" y="3401660"/>
                <a:ext cx="12918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𝑖𝑛𝑛𝑒𝑟</m:t>
                      </m:r>
                      <m:r>
                        <m:rPr>
                          <m:lit/>
                        </m:rPr>
                        <a:rPr lang="en-US" altLang="zh-TW" i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i="1">
                          <a:latin typeface="Cambria Math" panose="02040503050406030204" pitchFamily="18" charset="0"/>
                        </a:rPr>
                        <m:t>𝑅𝑅𝐼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72D0B4FD-7BF8-4D3B-ABDD-A8CE3CB1D7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003" y="3401660"/>
                <a:ext cx="1291892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455CBD6B-3915-431A-AE87-ACA5DC3A618E}"/>
              </a:ext>
            </a:extLst>
          </p:cNvPr>
          <p:cNvCxnSpPr>
            <a:stCxn id="145" idx="0"/>
            <a:endCxn id="11" idx="2"/>
          </p:cNvCxnSpPr>
          <p:nvPr/>
        </p:nvCxnSpPr>
        <p:spPr bwMode="auto">
          <a:xfrm flipV="1">
            <a:off x="3368615" y="3769051"/>
            <a:ext cx="201212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C41ECF66-CB0D-4D57-8276-6DBA02C871D5}"/>
              </a:ext>
            </a:extLst>
          </p:cNvPr>
          <p:cNvCxnSpPr>
            <a:stCxn id="146" idx="0"/>
            <a:endCxn id="11" idx="2"/>
          </p:cNvCxnSpPr>
          <p:nvPr/>
        </p:nvCxnSpPr>
        <p:spPr bwMode="auto">
          <a:xfrm flipH="1" flipV="1">
            <a:off x="3569827" y="3769051"/>
            <a:ext cx="998935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591C3509-0116-4102-8A0B-6D2FB0398879}"/>
              </a:ext>
            </a:extLst>
          </p:cNvPr>
          <p:cNvCxnSpPr>
            <a:stCxn id="147" idx="0"/>
            <a:endCxn id="11" idx="2"/>
          </p:cNvCxnSpPr>
          <p:nvPr/>
        </p:nvCxnSpPr>
        <p:spPr bwMode="auto">
          <a:xfrm flipH="1" flipV="1">
            <a:off x="3569827" y="3769051"/>
            <a:ext cx="2199087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F8D88F95-6201-4D46-8CDD-317E237EC820}"/>
              </a:ext>
            </a:extLst>
          </p:cNvPr>
          <p:cNvCxnSpPr>
            <a:stCxn id="148" idx="0"/>
            <a:endCxn id="11" idx="2"/>
          </p:cNvCxnSpPr>
          <p:nvPr/>
        </p:nvCxnSpPr>
        <p:spPr bwMode="auto">
          <a:xfrm flipH="1" flipV="1">
            <a:off x="3569827" y="3769051"/>
            <a:ext cx="3396064" cy="30492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BB2C0998-B5A4-42D7-AD41-488C7AD73BBD}"/>
              </a:ext>
            </a:extLst>
          </p:cNvPr>
          <p:cNvCxnSpPr>
            <a:cxnSpLocks/>
            <a:stCxn id="20" idx="0"/>
            <a:endCxn id="12" idx="2"/>
          </p:cNvCxnSpPr>
          <p:nvPr/>
        </p:nvCxnSpPr>
        <p:spPr bwMode="auto">
          <a:xfrm flipV="1">
            <a:off x="3969427" y="3770992"/>
            <a:ext cx="882522" cy="30686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DB2BA7F5-DA34-4511-BB74-36F057AF2BE2}"/>
              </a:ext>
            </a:extLst>
          </p:cNvPr>
          <p:cNvCxnSpPr>
            <a:cxnSpLocks/>
            <a:stCxn id="23" idx="0"/>
            <a:endCxn id="12" idx="2"/>
          </p:cNvCxnSpPr>
          <p:nvPr/>
        </p:nvCxnSpPr>
        <p:spPr bwMode="auto">
          <a:xfrm flipH="1" flipV="1">
            <a:off x="4851949" y="3770992"/>
            <a:ext cx="316046" cy="30686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240DC886-27E6-4325-87D8-04A240F048A3}"/>
              </a:ext>
            </a:extLst>
          </p:cNvPr>
          <p:cNvCxnSpPr>
            <a:cxnSpLocks/>
            <a:stCxn id="26" idx="0"/>
            <a:endCxn id="12" idx="2"/>
          </p:cNvCxnSpPr>
          <p:nvPr/>
        </p:nvCxnSpPr>
        <p:spPr bwMode="auto">
          <a:xfrm flipH="1" flipV="1">
            <a:off x="4851949" y="3770992"/>
            <a:ext cx="1513022" cy="30686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1F571797-1F29-4978-8EC8-DC4391A41984}"/>
              </a:ext>
            </a:extLst>
          </p:cNvPr>
          <p:cNvCxnSpPr>
            <a:cxnSpLocks/>
          </p:cNvCxnSpPr>
          <p:nvPr/>
        </p:nvCxnSpPr>
        <p:spPr bwMode="auto">
          <a:xfrm>
            <a:off x="2369680" y="4583607"/>
            <a:ext cx="479388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165886F8-1465-4637-93BE-50E37F0E9218}"/>
                  </a:ext>
                </a:extLst>
              </p:cNvPr>
              <p:cNvSpPr txBox="1"/>
              <p:nvPr/>
            </p:nvSpPr>
            <p:spPr>
              <a:xfrm>
                <a:off x="1140547" y="5628898"/>
                <a:ext cx="6862904" cy="8631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m:rPr>
                          <m:lit/>
                        </m:rP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𝑝h𝑦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𝑖𝑛𝑛𝑒𝑟</m:t>
                              </m:r>
                              <m:r>
                                <m:rPr>
                                  <m:lit/>
                                </m:rP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𝑅𝑅𝐼</m:t>
                              </m:r>
                              <m:r>
                                <a:rPr lang="en-US" altLang="zh-TW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𝑑𝑖𝑠𝑡𝑎𝑛𝑐𝑒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𝑙𝑖𝑛𝑘</m:t>
                          </m:r>
                          <m:r>
                            <m:rPr>
                              <m:lit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𝑙𝑎𝑡𝑒𝑛𝑐𝑦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lit/>
                            </m:rPr>
                            <a:rPr lang="en-US" altLang="zh-TW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𝑠𝑒𝑡𝑠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𝑟𝑒𝑎𝑐𝑐𝑒𝑠𝑠𝑖𝑛𝑔</m:t>
                          </m:r>
                          <m:r>
                            <m:rPr>
                              <m:lit/>
                            </m:rP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𝑐𝑦𝑐𝑙𝑒𝑠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2" name="文字方塊 51">
                <a:extLst>
                  <a:ext uri="{FF2B5EF4-FFF2-40B4-BE49-F238E27FC236}">
                    <a16:creationId xmlns:a16="http://schemas.microsoft.com/office/drawing/2014/main" id="{165886F8-1465-4637-93BE-50E37F0E9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547" y="5628898"/>
                <a:ext cx="6862904" cy="863121"/>
              </a:xfrm>
              <a:prstGeom prst="rect">
                <a:avLst/>
              </a:prstGeom>
              <a:blipFill>
                <a:blip r:embed="rId13"/>
                <a:stretch>
                  <a:fillRect l="-1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字方塊 55">
                <a:extLst>
                  <a:ext uri="{FF2B5EF4-FFF2-40B4-BE49-F238E27FC236}">
                    <a16:creationId xmlns:a16="http://schemas.microsoft.com/office/drawing/2014/main" id="{5BDA1A7A-3BD9-465B-B3F6-17038B079AD2}"/>
                  </a:ext>
                </a:extLst>
              </p:cNvPr>
              <p:cNvSpPr txBox="1"/>
              <p:nvPr/>
            </p:nvSpPr>
            <p:spPr>
              <a:xfrm>
                <a:off x="1027703" y="2049877"/>
                <a:ext cx="770505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: number of interleaved blocks from other applications</a:t>
                </a:r>
              </a:p>
              <a:p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𝑖𝑛𝑛𝑒𝑟</m:t>
                    </m:r>
                    <m:r>
                      <m:rPr>
                        <m:lit/>
                      </m:rPr>
                      <a:rPr lang="en-US" altLang="zh-TW" b="0" i="1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: number of interleaved blocks from the same application</a:t>
                </a:r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𝑟𝑒𝑎𝑐𝑐𝑒𝑠𝑠𝑖𝑛𝑔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𝑐𝑦𝑐𝑙𝑒𝑠</m:t>
                    </m:r>
                  </m:oMath>
                </a14:m>
                <a:r>
                  <a:rPr lang="en-US" altLang="zh-TW" dirty="0"/>
                  <a:t>: eclipsed cycles between two accesses to same block</a:t>
                </a:r>
              </a:p>
            </p:txBody>
          </p:sp>
        </mc:Choice>
        <mc:Fallback xmlns="">
          <p:sp>
            <p:nvSpPr>
              <p:cNvPr id="56" name="文字方塊 55">
                <a:extLst>
                  <a:ext uri="{FF2B5EF4-FFF2-40B4-BE49-F238E27FC236}">
                    <a16:creationId xmlns:a16="http://schemas.microsoft.com/office/drawing/2014/main" id="{5BDA1A7A-3BD9-465B-B3F6-17038B079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703" y="2049877"/>
                <a:ext cx="7705058" cy="923330"/>
              </a:xfrm>
              <a:prstGeom prst="rect">
                <a:avLst/>
              </a:prstGeom>
              <a:blipFill>
                <a:blip r:embed="rId14"/>
                <a:stretch>
                  <a:fillRect l="-237" t="-3289" b="-92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矩形 56">
            <a:extLst>
              <a:ext uri="{FF2B5EF4-FFF2-40B4-BE49-F238E27FC236}">
                <a16:creationId xmlns:a16="http://schemas.microsoft.com/office/drawing/2014/main" id="{96DCAC12-5B1A-4487-953E-C47E963D2122}"/>
              </a:ext>
            </a:extLst>
          </p:cNvPr>
          <p:cNvSpPr/>
          <p:nvPr/>
        </p:nvSpPr>
        <p:spPr bwMode="auto">
          <a:xfrm>
            <a:off x="1055931" y="2078796"/>
            <a:ext cx="7687958" cy="28771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4473D089-4998-4BC4-A2C1-53559ADD0D66}"/>
              </a:ext>
            </a:extLst>
          </p:cNvPr>
          <p:cNvSpPr/>
          <p:nvPr/>
        </p:nvSpPr>
        <p:spPr bwMode="auto">
          <a:xfrm>
            <a:off x="1055931" y="2366514"/>
            <a:ext cx="7687958" cy="28771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E2C2004A-1766-44BD-A6BF-2C1A6084A219}"/>
              </a:ext>
            </a:extLst>
          </p:cNvPr>
          <p:cNvSpPr/>
          <p:nvPr/>
        </p:nvSpPr>
        <p:spPr bwMode="auto">
          <a:xfrm>
            <a:off x="1055931" y="2637917"/>
            <a:ext cx="7687958" cy="28771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55580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4" grpId="2"/>
      <p:bldP spid="155" grpId="0"/>
      <p:bldP spid="155" grpId="1"/>
      <p:bldP spid="155" grpId="2"/>
      <p:bldP spid="11" grpId="0"/>
      <p:bldP spid="11" grpId="1"/>
      <p:bldP spid="11" grpId="2"/>
      <p:bldP spid="12" grpId="0"/>
      <p:bldP spid="12" grpId="1"/>
      <p:bldP spid="12" grpId="2"/>
      <p:bldP spid="52" grpId="0"/>
      <p:bldP spid="57" grpId="0" animBg="1"/>
      <p:bldP spid="58" grpId="0" animBg="1"/>
      <p:bldP spid="5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2ECED0AC-D306-44A5-977C-5A478E133CBA}"/>
              </a:ext>
            </a:extLst>
          </p:cNvPr>
          <p:cNvCxnSpPr>
            <a:cxnSpLocks/>
            <a:stCxn id="44" idx="2"/>
            <a:endCxn id="106" idx="0"/>
          </p:cNvCxnSpPr>
          <p:nvPr/>
        </p:nvCxnSpPr>
        <p:spPr bwMode="auto">
          <a:xfrm>
            <a:off x="1652523" y="5637929"/>
            <a:ext cx="2575475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73210F89-43C1-41BD-81C7-6C20B2315373}"/>
              </a:ext>
            </a:extLst>
          </p:cNvPr>
          <p:cNvCxnSpPr>
            <a:cxnSpLocks/>
            <a:stCxn id="54" idx="2"/>
            <a:endCxn id="106" idx="0"/>
          </p:cNvCxnSpPr>
          <p:nvPr/>
        </p:nvCxnSpPr>
        <p:spPr bwMode="auto">
          <a:xfrm>
            <a:off x="2852675" y="5637929"/>
            <a:ext cx="1375323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FCB7B9BA-4280-43A9-8E5B-A6DC5C9DCA07}"/>
              </a:ext>
            </a:extLst>
          </p:cNvPr>
          <p:cNvCxnSpPr>
            <a:cxnSpLocks/>
            <a:stCxn id="64" idx="2"/>
            <a:endCxn id="106" idx="0"/>
          </p:cNvCxnSpPr>
          <p:nvPr/>
        </p:nvCxnSpPr>
        <p:spPr bwMode="auto">
          <a:xfrm>
            <a:off x="4049652" y="5637929"/>
            <a:ext cx="178346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E990CB2C-7635-45A9-9105-E8488CA4F56E}"/>
              </a:ext>
            </a:extLst>
          </p:cNvPr>
          <p:cNvCxnSpPr>
            <a:cxnSpLocks/>
            <a:stCxn id="37" idx="2"/>
            <a:endCxn id="107" idx="0"/>
          </p:cNvCxnSpPr>
          <p:nvPr/>
        </p:nvCxnSpPr>
        <p:spPr bwMode="auto">
          <a:xfrm>
            <a:off x="851976" y="5637929"/>
            <a:ext cx="474609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51C94896-3F8B-4CFD-AC97-D31059FDE6EB}"/>
              </a:ext>
            </a:extLst>
          </p:cNvPr>
          <p:cNvCxnSpPr>
            <a:cxnSpLocks/>
            <a:stCxn id="39" idx="2"/>
            <a:endCxn id="107" idx="0"/>
          </p:cNvCxnSpPr>
          <p:nvPr/>
        </p:nvCxnSpPr>
        <p:spPr bwMode="auto">
          <a:xfrm>
            <a:off x="1251576" y="5637929"/>
            <a:ext cx="75009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9B67A7A7-05AD-4410-9F41-32C0E02ADCE4}"/>
              </a:ext>
            </a:extLst>
          </p:cNvPr>
          <p:cNvCxnSpPr>
            <a:cxnSpLocks/>
            <a:stCxn id="47" idx="2"/>
            <a:endCxn id="107" idx="0"/>
          </p:cNvCxnSpPr>
          <p:nvPr/>
        </p:nvCxnSpPr>
        <p:spPr bwMode="auto">
          <a:xfrm flipH="1">
            <a:off x="1326585" y="5637929"/>
            <a:ext cx="724196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E8045247-76D4-4707-96C1-687A2A3CB3D4}"/>
              </a:ext>
            </a:extLst>
          </p:cNvPr>
          <p:cNvCxnSpPr>
            <a:cxnSpLocks/>
            <a:stCxn id="49" idx="2"/>
            <a:endCxn id="107" idx="0"/>
          </p:cNvCxnSpPr>
          <p:nvPr/>
        </p:nvCxnSpPr>
        <p:spPr bwMode="auto">
          <a:xfrm flipH="1">
            <a:off x="1326585" y="5637929"/>
            <a:ext cx="1125143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D0D97306-43AD-4E9F-96ED-8AAC2B26D53F}"/>
              </a:ext>
            </a:extLst>
          </p:cNvPr>
          <p:cNvCxnSpPr>
            <a:cxnSpLocks/>
            <a:stCxn id="57" idx="2"/>
            <a:endCxn id="107" idx="0"/>
          </p:cNvCxnSpPr>
          <p:nvPr/>
        </p:nvCxnSpPr>
        <p:spPr bwMode="auto">
          <a:xfrm flipH="1">
            <a:off x="1326585" y="5637929"/>
            <a:ext cx="1927037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1E3A3B4C-B393-47DD-A8AE-6760A53DDD2D}"/>
              </a:ext>
            </a:extLst>
          </p:cNvPr>
          <p:cNvCxnSpPr>
            <a:cxnSpLocks/>
            <a:stCxn id="59" idx="2"/>
            <a:endCxn id="107" idx="0"/>
          </p:cNvCxnSpPr>
          <p:nvPr/>
        </p:nvCxnSpPr>
        <p:spPr bwMode="auto">
          <a:xfrm flipH="1">
            <a:off x="1326585" y="5637929"/>
            <a:ext cx="2322120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3B214284-0ADF-46FF-A6A9-0E5ECD767A08}"/>
              </a:ext>
            </a:extLst>
          </p:cNvPr>
          <p:cNvCxnSpPr>
            <a:stCxn id="67" idx="2"/>
            <a:endCxn id="107" idx="0"/>
          </p:cNvCxnSpPr>
          <p:nvPr/>
        </p:nvCxnSpPr>
        <p:spPr bwMode="auto">
          <a:xfrm flipH="1">
            <a:off x="1326585" y="5637929"/>
            <a:ext cx="3124014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直線單箭頭接點 42">
            <a:extLst>
              <a:ext uri="{FF2B5EF4-FFF2-40B4-BE49-F238E27FC236}">
                <a16:creationId xmlns:a16="http://schemas.microsoft.com/office/drawing/2014/main" id="{FAA0D234-5FC5-40CC-91F9-B4D6F6DF4DC1}"/>
              </a:ext>
            </a:extLst>
          </p:cNvPr>
          <p:cNvCxnSpPr>
            <a:stCxn id="69" idx="2"/>
            <a:endCxn id="107" idx="0"/>
          </p:cNvCxnSpPr>
          <p:nvPr/>
        </p:nvCxnSpPr>
        <p:spPr bwMode="auto">
          <a:xfrm flipH="1">
            <a:off x="1326585" y="5637929"/>
            <a:ext cx="3522268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標題 1">
            <a:extLst>
              <a:ext uri="{FF2B5EF4-FFF2-40B4-BE49-F238E27FC236}">
                <a16:creationId xmlns:a16="http://schemas.microsoft.com/office/drawing/2014/main" id="{8C08B277-28F2-47A2-9586-9EA69B3E2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1750" y="533400"/>
            <a:ext cx="9175750" cy="854075"/>
          </a:xfrm>
        </p:spPr>
        <p:txBody>
          <a:bodyPr/>
          <a:lstStyle/>
          <a:p>
            <a:r>
              <a:rPr lang="en-US" altLang="zh-TW" dirty="0"/>
              <a:t>Re-reference Interval (RRI) [1]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870EC9-08BF-4894-A98C-978138362BFA}"/>
              </a:ext>
            </a:extLst>
          </p:cNvPr>
          <p:cNvSpPr txBox="1"/>
          <p:nvPr/>
        </p:nvSpPr>
        <p:spPr>
          <a:xfrm>
            <a:off x="0" y="4252"/>
            <a:ext cx="87976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000" dirty="0"/>
              <a:t>[1] A. Jaleel, K. B. Theobald, S. C. S. Jr., and J. S. Emer, “High performance cache replacement using re-reference interval prediction (RRIP),” ISCA 2010</a:t>
            </a:r>
            <a:endParaRPr lang="zh-TW" altLang="en-US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內容版面配置區 5">
                <a:extLst>
                  <a:ext uri="{FF2B5EF4-FFF2-40B4-BE49-F238E27FC236}">
                    <a16:creationId xmlns:a16="http://schemas.microsoft.com/office/drawing/2014/main" id="{D594084B-114D-4EA2-96E6-DBD9D0ED3D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8500" y="1493838"/>
                <a:ext cx="7772400" cy="4924425"/>
              </a:xfrm>
            </p:spPr>
            <p:txBody>
              <a:bodyPr/>
              <a:lstStyle/>
              <a:p>
                <a:r>
                  <a:rPr lang="en-US" altLang="zh-TW" dirty="0"/>
                  <a:t>Number of blocks accessed before re-accessing</a:t>
                </a:r>
              </a:p>
              <a:p>
                <a:r>
                  <a:rPr lang="en-US" altLang="zh-TW" dirty="0"/>
                  <a:t>Larger RRI is more likely being evicted</a:t>
                </a:r>
              </a:p>
              <a:p>
                <a:endParaRPr lang="en-US" altLang="zh-TW" dirty="0"/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endParaRPr lang="en-US" altLang="zh-TW" dirty="0"/>
              </a:p>
              <a:p>
                <a:pPr lvl="1"/>
                <a:r>
                  <a:rPr lang="en-US" altLang="zh-TW" dirty="0"/>
                  <a:t>RRI from other applications</a:t>
                </a:r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𝑖𝑛𝑛𝑒𝑟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endParaRPr lang="en-US" altLang="zh-TW" dirty="0"/>
              </a:p>
              <a:p>
                <a:pPr lvl="1"/>
                <a:r>
                  <a:rPr lang="en-US" altLang="zh-TW" dirty="0"/>
                  <a:t>RRI from the same application</a:t>
                </a: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6" name="內容版面配置區 5">
                <a:extLst>
                  <a:ext uri="{FF2B5EF4-FFF2-40B4-BE49-F238E27FC236}">
                    <a16:creationId xmlns:a16="http://schemas.microsoft.com/office/drawing/2014/main" id="{D594084B-114D-4EA2-96E6-DBD9D0ED3D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8500" y="1493838"/>
                <a:ext cx="7772400" cy="4924425"/>
              </a:xfrm>
              <a:blipFill>
                <a:blip r:embed="rId2"/>
                <a:stretch>
                  <a:fillRect l="-1176" t="-8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矩形 33">
            <a:extLst>
              <a:ext uri="{FF2B5EF4-FFF2-40B4-BE49-F238E27FC236}">
                <a16:creationId xmlns:a16="http://schemas.microsoft.com/office/drawing/2014/main" id="{029485A2-B5D8-4115-A152-F49DCE72F866}"/>
              </a:ext>
            </a:extLst>
          </p:cNvPr>
          <p:cNvSpPr/>
          <p:nvPr/>
        </p:nvSpPr>
        <p:spPr bwMode="auto">
          <a:xfrm>
            <a:off x="377366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a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0750F159-6F60-4E3E-B9A7-3E166A1B6CC8}"/>
              </a:ext>
            </a:extLst>
          </p:cNvPr>
          <p:cNvSpPr/>
          <p:nvPr/>
        </p:nvSpPr>
        <p:spPr bwMode="auto">
          <a:xfrm>
            <a:off x="776966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C089357A-4540-4C85-B11C-1A91C80A0C25}"/>
              </a:ext>
            </a:extLst>
          </p:cNvPr>
          <p:cNvSpPr/>
          <p:nvPr/>
        </p:nvSpPr>
        <p:spPr bwMode="auto">
          <a:xfrm>
            <a:off x="1176566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06A0E38E-E412-4F6B-A97A-786C8B9AE9AE}"/>
              </a:ext>
            </a:extLst>
          </p:cNvPr>
          <p:cNvSpPr/>
          <p:nvPr/>
        </p:nvSpPr>
        <p:spPr bwMode="auto">
          <a:xfrm>
            <a:off x="1577513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35DFE634-4D35-4EC7-A777-FA2E142D1D74}"/>
              </a:ext>
            </a:extLst>
          </p:cNvPr>
          <p:cNvSpPr/>
          <p:nvPr/>
        </p:nvSpPr>
        <p:spPr bwMode="auto">
          <a:xfrm>
            <a:off x="1975771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6A30E365-B7C3-47F2-AEC3-ED3541104D43}"/>
              </a:ext>
            </a:extLst>
          </p:cNvPr>
          <p:cNvSpPr/>
          <p:nvPr/>
        </p:nvSpPr>
        <p:spPr bwMode="auto">
          <a:xfrm>
            <a:off x="2376718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FE21A75E-9C7B-4372-8A46-EDE652DADE5D}"/>
              </a:ext>
            </a:extLst>
          </p:cNvPr>
          <p:cNvSpPr/>
          <p:nvPr/>
        </p:nvSpPr>
        <p:spPr bwMode="auto">
          <a:xfrm>
            <a:off x="2777665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95FB702A-BD83-4635-B2E7-A283E21DFCEA}"/>
              </a:ext>
            </a:extLst>
          </p:cNvPr>
          <p:cNvSpPr/>
          <p:nvPr/>
        </p:nvSpPr>
        <p:spPr bwMode="auto">
          <a:xfrm>
            <a:off x="3178612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84E2CE68-53E9-4B00-88B2-08295E53C6FE}"/>
              </a:ext>
            </a:extLst>
          </p:cNvPr>
          <p:cNvSpPr/>
          <p:nvPr/>
        </p:nvSpPr>
        <p:spPr bwMode="auto">
          <a:xfrm>
            <a:off x="3573695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8AC6A9B4-B127-4D52-A54F-5BCEB5D37FC9}"/>
              </a:ext>
            </a:extLst>
          </p:cNvPr>
          <p:cNvSpPr/>
          <p:nvPr/>
        </p:nvSpPr>
        <p:spPr bwMode="auto">
          <a:xfrm>
            <a:off x="3974642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7AB6666F-9E59-4CA2-A0D0-EFB5C159F504}"/>
              </a:ext>
            </a:extLst>
          </p:cNvPr>
          <p:cNvSpPr/>
          <p:nvPr/>
        </p:nvSpPr>
        <p:spPr bwMode="auto">
          <a:xfrm>
            <a:off x="4375589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0734B9F5-7A5F-4664-9CEB-C3B68AA8C6EB}"/>
              </a:ext>
            </a:extLst>
          </p:cNvPr>
          <p:cNvSpPr/>
          <p:nvPr/>
        </p:nvSpPr>
        <p:spPr bwMode="auto">
          <a:xfrm>
            <a:off x="4773843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870B7DC1-6DCF-4C40-9D73-BF7B5A0D6B3C}"/>
              </a:ext>
            </a:extLst>
          </p:cNvPr>
          <p:cNvSpPr/>
          <p:nvPr/>
        </p:nvSpPr>
        <p:spPr bwMode="auto">
          <a:xfrm>
            <a:off x="5174790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a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6" name="文字方塊 105">
            <a:extLst>
              <a:ext uri="{FF2B5EF4-FFF2-40B4-BE49-F238E27FC236}">
                <a16:creationId xmlns:a16="http://schemas.microsoft.com/office/drawing/2014/main" id="{52FD78AD-A919-4EEB-8B9B-0B463089323C}"/>
              </a:ext>
            </a:extLst>
          </p:cNvPr>
          <p:cNvSpPr txBox="1"/>
          <p:nvPr/>
        </p:nvSpPr>
        <p:spPr>
          <a:xfrm>
            <a:off x="2776318" y="6052651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From the same application</a:t>
            </a:r>
            <a:endParaRPr lang="zh-TW" altLang="en-US" dirty="0"/>
          </a:p>
        </p:txBody>
      </p:sp>
      <p:sp>
        <p:nvSpPr>
          <p:cNvPr id="107" name="文字方塊 106">
            <a:extLst>
              <a:ext uri="{FF2B5EF4-FFF2-40B4-BE49-F238E27FC236}">
                <a16:creationId xmlns:a16="http://schemas.microsoft.com/office/drawing/2014/main" id="{FB9F8697-D1C7-4C48-9188-F56502967891}"/>
              </a:ext>
            </a:extLst>
          </p:cNvPr>
          <p:cNvSpPr txBox="1"/>
          <p:nvPr/>
        </p:nvSpPr>
        <p:spPr>
          <a:xfrm>
            <a:off x="28794" y="605265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From other applications</a:t>
            </a:r>
            <a:endParaRPr lang="zh-TW" altLang="en-US" dirty="0"/>
          </a:p>
        </p:txBody>
      </p:sp>
      <p:sp>
        <p:nvSpPr>
          <p:cNvPr id="118" name="右大括弧 117">
            <a:extLst>
              <a:ext uri="{FF2B5EF4-FFF2-40B4-BE49-F238E27FC236}">
                <a16:creationId xmlns:a16="http://schemas.microsoft.com/office/drawing/2014/main" id="{E9912033-AE81-47A1-9A1F-5CCA8558FEB9}"/>
              </a:ext>
            </a:extLst>
          </p:cNvPr>
          <p:cNvSpPr/>
          <p:nvPr/>
        </p:nvSpPr>
        <p:spPr bwMode="auto">
          <a:xfrm rot="16200000">
            <a:off x="2745616" y="3045078"/>
            <a:ext cx="199828" cy="4233866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文字方塊 119">
            <a:extLst>
              <a:ext uri="{FF2B5EF4-FFF2-40B4-BE49-F238E27FC236}">
                <a16:creationId xmlns:a16="http://schemas.microsoft.com/office/drawing/2014/main" id="{775A5BFB-AC02-47A2-B622-3E75D0516761}"/>
              </a:ext>
            </a:extLst>
          </p:cNvPr>
          <p:cNvSpPr txBox="1"/>
          <p:nvPr/>
        </p:nvSpPr>
        <p:spPr>
          <a:xfrm>
            <a:off x="840099" y="4716641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Accessed blocks before re-accessing</a:t>
            </a:r>
            <a:endParaRPr lang="zh-TW" altLang="en-US" dirty="0"/>
          </a:p>
        </p:txBody>
      </p:sp>
      <p:sp>
        <p:nvSpPr>
          <p:cNvPr id="121" name="文字方塊 120">
            <a:extLst>
              <a:ext uri="{FF2B5EF4-FFF2-40B4-BE49-F238E27FC236}">
                <a16:creationId xmlns:a16="http://schemas.microsoft.com/office/drawing/2014/main" id="{C2503667-B430-4754-B732-D37B8202A802}"/>
              </a:ext>
            </a:extLst>
          </p:cNvPr>
          <p:cNvSpPr txBox="1"/>
          <p:nvPr/>
        </p:nvSpPr>
        <p:spPr>
          <a:xfrm>
            <a:off x="5169091" y="499483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Re-accessing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文字方塊 47">
                <a:extLst>
                  <a:ext uri="{FF2B5EF4-FFF2-40B4-BE49-F238E27FC236}">
                    <a16:creationId xmlns:a16="http://schemas.microsoft.com/office/drawing/2014/main" id="{FA5A5D82-A733-48C7-86F3-75CD247AC646}"/>
                  </a:ext>
                </a:extLst>
              </p:cNvPr>
              <p:cNvSpPr txBox="1"/>
              <p:nvPr/>
            </p:nvSpPr>
            <p:spPr>
              <a:xfrm>
                <a:off x="5754687" y="5622823"/>
                <a:ext cx="3260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𝑖𝑛𝑡𝑒𝑟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𝑖𝑛𝑛𝑒𝑟</m:t>
                      </m:r>
                      <m:r>
                        <m:rPr>
                          <m:lit/>
                        </m:rPr>
                        <a:rPr lang="en-US" altLang="zh-TW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 panose="02040503050406030204" pitchFamily="18" charset="0"/>
                        </a:rPr>
                        <m:t>𝑅𝑅𝐼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8" name="文字方塊 47">
                <a:extLst>
                  <a:ext uri="{FF2B5EF4-FFF2-40B4-BE49-F238E27FC236}">
                    <a16:creationId xmlns:a16="http://schemas.microsoft.com/office/drawing/2014/main" id="{FA5A5D82-A733-48C7-86F3-75CD247AC6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687" y="5622823"/>
                <a:ext cx="326082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D3210430-FED7-4235-BFB1-FC9F625A24E9}"/>
                  </a:ext>
                </a:extLst>
              </p:cNvPr>
              <p:cNvSpPr/>
              <p:nvPr/>
            </p:nvSpPr>
            <p:spPr>
              <a:xfrm>
                <a:off x="6173164" y="5922535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D3210430-FED7-4235-BFB1-FC9F625A24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164" y="5922535"/>
                <a:ext cx="37702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535078D0-E5D4-4849-B60D-4CDC441E5A0C}"/>
                  </a:ext>
                </a:extLst>
              </p:cNvPr>
              <p:cNvSpPr/>
              <p:nvPr/>
            </p:nvSpPr>
            <p:spPr>
              <a:xfrm>
                <a:off x="7492644" y="5922535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535078D0-E5D4-4849-B60D-4CDC441E5A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2644" y="5922535"/>
                <a:ext cx="37702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8086BB0C-7740-442B-8C62-05FAB3768B57}"/>
                  </a:ext>
                </a:extLst>
              </p:cNvPr>
              <p:cNvSpPr/>
              <p:nvPr/>
            </p:nvSpPr>
            <p:spPr>
              <a:xfrm>
                <a:off x="8433192" y="5922535"/>
                <a:ext cx="5052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11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2" name="矩形 51">
                <a:extLst>
                  <a:ext uri="{FF2B5EF4-FFF2-40B4-BE49-F238E27FC236}">
                    <a16:creationId xmlns:a16="http://schemas.microsoft.com/office/drawing/2014/main" id="{8086BB0C-7740-442B-8C62-05FAB3768B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3192" y="5922535"/>
                <a:ext cx="50526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矩形 52">
                <a:extLst>
                  <a:ext uri="{FF2B5EF4-FFF2-40B4-BE49-F238E27FC236}">
                    <a16:creationId xmlns:a16="http://schemas.microsoft.com/office/drawing/2014/main" id="{EF49E64A-B245-4444-A4CD-5DBF39AE0491}"/>
                  </a:ext>
                </a:extLst>
              </p:cNvPr>
              <p:cNvSpPr/>
              <p:nvPr/>
            </p:nvSpPr>
            <p:spPr>
              <a:xfrm>
                <a:off x="6810462" y="5922535"/>
                <a:ext cx="421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3" name="矩形 52">
                <a:extLst>
                  <a:ext uri="{FF2B5EF4-FFF2-40B4-BE49-F238E27FC236}">
                    <a16:creationId xmlns:a16="http://schemas.microsoft.com/office/drawing/2014/main" id="{EF49E64A-B245-4444-A4CD-5DBF39AE04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462" y="5922535"/>
                <a:ext cx="42191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0C902B0F-338F-4DE3-AEEC-7DF95AB8C5AF}"/>
                  </a:ext>
                </a:extLst>
              </p:cNvPr>
              <p:cNvSpPr/>
              <p:nvPr/>
            </p:nvSpPr>
            <p:spPr>
              <a:xfrm>
                <a:off x="8129942" y="5922535"/>
                <a:ext cx="4219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0C902B0F-338F-4DE3-AEEC-7DF95AB8C5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942" y="5922535"/>
                <a:ext cx="42191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矩形 55">
            <a:extLst>
              <a:ext uri="{FF2B5EF4-FFF2-40B4-BE49-F238E27FC236}">
                <a16:creationId xmlns:a16="http://schemas.microsoft.com/office/drawing/2014/main" id="{6E4336BC-539B-4544-B768-A06B3E73444D}"/>
              </a:ext>
            </a:extLst>
          </p:cNvPr>
          <p:cNvSpPr/>
          <p:nvPr/>
        </p:nvSpPr>
        <p:spPr bwMode="auto">
          <a:xfrm>
            <a:off x="8458709" y="5584824"/>
            <a:ext cx="479750" cy="693737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50E523FF-FE8B-4DDD-9A8A-E2D0C36FF8EF}"/>
              </a:ext>
            </a:extLst>
          </p:cNvPr>
          <p:cNvSpPr/>
          <p:nvPr/>
        </p:nvSpPr>
        <p:spPr bwMode="auto">
          <a:xfrm>
            <a:off x="8226424" y="5584824"/>
            <a:ext cx="220759" cy="693737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104A6D77-C6DA-4359-9EE7-E5711C7261C8}"/>
              </a:ext>
            </a:extLst>
          </p:cNvPr>
          <p:cNvSpPr/>
          <p:nvPr/>
        </p:nvSpPr>
        <p:spPr bwMode="auto">
          <a:xfrm>
            <a:off x="7129613" y="5584824"/>
            <a:ext cx="1084216" cy="693737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83133408-D8D3-4094-B9C3-06F4510CA763}"/>
              </a:ext>
            </a:extLst>
          </p:cNvPr>
          <p:cNvSpPr/>
          <p:nvPr/>
        </p:nvSpPr>
        <p:spPr bwMode="auto">
          <a:xfrm>
            <a:off x="6901003" y="5584824"/>
            <a:ext cx="220759" cy="693737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3F51B65B-96BE-49DF-A323-07496FB8171B}"/>
              </a:ext>
            </a:extLst>
          </p:cNvPr>
          <p:cNvSpPr/>
          <p:nvPr/>
        </p:nvSpPr>
        <p:spPr bwMode="auto">
          <a:xfrm>
            <a:off x="5805760" y="5584824"/>
            <a:ext cx="1084216" cy="693737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B0DA9FDC-6918-4B67-9EE4-C5733883AC7E}"/>
              </a:ext>
            </a:extLst>
          </p:cNvPr>
          <p:cNvSpPr/>
          <p:nvPr/>
        </p:nvSpPr>
        <p:spPr bwMode="auto">
          <a:xfrm>
            <a:off x="677948" y="5254914"/>
            <a:ext cx="4327648" cy="414723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BF4F696-A7E3-4A2A-8F76-E19A73FE01A7}"/>
              </a:ext>
            </a:extLst>
          </p:cNvPr>
          <p:cNvSpPr txBox="1"/>
          <p:nvPr/>
        </p:nvSpPr>
        <p:spPr>
          <a:xfrm>
            <a:off x="5754687" y="4415766"/>
            <a:ext cx="3416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 16-way cache  will be enough</a:t>
            </a:r>
            <a:br>
              <a:rPr lang="en-US" altLang="zh-TW" dirty="0"/>
            </a:br>
            <a:r>
              <a:rPr lang="en-US" altLang="zh-TW" dirty="0"/>
              <a:t>to cover all blocks</a:t>
            </a:r>
            <a:endParaRPr lang="zh-TW" altLang="en-US" dirty="0"/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CD4242AA-1403-49DA-AAC1-785D4741EB42}"/>
              </a:ext>
            </a:extLst>
          </p:cNvPr>
          <p:cNvSpPr/>
          <p:nvPr/>
        </p:nvSpPr>
        <p:spPr bwMode="auto">
          <a:xfrm>
            <a:off x="738910" y="2674548"/>
            <a:ext cx="4939081" cy="101788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D7D99273-9115-4A9A-99AC-769722F5EA4D}"/>
              </a:ext>
            </a:extLst>
          </p:cNvPr>
          <p:cNvSpPr/>
          <p:nvPr/>
        </p:nvSpPr>
        <p:spPr bwMode="auto">
          <a:xfrm>
            <a:off x="738910" y="3728247"/>
            <a:ext cx="4939081" cy="1017886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id="{32DF4D87-F48A-4397-8DB4-DBDDCA5F22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06089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107" grpId="1"/>
      <p:bldP spid="107" grpId="2"/>
      <p:bldP spid="118" grpId="0" animBg="1"/>
      <p:bldP spid="120" grpId="0"/>
      <p:bldP spid="56" grpId="0" animBg="1"/>
      <p:bldP spid="72" grpId="0" animBg="1"/>
      <p:bldP spid="73" grpId="0" animBg="1"/>
      <p:bldP spid="75" grpId="0" animBg="1"/>
      <p:bldP spid="76" grpId="0" animBg="1"/>
      <p:bldP spid="77" grpId="0" animBg="1"/>
      <p:bldP spid="3" grpId="0"/>
      <p:bldP spid="3" grpId="1"/>
      <p:bldP spid="58" grpId="0" animBg="1"/>
      <p:bldP spid="6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850F5E-6941-45F1-BD1C-8CDDAA6A2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Hardware Monitor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71A1BA9-1F9C-4080-B588-3DA1B8E63F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8500" y="1493838"/>
                <a:ext cx="7772400" cy="4924425"/>
              </a:xfrm>
            </p:spPr>
            <p:txBody>
              <a:bodyPr/>
              <a:lstStyle/>
              <a:p>
                <a:r>
                  <a:rPr lang="en-US" altLang="zh-TW" dirty="0"/>
                  <a:t>Each bank has separated monitors for each core</a:t>
                </a:r>
              </a:p>
              <a:p>
                <a:pPr lvl="1"/>
                <a:r>
                  <a:rPr lang="en-US" altLang="zh-TW" dirty="0"/>
                  <a:t>Obtain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𝑟𝑒𝑎𝑐𝑐𝑒𝑠𝑠𝑖𝑛𝑔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𝑐𝑦𝑐𝑙𝑒𝑠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r>
                      <a:rPr lang="en-US" altLang="zh-TW" b="0" i="1">
                        <a:latin typeface="Cambria Math" panose="02040503050406030204" pitchFamily="18" charset="0"/>
                      </a:rPr>
                      <m:t>𝑖𝑛𝑛𝑒𝑟</m:t>
                    </m:r>
                    <m:r>
                      <m:rPr>
                        <m:lit/>
                      </m:rPr>
                      <a:rPr lang="en-US" altLang="zh-TW" b="0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b="0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endParaRPr lang="en-US" altLang="zh-TW" dirty="0"/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671A1BA9-1F9C-4080-B588-3DA1B8E63F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8500" y="1493838"/>
                <a:ext cx="7772400" cy="4924425"/>
              </a:xfrm>
              <a:blipFill>
                <a:blip r:embed="rId2"/>
                <a:stretch>
                  <a:fillRect l="-1098" t="-8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群組 3">
            <a:extLst>
              <a:ext uri="{FF2B5EF4-FFF2-40B4-BE49-F238E27FC236}">
                <a16:creationId xmlns:a16="http://schemas.microsoft.com/office/drawing/2014/main" id="{D6A41ED0-43F2-4026-8302-E6CE16B4190D}"/>
              </a:ext>
            </a:extLst>
          </p:cNvPr>
          <p:cNvGrpSpPr/>
          <p:nvPr/>
        </p:nvGrpSpPr>
        <p:grpSpPr>
          <a:xfrm>
            <a:off x="-1673502" y="2251544"/>
            <a:ext cx="3098477" cy="3098477"/>
            <a:chOff x="-1673502" y="2065106"/>
            <a:chExt cx="3098477" cy="3098477"/>
          </a:xfrm>
        </p:grpSpPr>
        <p:sp>
          <p:nvSpPr>
            <p:cNvPr id="29" name="圓角矩形 3">
              <a:extLst>
                <a:ext uri="{FF2B5EF4-FFF2-40B4-BE49-F238E27FC236}">
                  <a16:creationId xmlns:a16="http://schemas.microsoft.com/office/drawing/2014/main" id="{ABB6263E-56AD-4D5B-A9A3-DC77D97C21FA}"/>
                </a:ext>
              </a:extLst>
            </p:cNvPr>
            <p:cNvSpPr/>
            <p:nvPr/>
          </p:nvSpPr>
          <p:spPr>
            <a:xfrm>
              <a:off x="-1673502" y="2065106"/>
              <a:ext cx="3098477" cy="309847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32" name="群組 31">
              <a:extLst>
                <a:ext uri="{FF2B5EF4-FFF2-40B4-BE49-F238E27FC236}">
                  <a16:creationId xmlns:a16="http://schemas.microsoft.com/office/drawing/2014/main" id="{391D2B17-E4F2-41A4-9342-E377DC8F765B}"/>
                </a:ext>
              </a:extLst>
            </p:cNvPr>
            <p:cNvGrpSpPr/>
            <p:nvPr/>
          </p:nvGrpSpPr>
          <p:grpSpPr>
            <a:xfrm>
              <a:off x="-1375257" y="2387538"/>
              <a:ext cx="2621595" cy="2489625"/>
              <a:chOff x="1295297" y="3128440"/>
              <a:chExt cx="2273399" cy="2158956"/>
            </a:xfrm>
          </p:grpSpPr>
          <p:cxnSp>
            <p:nvCxnSpPr>
              <p:cNvPr id="52" name="直線接點 51">
                <a:extLst>
                  <a:ext uri="{FF2B5EF4-FFF2-40B4-BE49-F238E27FC236}">
                    <a16:creationId xmlns:a16="http://schemas.microsoft.com/office/drawing/2014/main" id="{6EBBF049-2253-4885-8183-6A579902DB9E}"/>
                  </a:ext>
                </a:extLst>
              </p:cNvPr>
              <p:cNvCxnSpPr>
                <a:stCxn id="93" idx="4"/>
                <a:endCxn id="97" idx="0"/>
              </p:cNvCxnSpPr>
              <p:nvPr/>
            </p:nvCxnSpPr>
            <p:spPr>
              <a:xfrm>
                <a:off x="1497097" y="3483066"/>
                <a:ext cx="0" cy="2465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接點 52">
                <a:extLst>
                  <a:ext uri="{FF2B5EF4-FFF2-40B4-BE49-F238E27FC236}">
                    <a16:creationId xmlns:a16="http://schemas.microsoft.com/office/drawing/2014/main" id="{54B3E07A-CFB7-45A2-A30E-E81337852032}"/>
                  </a:ext>
                </a:extLst>
              </p:cNvPr>
              <p:cNvCxnSpPr>
                <a:stCxn id="97" idx="4"/>
                <a:endCxn id="101" idx="0"/>
              </p:cNvCxnSpPr>
              <p:nvPr/>
            </p:nvCxnSpPr>
            <p:spPr>
              <a:xfrm>
                <a:off x="1497097" y="4084216"/>
                <a:ext cx="0" cy="24533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接點 53">
                <a:extLst>
                  <a:ext uri="{FF2B5EF4-FFF2-40B4-BE49-F238E27FC236}">
                    <a16:creationId xmlns:a16="http://schemas.microsoft.com/office/drawing/2014/main" id="{AB3E6152-73C8-42E6-9144-EE9172429ECE}"/>
                  </a:ext>
                </a:extLst>
              </p:cNvPr>
              <p:cNvCxnSpPr>
                <a:stCxn id="101" idx="4"/>
                <a:endCxn id="105" idx="0"/>
              </p:cNvCxnSpPr>
              <p:nvPr/>
            </p:nvCxnSpPr>
            <p:spPr>
              <a:xfrm>
                <a:off x="1497097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接點 54">
                <a:extLst>
                  <a:ext uri="{FF2B5EF4-FFF2-40B4-BE49-F238E27FC236}">
                    <a16:creationId xmlns:a16="http://schemas.microsoft.com/office/drawing/2014/main" id="{E48731C8-E3BB-4A62-A280-B705EFC6560E}"/>
                  </a:ext>
                </a:extLst>
              </p:cNvPr>
              <p:cNvCxnSpPr>
                <a:stCxn id="94" idx="4"/>
                <a:endCxn id="98" idx="0"/>
              </p:cNvCxnSpPr>
              <p:nvPr/>
            </p:nvCxnSpPr>
            <p:spPr>
              <a:xfrm>
                <a:off x="2123948" y="3479383"/>
                <a:ext cx="0" cy="24645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接點 55">
                <a:extLst>
                  <a:ext uri="{FF2B5EF4-FFF2-40B4-BE49-F238E27FC236}">
                    <a16:creationId xmlns:a16="http://schemas.microsoft.com/office/drawing/2014/main" id="{1E528A23-82CA-4B9F-B9D2-CFEE6EF1BA6F}"/>
                  </a:ext>
                </a:extLst>
              </p:cNvPr>
              <p:cNvCxnSpPr>
                <a:stCxn id="98" idx="4"/>
                <a:endCxn id="102" idx="0"/>
              </p:cNvCxnSpPr>
              <p:nvPr/>
            </p:nvCxnSpPr>
            <p:spPr>
              <a:xfrm>
                <a:off x="2123948" y="4080464"/>
                <a:ext cx="0" cy="249083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接點 56">
                <a:extLst>
                  <a:ext uri="{FF2B5EF4-FFF2-40B4-BE49-F238E27FC236}">
                    <a16:creationId xmlns:a16="http://schemas.microsoft.com/office/drawing/2014/main" id="{A2710323-1EFE-48B0-8713-3231DAC3D8F7}"/>
                  </a:ext>
                </a:extLst>
              </p:cNvPr>
              <p:cNvCxnSpPr>
                <a:stCxn id="102" idx="4"/>
                <a:endCxn id="106" idx="0"/>
              </p:cNvCxnSpPr>
              <p:nvPr/>
            </p:nvCxnSpPr>
            <p:spPr>
              <a:xfrm>
                <a:off x="212394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3FF49888-2956-47DA-9113-CCC720055FCD}"/>
                  </a:ext>
                </a:extLst>
              </p:cNvPr>
              <p:cNvCxnSpPr>
                <a:stCxn id="95" idx="4"/>
                <a:endCxn id="99" idx="0"/>
              </p:cNvCxnSpPr>
              <p:nvPr/>
            </p:nvCxnSpPr>
            <p:spPr>
              <a:xfrm>
                <a:off x="2736034" y="3483066"/>
                <a:ext cx="0" cy="24253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>
                <a:extLst>
                  <a:ext uri="{FF2B5EF4-FFF2-40B4-BE49-F238E27FC236}">
                    <a16:creationId xmlns:a16="http://schemas.microsoft.com/office/drawing/2014/main" id="{1CD5628B-45C9-4AD5-BDF7-57680E54AF82}"/>
                  </a:ext>
                </a:extLst>
              </p:cNvPr>
              <p:cNvCxnSpPr>
                <a:stCxn id="99" idx="4"/>
                <a:endCxn id="103" idx="0"/>
              </p:cNvCxnSpPr>
              <p:nvPr/>
            </p:nvCxnSpPr>
            <p:spPr>
              <a:xfrm>
                <a:off x="2736034" y="4080226"/>
                <a:ext cx="0" cy="2493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接點 70">
                <a:extLst>
                  <a:ext uri="{FF2B5EF4-FFF2-40B4-BE49-F238E27FC236}">
                    <a16:creationId xmlns:a16="http://schemas.microsoft.com/office/drawing/2014/main" id="{11494BBE-29E9-4E09-9F89-344A32C7FD79}"/>
                  </a:ext>
                </a:extLst>
              </p:cNvPr>
              <p:cNvCxnSpPr>
                <a:stCxn id="103" idx="4"/>
                <a:endCxn id="107" idx="0"/>
              </p:cNvCxnSpPr>
              <p:nvPr/>
            </p:nvCxnSpPr>
            <p:spPr>
              <a:xfrm>
                <a:off x="2736034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接點 71">
                <a:extLst>
                  <a:ext uri="{FF2B5EF4-FFF2-40B4-BE49-F238E27FC236}">
                    <a16:creationId xmlns:a16="http://schemas.microsoft.com/office/drawing/2014/main" id="{E08A20D0-6C62-40CA-B615-3FBCF83D113A}"/>
                  </a:ext>
                </a:extLst>
              </p:cNvPr>
              <p:cNvCxnSpPr>
                <a:stCxn id="96" idx="4"/>
                <a:endCxn id="100" idx="0"/>
              </p:cNvCxnSpPr>
              <p:nvPr/>
            </p:nvCxnSpPr>
            <p:spPr>
              <a:xfrm>
                <a:off x="3336688" y="3483066"/>
                <a:ext cx="0" cy="25287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接點 74">
                <a:extLst>
                  <a:ext uri="{FF2B5EF4-FFF2-40B4-BE49-F238E27FC236}">
                    <a16:creationId xmlns:a16="http://schemas.microsoft.com/office/drawing/2014/main" id="{02E9FCA7-28E6-4610-8669-4C4A31BDF408}"/>
                  </a:ext>
                </a:extLst>
              </p:cNvPr>
              <p:cNvCxnSpPr>
                <a:stCxn id="100" idx="4"/>
                <a:endCxn id="104" idx="0"/>
              </p:cNvCxnSpPr>
              <p:nvPr/>
            </p:nvCxnSpPr>
            <p:spPr>
              <a:xfrm>
                <a:off x="3336688" y="4090562"/>
                <a:ext cx="0" cy="23898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>
                <a:extLst>
                  <a:ext uri="{FF2B5EF4-FFF2-40B4-BE49-F238E27FC236}">
                    <a16:creationId xmlns:a16="http://schemas.microsoft.com/office/drawing/2014/main" id="{83AA2856-3D81-4942-B3D2-A98FCBA9A7F2}"/>
                  </a:ext>
                </a:extLst>
              </p:cNvPr>
              <p:cNvCxnSpPr>
                <a:stCxn id="104" idx="4"/>
                <a:endCxn id="108" idx="0"/>
              </p:cNvCxnSpPr>
              <p:nvPr/>
            </p:nvCxnSpPr>
            <p:spPr>
              <a:xfrm>
                <a:off x="333668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接點 80">
                <a:extLst>
                  <a:ext uri="{FF2B5EF4-FFF2-40B4-BE49-F238E27FC236}">
                    <a16:creationId xmlns:a16="http://schemas.microsoft.com/office/drawing/2014/main" id="{CEE80068-A841-4890-A6D3-D1991402EE91}"/>
                  </a:ext>
                </a:extLst>
              </p:cNvPr>
              <p:cNvCxnSpPr>
                <a:stCxn id="93" idx="6"/>
                <a:endCxn id="94" idx="2"/>
              </p:cNvCxnSpPr>
              <p:nvPr/>
            </p:nvCxnSpPr>
            <p:spPr>
              <a:xfrm>
                <a:off x="1674410" y="3305753"/>
                <a:ext cx="2759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接點 81">
                <a:extLst>
                  <a:ext uri="{FF2B5EF4-FFF2-40B4-BE49-F238E27FC236}">
                    <a16:creationId xmlns:a16="http://schemas.microsoft.com/office/drawing/2014/main" id="{67ED2BCF-B783-4E2A-946D-7BCED0D6A0B2}"/>
                  </a:ext>
                </a:extLst>
              </p:cNvPr>
              <p:cNvCxnSpPr>
                <a:stCxn id="97" idx="6"/>
                <a:endCxn id="98" idx="2"/>
              </p:cNvCxnSpPr>
              <p:nvPr/>
            </p:nvCxnSpPr>
            <p:spPr>
              <a:xfrm flipV="1">
                <a:off x="1674410" y="3903151"/>
                <a:ext cx="272225" cy="375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接點 82">
                <a:extLst>
                  <a:ext uri="{FF2B5EF4-FFF2-40B4-BE49-F238E27FC236}">
                    <a16:creationId xmlns:a16="http://schemas.microsoft.com/office/drawing/2014/main" id="{2DA54D96-C5C8-451F-86C0-C5ABE3289294}"/>
                  </a:ext>
                </a:extLst>
              </p:cNvPr>
              <p:cNvCxnSpPr>
                <a:stCxn id="101" idx="6"/>
                <a:endCxn id="102" idx="2"/>
              </p:cNvCxnSpPr>
              <p:nvPr/>
            </p:nvCxnSpPr>
            <p:spPr>
              <a:xfrm>
                <a:off x="1668920" y="4501370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22601273-9E92-4774-9187-F744BCADCE4A}"/>
                  </a:ext>
                </a:extLst>
              </p:cNvPr>
              <p:cNvCxnSpPr>
                <a:stCxn id="105" idx="6"/>
                <a:endCxn id="106" idx="2"/>
              </p:cNvCxnSpPr>
              <p:nvPr/>
            </p:nvCxnSpPr>
            <p:spPr>
              <a:xfrm>
                <a:off x="1668920" y="5085076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>
                <a:extLst>
                  <a:ext uri="{FF2B5EF4-FFF2-40B4-BE49-F238E27FC236}">
                    <a16:creationId xmlns:a16="http://schemas.microsoft.com/office/drawing/2014/main" id="{5FA3A67B-474C-4711-B57F-1551852DF6DB}"/>
                  </a:ext>
                </a:extLst>
              </p:cNvPr>
              <p:cNvCxnSpPr>
                <a:stCxn id="94" idx="6"/>
                <a:endCxn id="95" idx="2"/>
              </p:cNvCxnSpPr>
              <p:nvPr/>
            </p:nvCxnSpPr>
            <p:spPr>
              <a:xfrm>
                <a:off x="2297578" y="3305753"/>
                <a:ext cx="2611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接點 85">
                <a:extLst>
                  <a:ext uri="{FF2B5EF4-FFF2-40B4-BE49-F238E27FC236}">
                    <a16:creationId xmlns:a16="http://schemas.microsoft.com/office/drawing/2014/main" id="{DB651683-A6AF-46E7-BC66-ED8A63EBC2F7}"/>
                  </a:ext>
                </a:extLst>
              </p:cNvPr>
              <p:cNvCxnSpPr>
                <a:stCxn id="98" idx="6"/>
                <a:endCxn id="99" idx="2"/>
              </p:cNvCxnSpPr>
              <p:nvPr/>
            </p:nvCxnSpPr>
            <p:spPr>
              <a:xfrm flipV="1">
                <a:off x="2301261" y="3902913"/>
                <a:ext cx="257460" cy="23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接點 86">
                <a:extLst>
                  <a:ext uri="{FF2B5EF4-FFF2-40B4-BE49-F238E27FC236}">
                    <a16:creationId xmlns:a16="http://schemas.microsoft.com/office/drawing/2014/main" id="{A1A9A5C7-9E39-46BA-B7CB-A04FD181F705}"/>
                  </a:ext>
                </a:extLst>
              </p:cNvPr>
              <p:cNvCxnSpPr>
                <a:stCxn id="102" idx="6"/>
                <a:endCxn id="103" idx="2"/>
              </p:cNvCxnSpPr>
              <p:nvPr/>
            </p:nvCxnSpPr>
            <p:spPr>
              <a:xfrm>
                <a:off x="2295771" y="4501370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>
                <a:extLst>
                  <a:ext uri="{FF2B5EF4-FFF2-40B4-BE49-F238E27FC236}">
                    <a16:creationId xmlns:a16="http://schemas.microsoft.com/office/drawing/2014/main" id="{BCD43F06-4796-4FFF-B80E-D338C4466DCD}"/>
                  </a:ext>
                </a:extLst>
              </p:cNvPr>
              <p:cNvCxnSpPr>
                <a:stCxn id="107" idx="2"/>
                <a:endCxn id="106" idx="6"/>
              </p:cNvCxnSpPr>
              <p:nvPr/>
            </p:nvCxnSpPr>
            <p:spPr>
              <a:xfrm flipH="1">
                <a:off x="2295771" y="5085076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>
                <a:extLst>
                  <a:ext uri="{FF2B5EF4-FFF2-40B4-BE49-F238E27FC236}">
                    <a16:creationId xmlns:a16="http://schemas.microsoft.com/office/drawing/2014/main" id="{386622F6-EA48-4673-AE57-BFC32F4301F7}"/>
                  </a:ext>
                </a:extLst>
              </p:cNvPr>
              <p:cNvCxnSpPr>
                <a:stCxn id="95" idx="6"/>
                <a:endCxn id="96" idx="2"/>
              </p:cNvCxnSpPr>
              <p:nvPr/>
            </p:nvCxnSpPr>
            <p:spPr>
              <a:xfrm>
                <a:off x="2913347" y="3305753"/>
                <a:ext cx="24602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>
                <a:extLst>
                  <a:ext uri="{FF2B5EF4-FFF2-40B4-BE49-F238E27FC236}">
                    <a16:creationId xmlns:a16="http://schemas.microsoft.com/office/drawing/2014/main" id="{4D066C7A-83E2-4510-A585-4325DD0B7B3C}"/>
                  </a:ext>
                </a:extLst>
              </p:cNvPr>
              <p:cNvCxnSpPr>
                <a:stCxn id="99" idx="6"/>
                <a:endCxn id="100" idx="2"/>
              </p:cNvCxnSpPr>
              <p:nvPr/>
            </p:nvCxnSpPr>
            <p:spPr>
              <a:xfrm>
                <a:off x="2913347" y="3902913"/>
                <a:ext cx="246028" cy="1033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>
                <a:extLst>
                  <a:ext uri="{FF2B5EF4-FFF2-40B4-BE49-F238E27FC236}">
                    <a16:creationId xmlns:a16="http://schemas.microsoft.com/office/drawing/2014/main" id="{78FE6D66-3497-4718-B89C-62A7A28DC155}"/>
                  </a:ext>
                </a:extLst>
              </p:cNvPr>
              <p:cNvCxnSpPr>
                <a:stCxn id="103" idx="6"/>
                <a:endCxn id="104" idx="2"/>
              </p:cNvCxnSpPr>
              <p:nvPr/>
            </p:nvCxnSpPr>
            <p:spPr>
              <a:xfrm>
                <a:off x="2907857" y="4501370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>
                <a:extLst>
                  <a:ext uri="{FF2B5EF4-FFF2-40B4-BE49-F238E27FC236}">
                    <a16:creationId xmlns:a16="http://schemas.microsoft.com/office/drawing/2014/main" id="{C97D6003-D366-4023-A243-178D9A604E56}"/>
                  </a:ext>
                </a:extLst>
              </p:cNvPr>
              <p:cNvCxnSpPr>
                <a:stCxn id="107" idx="6"/>
                <a:endCxn id="108" idx="2"/>
              </p:cNvCxnSpPr>
              <p:nvPr/>
            </p:nvCxnSpPr>
            <p:spPr>
              <a:xfrm>
                <a:off x="2907857" y="5085076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橢圓 92">
                <a:extLst>
                  <a:ext uri="{FF2B5EF4-FFF2-40B4-BE49-F238E27FC236}">
                    <a16:creationId xmlns:a16="http://schemas.microsoft.com/office/drawing/2014/main" id="{70F20E74-BDF0-4EBE-9D0E-99B63D36538F}"/>
                  </a:ext>
                </a:extLst>
              </p:cNvPr>
              <p:cNvSpPr/>
              <p:nvPr/>
            </p:nvSpPr>
            <p:spPr>
              <a:xfrm>
                <a:off x="1319784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0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橢圓 93">
                <a:extLst>
                  <a:ext uri="{FF2B5EF4-FFF2-40B4-BE49-F238E27FC236}">
                    <a16:creationId xmlns:a16="http://schemas.microsoft.com/office/drawing/2014/main" id="{93989994-1D11-45C0-B3AB-8F48F63991C7}"/>
                  </a:ext>
                </a:extLst>
              </p:cNvPr>
              <p:cNvSpPr/>
              <p:nvPr/>
            </p:nvSpPr>
            <p:spPr>
              <a:xfrm>
                <a:off x="1950318" y="3132123"/>
                <a:ext cx="347260" cy="34726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1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橢圓 94">
                <a:extLst>
                  <a:ext uri="{FF2B5EF4-FFF2-40B4-BE49-F238E27FC236}">
                    <a16:creationId xmlns:a16="http://schemas.microsoft.com/office/drawing/2014/main" id="{2217AE6D-5E2A-4563-AEEA-AAD2E3EA4BF3}"/>
                  </a:ext>
                </a:extLst>
              </p:cNvPr>
              <p:cNvSpPr/>
              <p:nvPr/>
            </p:nvSpPr>
            <p:spPr>
              <a:xfrm>
                <a:off x="2558721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2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橢圓 95">
                <a:extLst>
                  <a:ext uri="{FF2B5EF4-FFF2-40B4-BE49-F238E27FC236}">
                    <a16:creationId xmlns:a16="http://schemas.microsoft.com/office/drawing/2014/main" id="{AD2B5BD0-BFB0-40FE-859E-4801DB801AE0}"/>
                  </a:ext>
                </a:extLst>
              </p:cNvPr>
              <p:cNvSpPr/>
              <p:nvPr/>
            </p:nvSpPr>
            <p:spPr>
              <a:xfrm>
                <a:off x="3159375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橢圓 96">
                <a:extLst>
                  <a:ext uri="{FF2B5EF4-FFF2-40B4-BE49-F238E27FC236}">
                    <a16:creationId xmlns:a16="http://schemas.microsoft.com/office/drawing/2014/main" id="{47146397-3A9B-43F2-A950-0201DF6CC31A}"/>
                  </a:ext>
                </a:extLst>
              </p:cNvPr>
              <p:cNvSpPr/>
              <p:nvPr/>
            </p:nvSpPr>
            <p:spPr>
              <a:xfrm>
                <a:off x="1319784" y="372959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4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橢圓 97">
                <a:extLst>
                  <a:ext uri="{FF2B5EF4-FFF2-40B4-BE49-F238E27FC236}">
                    <a16:creationId xmlns:a16="http://schemas.microsoft.com/office/drawing/2014/main" id="{63E119DC-E243-4C30-9CE9-4BAEC79357C3}"/>
                  </a:ext>
                </a:extLst>
              </p:cNvPr>
              <p:cNvSpPr/>
              <p:nvPr/>
            </p:nvSpPr>
            <p:spPr>
              <a:xfrm>
                <a:off x="1946635" y="3725838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5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橢圓 98">
                <a:extLst>
                  <a:ext uri="{FF2B5EF4-FFF2-40B4-BE49-F238E27FC236}">
                    <a16:creationId xmlns:a16="http://schemas.microsoft.com/office/drawing/2014/main" id="{15BB2D72-ECCA-4DCE-8D38-A204C274FA27}"/>
                  </a:ext>
                </a:extLst>
              </p:cNvPr>
              <p:cNvSpPr/>
              <p:nvPr/>
            </p:nvSpPr>
            <p:spPr>
              <a:xfrm>
                <a:off x="2558721" y="372560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6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橢圓 99">
                <a:extLst>
                  <a:ext uri="{FF2B5EF4-FFF2-40B4-BE49-F238E27FC236}">
                    <a16:creationId xmlns:a16="http://schemas.microsoft.com/office/drawing/2014/main" id="{F67B23D5-FB46-408A-A2FF-297BBDF0BDFE}"/>
                  </a:ext>
                </a:extLst>
              </p:cNvPr>
              <p:cNvSpPr/>
              <p:nvPr/>
            </p:nvSpPr>
            <p:spPr>
              <a:xfrm>
                <a:off x="3159375" y="3735936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7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橢圓 100">
                <a:extLst>
                  <a:ext uri="{FF2B5EF4-FFF2-40B4-BE49-F238E27FC236}">
                    <a16:creationId xmlns:a16="http://schemas.microsoft.com/office/drawing/2014/main" id="{866F0B7D-0537-417C-A9F3-9933D4C35E09}"/>
                  </a:ext>
                </a:extLst>
              </p:cNvPr>
              <p:cNvSpPr/>
              <p:nvPr/>
            </p:nvSpPr>
            <p:spPr>
              <a:xfrm>
                <a:off x="1325274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8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橢圓 101">
                <a:extLst>
                  <a:ext uri="{FF2B5EF4-FFF2-40B4-BE49-F238E27FC236}">
                    <a16:creationId xmlns:a16="http://schemas.microsoft.com/office/drawing/2014/main" id="{EFAE2A37-47BB-49A6-836E-AC58A6BC5FFD}"/>
                  </a:ext>
                </a:extLst>
              </p:cNvPr>
              <p:cNvSpPr/>
              <p:nvPr/>
            </p:nvSpPr>
            <p:spPr>
              <a:xfrm>
                <a:off x="195212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9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橢圓 102">
                <a:extLst>
                  <a:ext uri="{FF2B5EF4-FFF2-40B4-BE49-F238E27FC236}">
                    <a16:creationId xmlns:a16="http://schemas.microsoft.com/office/drawing/2014/main" id="{38F6EE44-8A0F-4688-B842-C47D2FFF5B72}"/>
                  </a:ext>
                </a:extLst>
              </p:cNvPr>
              <p:cNvSpPr/>
              <p:nvPr/>
            </p:nvSpPr>
            <p:spPr>
              <a:xfrm>
                <a:off x="2564211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橢圓 103">
                <a:extLst>
                  <a:ext uri="{FF2B5EF4-FFF2-40B4-BE49-F238E27FC236}">
                    <a16:creationId xmlns:a16="http://schemas.microsoft.com/office/drawing/2014/main" id="{B934455F-4BAC-46D9-911B-FF67D16CDCC2}"/>
                  </a:ext>
                </a:extLst>
              </p:cNvPr>
              <p:cNvSpPr/>
              <p:nvPr/>
            </p:nvSpPr>
            <p:spPr>
              <a:xfrm>
                <a:off x="316486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橢圓 104">
                <a:extLst>
                  <a:ext uri="{FF2B5EF4-FFF2-40B4-BE49-F238E27FC236}">
                    <a16:creationId xmlns:a16="http://schemas.microsoft.com/office/drawing/2014/main" id="{314D73E7-47BB-48C0-9EE9-CD95537BC035}"/>
                  </a:ext>
                </a:extLst>
              </p:cNvPr>
              <p:cNvSpPr/>
              <p:nvPr/>
            </p:nvSpPr>
            <p:spPr>
              <a:xfrm>
                <a:off x="1325274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橢圓 105">
                <a:extLst>
                  <a:ext uri="{FF2B5EF4-FFF2-40B4-BE49-F238E27FC236}">
                    <a16:creationId xmlns:a16="http://schemas.microsoft.com/office/drawing/2014/main" id="{931D4C32-B57F-4F0D-80D9-44395EAB129B}"/>
                  </a:ext>
                </a:extLst>
              </p:cNvPr>
              <p:cNvSpPr/>
              <p:nvPr/>
            </p:nvSpPr>
            <p:spPr>
              <a:xfrm>
                <a:off x="195212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橢圓 106">
                <a:extLst>
                  <a:ext uri="{FF2B5EF4-FFF2-40B4-BE49-F238E27FC236}">
                    <a16:creationId xmlns:a16="http://schemas.microsoft.com/office/drawing/2014/main" id="{5D50E4FC-7195-4F2F-A73A-8992491AA0F1}"/>
                  </a:ext>
                </a:extLst>
              </p:cNvPr>
              <p:cNvSpPr/>
              <p:nvPr/>
            </p:nvSpPr>
            <p:spPr>
              <a:xfrm>
                <a:off x="2564211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橢圓 107">
                <a:extLst>
                  <a:ext uri="{FF2B5EF4-FFF2-40B4-BE49-F238E27FC236}">
                    <a16:creationId xmlns:a16="http://schemas.microsoft.com/office/drawing/2014/main" id="{903BA84B-591C-4902-A9C4-100FE77C6984}"/>
                  </a:ext>
                </a:extLst>
              </p:cNvPr>
              <p:cNvSpPr/>
              <p:nvPr/>
            </p:nvSpPr>
            <p:spPr>
              <a:xfrm>
                <a:off x="316486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文字方塊 108">
                <a:extLst>
                  <a:ext uri="{FF2B5EF4-FFF2-40B4-BE49-F238E27FC236}">
                    <a16:creationId xmlns:a16="http://schemas.microsoft.com/office/drawing/2014/main" id="{196EE5E5-240F-4249-A905-CCA1E7E66E1B}"/>
                  </a:ext>
                </a:extLst>
              </p:cNvPr>
              <p:cNvSpPr txBox="1"/>
              <p:nvPr/>
            </p:nvSpPr>
            <p:spPr>
              <a:xfrm>
                <a:off x="2541787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10</a:t>
                </a:r>
                <a:endParaRPr lang="zh-TW" altLang="en-US" b="1" dirty="0"/>
              </a:p>
            </p:txBody>
          </p:sp>
          <p:sp>
            <p:nvSpPr>
              <p:cNvPr id="110" name="文字方塊 109">
                <a:extLst>
                  <a:ext uri="{FF2B5EF4-FFF2-40B4-BE49-F238E27FC236}">
                    <a16:creationId xmlns:a16="http://schemas.microsoft.com/office/drawing/2014/main" id="{ABDBA564-7469-412B-9A4A-C614E8C8136C}"/>
                  </a:ext>
                </a:extLst>
              </p:cNvPr>
              <p:cNvSpPr txBox="1"/>
              <p:nvPr/>
            </p:nvSpPr>
            <p:spPr>
              <a:xfrm>
                <a:off x="3149992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11</a:t>
                </a:r>
                <a:endParaRPr lang="zh-TW" altLang="en-US" b="1" dirty="0"/>
              </a:p>
            </p:txBody>
          </p:sp>
          <p:sp>
            <p:nvSpPr>
              <p:cNvPr id="111" name="文字方塊 110">
                <a:extLst>
                  <a:ext uri="{FF2B5EF4-FFF2-40B4-BE49-F238E27FC236}">
                    <a16:creationId xmlns:a16="http://schemas.microsoft.com/office/drawing/2014/main" id="{9C1F16F9-6A35-4726-BDE3-A12C04F17418}"/>
                  </a:ext>
                </a:extLst>
              </p:cNvPr>
              <p:cNvSpPr txBox="1"/>
              <p:nvPr/>
            </p:nvSpPr>
            <p:spPr>
              <a:xfrm>
                <a:off x="1295297" y="490814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12</a:t>
                </a:r>
                <a:endParaRPr lang="zh-TW" altLang="en-US" b="1" dirty="0"/>
              </a:p>
            </p:txBody>
          </p:sp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031F15CB-4065-4A11-A4B8-C05FE2D46000}"/>
                  </a:ext>
                </a:extLst>
              </p:cNvPr>
              <p:cNvSpPr txBox="1"/>
              <p:nvPr/>
            </p:nvSpPr>
            <p:spPr>
              <a:xfrm>
                <a:off x="1922149" y="491380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13</a:t>
                </a:r>
                <a:endParaRPr lang="zh-TW" altLang="en-US" b="1" dirty="0"/>
              </a:p>
            </p:txBody>
          </p:sp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9C4D79F6-FB68-41BC-9B7E-93D193E69423}"/>
                  </a:ext>
                </a:extLst>
              </p:cNvPr>
              <p:cNvSpPr txBox="1"/>
              <p:nvPr/>
            </p:nvSpPr>
            <p:spPr>
              <a:xfrm>
                <a:off x="2541787" y="4915692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14</a:t>
                </a:r>
                <a:endParaRPr lang="zh-TW" altLang="en-US" b="1" dirty="0"/>
              </a:p>
            </p:txBody>
          </p:sp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FF944454-E149-4BE3-9773-1886FFEA2E26}"/>
                  </a:ext>
                </a:extLst>
              </p:cNvPr>
              <p:cNvSpPr txBox="1"/>
              <p:nvPr/>
            </p:nvSpPr>
            <p:spPr>
              <a:xfrm>
                <a:off x="3142442" y="491806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15</a:t>
                </a:r>
                <a:endParaRPr lang="zh-TW" altLang="en-US" b="1" dirty="0"/>
              </a:p>
            </p:txBody>
          </p:sp>
        </p:grp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EEA34A6E-C395-4C5C-B9FD-431260F9BB2F}"/>
              </a:ext>
            </a:extLst>
          </p:cNvPr>
          <p:cNvGrpSpPr/>
          <p:nvPr/>
        </p:nvGrpSpPr>
        <p:grpSpPr>
          <a:xfrm>
            <a:off x="978797" y="2435190"/>
            <a:ext cx="3885797" cy="3799653"/>
            <a:chOff x="978797" y="2258247"/>
            <a:chExt cx="3885797" cy="3799653"/>
          </a:xfrm>
        </p:grpSpPr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02EC91F3-4473-4B53-87B6-934FAED81BB1}"/>
                </a:ext>
              </a:extLst>
            </p:cNvPr>
            <p:cNvCxnSpPr>
              <a:cxnSpLocks/>
              <a:stCxn id="96" idx="0"/>
            </p:cNvCxnSpPr>
            <p:nvPr/>
          </p:nvCxnSpPr>
          <p:spPr>
            <a:xfrm flipV="1">
              <a:off x="978797" y="2258247"/>
              <a:ext cx="1181149" cy="13878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>
              <a:extLst>
                <a:ext uri="{FF2B5EF4-FFF2-40B4-BE49-F238E27FC236}">
                  <a16:creationId xmlns:a16="http://schemas.microsoft.com/office/drawing/2014/main" id="{66599D0E-950B-47C7-9F5A-C65026DC1296}"/>
                </a:ext>
              </a:extLst>
            </p:cNvPr>
            <p:cNvCxnSpPr>
              <a:cxnSpLocks/>
              <a:stCxn id="96" idx="4"/>
            </p:cNvCxnSpPr>
            <p:nvPr/>
          </p:nvCxnSpPr>
          <p:spPr>
            <a:xfrm>
              <a:off x="978797" y="2805973"/>
              <a:ext cx="1181149" cy="311391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群組 32">
              <a:extLst>
                <a:ext uri="{FF2B5EF4-FFF2-40B4-BE49-F238E27FC236}">
                  <a16:creationId xmlns:a16="http://schemas.microsoft.com/office/drawing/2014/main" id="{7381C847-8DEF-4C6E-B501-2697CE6ECB7D}"/>
                </a:ext>
              </a:extLst>
            </p:cNvPr>
            <p:cNvGrpSpPr/>
            <p:nvPr/>
          </p:nvGrpSpPr>
          <p:grpSpPr>
            <a:xfrm>
              <a:off x="2028140" y="2258247"/>
              <a:ext cx="2836454" cy="3799653"/>
              <a:chOff x="5286374" y="1876425"/>
              <a:chExt cx="2459720" cy="3294990"/>
            </a:xfrm>
          </p:grpSpPr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B02D2E73-EC4D-4ADC-8089-E80D74692EB4}"/>
                  </a:ext>
                </a:extLst>
              </p:cNvPr>
              <p:cNvSpPr/>
              <p:nvPr/>
            </p:nvSpPr>
            <p:spPr>
              <a:xfrm>
                <a:off x="5400674" y="1876425"/>
                <a:ext cx="2345420" cy="317530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35" name="群組 34">
                <a:extLst>
                  <a:ext uri="{FF2B5EF4-FFF2-40B4-BE49-F238E27FC236}">
                    <a16:creationId xmlns:a16="http://schemas.microsoft.com/office/drawing/2014/main" id="{46CCC774-E32C-415F-9085-F2601E78B8E0}"/>
                  </a:ext>
                </a:extLst>
              </p:cNvPr>
              <p:cNvGrpSpPr/>
              <p:nvPr/>
            </p:nvGrpSpPr>
            <p:grpSpPr>
              <a:xfrm>
                <a:off x="5529273" y="1985597"/>
                <a:ext cx="847725" cy="542925"/>
                <a:chOff x="2271712" y="85725"/>
                <a:chExt cx="847725" cy="542925"/>
              </a:xfrm>
            </p:grpSpPr>
            <p:sp>
              <p:nvSpPr>
                <p:cNvPr id="50" name="橢圓 49">
                  <a:extLst>
                    <a:ext uri="{FF2B5EF4-FFF2-40B4-BE49-F238E27FC236}">
                      <a16:creationId xmlns:a16="http://schemas.microsoft.com/office/drawing/2014/main" id="{CAD1C1F6-1A2A-4CA1-953D-EDFEF3EA1386}"/>
                    </a:ext>
                  </a:extLst>
                </p:cNvPr>
                <p:cNvSpPr/>
                <p:nvPr/>
              </p:nvSpPr>
              <p:spPr>
                <a:xfrm>
                  <a:off x="2271712" y="85725"/>
                  <a:ext cx="847725" cy="5429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文字方塊 50">
                  <a:extLst>
                    <a:ext uri="{FF2B5EF4-FFF2-40B4-BE49-F238E27FC236}">
                      <a16:creationId xmlns:a16="http://schemas.microsoft.com/office/drawing/2014/main" id="{88403ED3-0ACE-4E80-8DB8-884F137C164D}"/>
                    </a:ext>
                  </a:extLst>
                </p:cNvPr>
                <p:cNvSpPr txBox="1"/>
                <p:nvPr/>
              </p:nvSpPr>
              <p:spPr>
                <a:xfrm>
                  <a:off x="2351331" y="172521"/>
                  <a:ext cx="701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/>
                    <a:t>Core</a:t>
                  </a:r>
                  <a:r>
                    <a:rPr lang="en-US" altLang="zh-TW" baseline="-25000" dirty="0"/>
                    <a:t>3</a:t>
                  </a:r>
                  <a:endParaRPr lang="zh-TW" altLang="en-US" baseline="-25000" dirty="0"/>
                </a:p>
              </p:txBody>
            </p:sp>
          </p:grpSp>
          <p:sp>
            <p:nvSpPr>
              <p:cNvPr id="36" name="矩形 35">
                <a:extLst>
                  <a:ext uri="{FF2B5EF4-FFF2-40B4-BE49-F238E27FC236}">
                    <a16:creationId xmlns:a16="http://schemas.microsoft.com/office/drawing/2014/main" id="{31285218-DBEB-4660-BED3-4F70AA911865}"/>
                  </a:ext>
                </a:extLst>
              </p:cNvPr>
              <p:cNvSpPr/>
              <p:nvPr/>
            </p:nvSpPr>
            <p:spPr>
              <a:xfrm>
                <a:off x="5462208" y="2531923"/>
                <a:ext cx="987708" cy="54568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Private L1 cache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矩形 36">
                <a:extLst>
                  <a:ext uri="{FF2B5EF4-FFF2-40B4-BE49-F238E27FC236}">
                    <a16:creationId xmlns:a16="http://schemas.microsoft.com/office/drawing/2014/main" id="{AA97C338-B8A6-46F3-AD88-2E615BA08A0C}"/>
                  </a:ext>
                </a:extLst>
              </p:cNvPr>
              <p:cNvSpPr/>
              <p:nvPr/>
            </p:nvSpPr>
            <p:spPr>
              <a:xfrm>
                <a:off x="6510415" y="1985597"/>
                <a:ext cx="1044838" cy="10920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Shared L2 cache ( bank</a:t>
                </a:r>
                <a:r>
                  <a:rPr lang="en-US" altLang="zh-TW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altLang="zh-TW" dirty="0">
                    <a:solidFill>
                      <a:schemeClr val="tx1"/>
                    </a:solidFill>
                  </a:rPr>
                  <a:t> )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8" name="直線接點 37">
                <a:extLst>
                  <a:ext uri="{FF2B5EF4-FFF2-40B4-BE49-F238E27FC236}">
                    <a16:creationId xmlns:a16="http://schemas.microsoft.com/office/drawing/2014/main" id="{65096C53-E8DF-420B-8552-0F60B54095A5}"/>
                  </a:ext>
                </a:extLst>
              </p:cNvPr>
              <p:cNvCxnSpPr>
                <a:stCxn id="36" idx="2"/>
                <a:endCxn id="49" idx="0"/>
              </p:cNvCxnSpPr>
              <p:nvPr/>
            </p:nvCxnSpPr>
            <p:spPr>
              <a:xfrm flipH="1">
                <a:off x="5953135" y="3077606"/>
                <a:ext cx="2927" cy="258673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肘形接點 40">
                <a:extLst>
                  <a:ext uri="{FF2B5EF4-FFF2-40B4-BE49-F238E27FC236}">
                    <a16:creationId xmlns:a16="http://schemas.microsoft.com/office/drawing/2014/main" id="{BBC376C7-0423-4D3D-80F1-9E446DB9F340}"/>
                  </a:ext>
                </a:extLst>
              </p:cNvPr>
              <p:cNvCxnSpPr>
                <a:stCxn id="37" idx="2"/>
                <a:endCxn id="49" idx="0"/>
              </p:cNvCxnSpPr>
              <p:nvPr/>
            </p:nvCxnSpPr>
            <p:spPr>
              <a:xfrm rot="5400000">
                <a:off x="6363649" y="2667093"/>
                <a:ext cx="258673" cy="1079699"/>
              </a:xfrm>
              <a:prstGeom prst="bentConnector3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接點 39">
                <a:extLst>
                  <a:ext uri="{FF2B5EF4-FFF2-40B4-BE49-F238E27FC236}">
                    <a16:creationId xmlns:a16="http://schemas.microsoft.com/office/drawing/2014/main" id="{159938CC-2C4F-4595-B5AF-2B2DB2C14D95}"/>
                  </a:ext>
                </a:extLst>
              </p:cNvPr>
              <p:cNvCxnSpPr>
                <a:endCxn id="49" idx="2"/>
              </p:cNvCxnSpPr>
              <p:nvPr/>
            </p:nvCxnSpPr>
            <p:spPr>
              <a:xfrm>
                <a:off x="5286374" y="3578916"/>
                <a:ext cx="432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接點 40">
                <a:extLst>
                  <a:ext uri="{FF2B5EF4-FFF2-40B4-BE49-F238E27FC236}">
                    <a16:creationId xmlns:a16="http://schemas.microsoft.com/office/drawing/2014/main" id="{60C63946-5F49-452B-B100-A219832272CB}"/>
                  </a:ext>
                </a:extLst>
              </p:cNvPr>
              <p:cNvCxnSpPr>
                <a:cxnSpLocks/>
                <a:stCxn id="49" idx="4"/>
              </p:cNvCxnSpPr>
              <p:nvPr/>
            </p:nvCxnSpPr>
            <p:spPr>
              <a:xfrm>
                <a:off x="5953134" y="3821552"/>
                <a:ext cx="1" cy="1349863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橢圓 48">
                <a:extLst>
                  <a:ext uri="{FF2B5EF4-FFF2-40B4-BE49-F238E27FC236}">
                    <a16:creationId xmlns:a16="http://schemas.microsoft.com/office/drawing/2014/main" id="{295D1C46-A229-4524-BF4E-78563F5BC0B8}"/>
                  </a:ext>
                </a:extLst>
              </p:cNvPr>
              <p:cNvSpPr/>
              <p:nvPr/>
            </p:nvSpPr>
            <p:spPr>
              <a:xfrm>
                <a:off x="5710498" y="3336279"/>
                <a:ext cx="485273" cy="48527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15" name="群組 114">
            <a:extLst>
              <a:ext uri="{FF2B5EF4-FFF2-40B4-BE49-F238E27FC236}">
                <a16:creationId xmlns:a16="http://schemas.microsoft.com/office/drawing/2014/main" id="{223CEBE3-FF3E-47CA-82BF-1DD79D6FFC65}"/>
              </a:ext>
            </a:extLst>
          </p:cNvPr>
          <p:cNvGrpSpPr/>
          <p:nvPr/>
        </p:nvGrpSpPr>
        <p:grpSpPr>
          <a:xfrm>
            <a:off x="3433829" y="3970056"/>
            <a:ext cx="1312567" cy="1944082"/>
            <a:chOff x="785511" y="3395663"/>
            <a:chExt cx="1312567" cy="1944082"/>
          </a:xfrm>
        </p:grpSpPr>
        <p:grpSp>
          <p:nvGrpSpPr>
            <p:cNvPr id="116" name="群組 115">
              <a:extLst>
                <a:ext uri="{FF2B5EF4-FFF2-40B4-BE49-F238E27FC236}">
                  <a16:creationId xmlns:a16="http://schemas.microsoft.com/office/drawing/2014/main" id="{D04D90FA-8D87-4351-BFB4-E14564F8DA6C}"/>
                </a:ext>
              </a:extLst>
            </p:cNvPr>
            <p:cNvGrpSpPr/>
            <p:nvPr/>
          </p:nvGrpSpPr>
          <p:grpSpPr>
            <a:xfrm>
              <a:off x="876251" y="3395663"/>
              <a:ext cx="94138" cy="1717028"/>
              <a:chOff x="2297351" y="2967695"/>
              <a:chExt cx="94138" cy="1717028"/>
            </a:xfrm>
          </p:grpSpPr>
          <p:cxnSp>
            <p:nvCxnSpPr>
              <p:cNvPr id="124" name="直線接點 123">
                <a:extLst>
                  <a:ext uri="{FF2B5EF4-FFF2-40B4-BE49-F238E27FC236}">
                    <a16:creationId xmlns:a16="http://schemas.microsoft.com/office/drawing/2014/main" id="{04BAF9B0-6700-4B3B-9CBD-2B2FE4C5D3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97351" y="2967695"/>
                <a:ext cx="0" cy="733569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肘形接點 72">
                <a:extLst>
                  <a:ext uri="{FF2B5EF4-FFF2-40B4-BE49-F238E27FC236}">
                    <a16:creationId xmlns:a16="http://schemas.microsoft.com/office/drawing/2014/main" id="{8B47B882-9CA7-469D-B512-076FB464CF1E}"/>
                  </a:ext>
                </a:extLst>
              </p:cNvPr>
              <p:cNvCxnSpPr/>
              <p:nvPr/>
            </p:nvCxnSpPr>
            <p:spPr>
              <a:xfrm rot="10800000">
                <a:off x="2297353" y="3701264"/>
                <a:ext cx="94135" cy="254794"/>
              </a:xfrm>
              <a:prstGeom prst="bentConnector2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肘形接點 73">
                <a:extLst>
                  <a:ext uri="{FF2B5EF4-FFF2-40B4-BE49-F238E27FC236}">
                    <a16:creationId xmlns:a16="http://schemas.microsoft.com/office/drawing/2014/main" id="{C8384B40-C079-4296-9CA1-63776BD54BD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297352" y="3701264"/>
                <a:ext cx="94136" cy="497682"/>
              </a:xfrm>
              <a:prstGeom prst="bentConnector2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肘形接點 75">
                <a:extLst>
                  <a:ext uri="{FF2B5EF4-FFF2-40B4-BE49-F238E27FC236}">
                    <a16:creationId xmlns:a16="http://schemas.microsoft.com/office/drawing/2014/main" id="{6E0F66C9-1120-4FFE-B262-432236452EB5}"/>
                  </a:ext>
                </a:extLst>
              </p:cNvPr>
              <p:cNvCxnSpPr/>
              <p:nvPr/>
            </p:nvCxnSpPr>
            <p:spPr>
              <a:xfrm rot="10800000">
                <a:off x="2297352" y="3800480"/>
                <a:ext cx="94137" cy="884243"/>
              </a:xfrm>
              <a:prstGeom prst="bentConnector2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群組 116">
              <a:extLst>
                <a:ext uri="{FF2B5EF4-FFF2-40B4-BE49-F238E27FC236}">
                  <a16:creationId xmlns:a16="http://schemas.microsoft.com/office/drawing/2014/main" id="{817EE975-46FF-42E0-A77A-84F9A9270117}"/>
                </a:ext>
              </a:extLst>
            </p:cNvPr>
            <p:cNvGrpSpPr/>
            <p:nvPr/>
          </p:nvGrpSpPr>
          <p:grpSpPr>
            <a:xfrm>
              <a:off x="976873" y="4262582"/>
              <a:ext cx="973093" cy="971552"/>
              <a:chOff x="5037181" y="2876550"/>
              <a:chExt cx="973093" cy="971552"/>
            </a:xfrm>
          </p:grpSpPr>
          <p:sp>
            <p:nvSpPr>
              <p:cNvPr id="120" name="矩形 119">
                <a:extLst>
                  <a:ext uri="{FF2B5EF4-FFF2-40B4-BE49-F238E27FC236}">
                    <a16:creationId xmlns:a16="http://schemas.microsoft.com/office/drawing/2014/main" id="{2EE57B8C-E8CF-47FB-A3B4-11214E0B3FD7}"/>
                  </a:ext>
                </a:extLst>
              </p:cNvPr>
              <p:cNvSpPr/>
              <p:nvPr/>
            </p:nvSpPr>
            <p:spPr>
              <a:xfrm>
                <a:off x="5037181" y="2876550"/>
                <a:ext cx="973093" cy="2428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Mon. 0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矩形 120">
                <a:extLst>
                  <a:ext uri="{FF2B5EF4-FFF2-40B4-BE49-F238E27FC236}">
                    <a16:creationId xmlns:a16="http://schemas.microsoft.com/office/drawing/2014/main" id="{AA6A51E8-3A2B-4808-B613-C46539C5AABF}"/>
                  </a:ext>
                </a:extLst>
              </p:cNvPr>
              <p:cNvSpPr/>
              <p:nvPr/>
            </p:nvSpPr>
            <p:spPr>
              <a:xfrm>
                <a:off x="5037182" y="3119438"/>
                <a:ext cx="973092" cy="2428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Mon. 1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矩形 121">
                <a:extLst>
                  <a:ext uri="{FF2B5EF4-FFF2-40B4-BE49-F238E27FC236}">
                    <a16:creationId xmlns:a16="http://schemas.microsoft.com/office/drawing/2014/main" id="{4524C961-BED9-43D7-AFE7-5224285D0052}"/>
                  </a:ext>
                </a:extLst>
              </p:cNvPr>
              <p:cNvSpPr/>
              <p:nvPr/>
            </p:nvSpPr>
            <p:spPr>
              <a:xfrm>
                <a:off x="5037182" y="3362326"/>
                <a:ext cx="973092" cy="2428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…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矩形 122">
                <a:extLst>
                  <a:ext uri="{FF2B5EF4-FFF2-40B4-BE49-F238E27FC236}">
                    <a16:creationId xmlns:a16="http://schemas.microsoft.com/office/drawing/2014/main" id="{697EBF43-ED5A-4753-822A-5C6D6D3975ED}"/>
                  </a:ext>
                </a:extLst>
              </p:cNvPr>
              <p:cNvSpPr/>
              <p:nvPr/>
            </p:nvSpPr>
            <p:spPr>
              <a:xfrm>
                <a:off x="5037182" y="3605214"/>
                <a:ext cx="973092" cy="2428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Mon.15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8" name="矩形 117">
              <a:extLst>
                <a:ext uri="{FF2B5EF4-FFF2-40B4-BE49-F238E27FC236}">
                  <a16:creationId xmlns:a16="http://schemas.microsoft.com/office/drawing/2014/main" id="{8AE21476-AE4A-4B34-A20D-6EB8A444FD5A}"/>
                </a:ext>
              </a:extLst>
            </p:cNvPr>
            <p:cNvSpPr/>
            <p:nvPr/>
          </p:nvSpPr>
          <p:spPr>
            <a:xfrm>
              <a:off x="785511" y="4138727"/>
              <a:ext cx="1275615" cy="1201018"/>
            </a:xfrm>
            <a:prstGeom prst="rect">
              <a:avLst/>
            </a:prstGeom>
            <a:noFill/>
            <a:ln>
              <a:solidFill>
                <a:srgbClr val="FF99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9" name="文字方塊 118">
              <a:extLst>
                <a:ext uri="{FF2B5EF4-FFF2-40B4-BE49-F238E27FC236}">
                  <a16:creationId xmlns:a16="http://schemas.microsoft.com/office/drawing/2014/main" id="{89C29191-2A1B-4CEC-96ED-A49651BB8977}"/>
                </a:ext>
              </a:extLst>
            </p:cNvPr>
            <p:cNvSpPr txBox="1"/>
            <p:nvPr/>
          </p:nvSpPr>
          <p:spPr>
            <a:xfrm>
              <a:off x="900314" y="3528935"/>
              <a:ext cx="11977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dirty="0">
                  <a:solidFill>
                    <a:srgbClr val="FF99FF"/>
                  </a:solidFill>
                </a:rPr>
                <a:t>Additional</a:t>
              </a:r>
              <a:br>
                <a:rPr lang="en-US" altLang="zh-TW" dirty="0">
                  <a:solidFill>
                    <a:srgbClr val="FF99FF"/>
                  </a:solidFill>
                </a:rPr>
              </a:br>
              <a:r>
                <a:rPr lang="en-US" altLang="zh-TW" dirty="0">
                  <a:solidFill>
                    <a:srgbClr val="FF99FF"/>
                  </a:solidFill>
                </a:rPr>
                <a:t>hardware</a:t>
              </a:r>
              <a:endParaRPr lang="zh-TW" altLang="en-US" dirty="0">
                <a:solidFill>
                  <a:srgbClr val="FF99FF"/>
                </a:solidFill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047C4B83-8524-4130-9EA1-D3C2F3CA58B2}"/>
              </a:ext>
            </a:extLst>
          </p:cNvPr>
          <p:cNvGrpSpPr/>
          <p:nvPr/>
        </p:nvGrpSpPr>
        <p:grpSpPr>
          <a:xfrm>
            <a:off x="4596924" y="2205991"/>
            <a:ext cx="4473862" cy="3269983"/>
            <a:chOff x="4596924" y="2205991"/>
            <a:chExt cx="4473862" cy="3269983"/>
          </a:xfrm>
        </p:grpSpPr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id="{47AF1212-4847-409C-9CFB-D3EE6C53871A}"/>
                </a:ext>
              </a:extLst>
            </p:cNvPr>
            <p:cNvSpPr txBox="1"/>
            <p:nvPr/>
          </p:nvSpPr>
          <p:spPr>
            <a:xfrm>
              <a:off x="5608750" y="2492699"/>
              <a:ext cx="20180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Monitoring address</a:t>
              </a:r>
              <a:endParaRPr lang="zh-TW" altLang="en-US" dirty="0"/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57F45703-FE59-4CF2-BFCD-AD85A8EE3959}"/>
                </a:ext>
              </a:extLst>
            </p:cNvPr>
            <p:cNvSpPr/>
            <p:nvPr/>
          </p:nvSpPr>
          <p:spPr>
            <a:xfrm>
              <a:off x="5816365" y="2862031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2A23844F-DA5E-4853-B58C-55673FF8492F}"/>
                </a:ext>
              </a:extLst>
            </p:cNvPr>
            <p:cNvSpPr/>
            <p:nvPr/>
          </p:nvSpPr>
          <p:spPr>
            <a:xfrm>
              <a:off x="6789458" y="2862031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index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8DEC9A6E-AA7E-49B1-9B1C-BCAE2BE858BF}"/>
                </a:ext>
              </a:extLst>
            </p:cNvPr>
            <p:cNvSpPr/>
            <p:nvPr/>
          </p:nvSpPr>
          <p:spPr>
            <a:xfrm>
              <a:off x="5608750" y="3614345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tag0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F88493F9-73C6-4415-A668-68F9DBE1530A}"/>
                </a:ext>
              </a:extLst>
            </p:cNvPr>
            <p:cNvSpPr/>
            <p:nvPr/>
          </p:nvSpPr>
          <p:spPr>
            <a:xfrm>
              <a:off x="6653710" y="3614345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6644D8DE-A248-4065-A9E0-3E37CB7BF991}"/>
                </a:ext>
              </a:extLst>
            </p:cNvPr>
            <p:cNvSpPr/>
            <p:nvPr/>
          </p:nvSpPr>
          <p:spPr>
            <a:xfrm>
              <a:off x="7970167" y="3614345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tag15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C7F99C48-66AC-40DD-AD97-F50994F2E644}"/>
                </a:ext>
              </a:extLst>
            </p:cNvPr>
            <p:cNvSpPr txBox="1"/>
            <p:nvPr/>
          </p:nvSpPr>
          <p:spPr>
            <a:xfrm>
              <a:off x="7626803" y="3551123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…</a:t>
              </a:r>
              <a:endParaRPr lang="zh-TW" altLang="en-US" dirty="0"/>
            </a:p>
          </p:txBody>
        </p:sp>
        <p:sp>
          <p:nvSpPr>
            <p:cNvPr id="65" name="文字方塊 64">
              <a:extLst>
                <a:ext uri="{FF2B5EF4-FFF2-40B4-BE49-F238E27FC236}">
                  <a16:creationId xmlns:a16="http://schemas.microsoft.com/office/drawing/2014/main" id="{A9B5D8AC-9E64-470F-8FCB-A6E12794BE41}"/>
                </a:ext>
              </a:extLst>
            </p:cNvPr>
            <p:cNvSpPr txBox="1"/>
            <p:nvPr/>
          </p:nvSpPr>
          <p:spPr>
            <a:xfrm>
              <a:off x="5608750" y="3245013"/>
              <a:ext cx="1882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Interval addresses</a:t>
              </a:r>
              <a:endParaRPr lang="zh-TW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文字方塊 65">
                  <a:extLst>
                    <a:ext uri="{FF2B5EF4-FFF2-40B4-BE49-F238E27FC236}">
                      <a16:creationId xmlns:a16="http://schemas.microsoft.com/office/drawing/2014/main" id="{41C8F12C-ABAD-4007-85AC-51BEF188855C}"/>
                    </a:ext>
                  </a:extLst>
                </p:cNvPr>
                <p:cNvSpPr txBox="1"/>
                <p:nvPr/>
              </p:nvSpPr>
              <p:spPr>
                <a:xfrm>
                  <a:off x="5608750" y="3997327"/>
                  <a:ext cx="13063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𝐼𝑛𝑛𝑒𝑟</m:t>
                        </m:r>
                        <m:r>
                          <m:rPr>
                            <m:lit/>
                          </m:r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𝑅𝑅𝐼</m:t>
                        </m:r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66" name="文字方塊 65">
                  <a:extLst>
                    <a:ext uri="{FF2B5EF4-FFF2-40B4-BE49-F238E27FC236}">
                      <a16:creationId xmlns:a16="http://schemas.microsoft.com/office/drawing/2014/main" id="{41C8F12C-ABAD-4007-85AC-51BEF188855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08750" y="3997327"/>
                  <a:ext cx="1306320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文字方塊 67">
                  <a:extLst>
                    <a:ext uri="{FF2B5EF4-FFF2-40B4-BE49-F238E27FC236}">
                      <a16:creationId xmlns:a16="http://schemas.microsoft.com/office/drawing/2014/main" id="{FBACDB55-8BFF-40EF-9FBD-8E6ACB92F0C7}"/>
                    </a:ext>
                  </a:extLst>
                </p:cNvPr>
                <p:cNvSpPr txBox="1"/>
                <p:nvPr/>
              </p:nvSpPr>
              <p:spPr>
                <a:xfrm>
                  <a:off x="5608750" y="4506873"/>
                  <a:ext cx="12646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TW" i="1" dirty="0" smtClean="0">
                            <a:latin typeface="Cambria Math" panose="02040503050406030204" pitchFamily="18" charset="0"/>
                          </a:rPr>
                          <m:t>𝐼𝑛𝑡𝑒𝑟</m:t>
                        </m:r>
                        <m:r>
                          <m:rPr>
                            <m:lit/>
                          </m:rP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TW" b="0" i="1" dirty="0" smtClean="0">
                            <a:latin typeface="Cambria Math" panose="02040503050406030204" pitchFamily="18" charset="0"/>
                          </a:rPr>
                          <m:t>𝑅𝑅𝐼</m:t>
                        </m:r>
                      </m:oMath>
                    </m:oMathPara>
                  </a14:m>
                  <a:endParaRPr lang="zh-TW" altLang="en-US" dirty="0"/>
                </a:p>
              </p:txBody>
            </p:sp>
          </mc:Choice>
          <mc:Fallback xmlns="">
            <p:sp>
              <p:nvSpPr>
                <p:cNvPr id="68" name="文字方塊 67">
                  <a:extLst>
                    <a:ext uri="{FF2B5EF4-FFF2-40B4-BE49-F238E27FC236}">
                      <a16:creationId xmlns:a16="http://schemas.microsoft.com/office/drawing/2014/main" id="{FBACDB55-8BFF-40EF-9FBD-8E6ACB92F0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08750" y="4506873"/>
                  <a:ext cx="126464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E32B8044-313F-4C20-AFC4-5E0246601503}"/>
                </a:ext>
              </a:extLst>
            </p:cNvPr>
            <p:cNvSpPr/>
            <p:nvPr/>
          </p:nvSpPr>
          <p:spPr>
            <a:xfrm>
              <a:off x="5470336" y="2492699"/>
              <a:ext cx="3600450" cy="2973780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3" name="文字方塊 72">
              <a:extLst>
                <a:ext uri="{FF2B5EF4-FFF2-40B4-BE49-F238E27FC236}">
                  <a16:creationId xmlns:a16="http://schemas.microsoft.com/office/drawing/2014/main" id="{66F506BC-B2BD-44F7-A851-D023BA405D83}"/>
                </a:ext>
              </a:extLst>
            </p:cNvPr>
            <p:cNvSpPr txBox="1"/>
            <p:nvPr/>
          </p:nvSpPr>
          <p:spPr>
            <a:xfrm>
              <a:off x="5336953" y="2205991"/>
              <a:ext cx="9550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Monitor</a:t>
              </a:r>
              <a:endParaRPr lang="zh-TW" altLang="en-US" dirty="0"/>
            </a:p>
          </p:txBody>
        </p:sp>
        <p:sp>
          <p:nvSpPr>
            <p:cNvPr id="74" name="文字方塊 73">
              <a:extLst>
                <a:ext uri="{FF2B5EF4-FFF2-40B4-BE49-F238E27FC236}">
                  <a16:creationId xmlns:a16="http://schemas.microsoft.com/office/drawing/2014/main" id="{50CFEC25-5DB7-49AD-9D9C-B64A4C096928}"/>
                </a:ext>
              </a:extLst>
            </p:cNvPr>
            <p:cNvSpPr txBox="1"/>
            <p:nvPr/>
          </p:nvSpPr>
          <p:spPr>
            <a:xfrm>
              <a:off x="5608750" y="5016820"/>
              <a:ext cx="1227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Timestamp</a:t>
              </a:r>
              <a:endParaRPr lang="zh-TW" altLang="en-US" dirty="0"/>
            </a:p>
          </p:txBody>
        </p:sp>
        <p:sp>
          <p:nvSpPr>
            <p:cNvPr id="76" name="矩形 75">
              <a:extLst>
                <a:ext uri="{FF2B5EF4-FFF2-40B4-BE49-F238E27FC236}">
                  <a16:creationId xmlns:a16="http://schemas.microsoft.com/office/drawing/2014/main" id="{F34E8657-70C3-431A-8365-0C5A8E67C2B7}"/>
                </a:ext>
              </a:extLst>
            </p:cNvPr>
            <p:cNvSpPr/>
            <p:nvPr/>
          </p:nvSpPr>
          <p:spPr>
            <a:xfrm>
              <a:off x="5608631" y="3614345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66643E66-F11B-471E-AA8F-88E754CE9F2D}"/>
                </a:ext>
              </a:extLst>
            </p:cNvPr>
            <p:cNvSpPr/>
            <p:nvPr/>
          </p:nvSpPr>
          <p:spPr>
            <a:xfrm>
              <a:off x="6651704" y="3614345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>
              <a:extLst>
                <a:ext uri="{FF2B5EF4-FFF2-40B4-BE49-F238E27FC236}">
                  <a16:creationId xmlns:a16="http://schemas.microsoft.com/office/drawing/2014/main" id="{97DB0B75-6A3B-4360-912A-6FC6A35AB808}"/>
                </a:ext>
              </a:extLst>
            </p:cNvPr>
            <p:cNvSpPr/>
            <p:nvPr/>
          </p:nvSpPr>
          <p:spPr>
            <a:xfrm>
              <a:off x="7969377" y="3614345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6198BABC-26DA-47CA-81C8-89032E5AD294}"/>
                </a:ext>
              </a:extLst>
            </p:cNvPr>
            <p:cNvSpPr/>
            <p:nvPr/>
          </p:nvSpPr>
          <p:spPr>
            <a:xfrm>
              <a:off x="5608631" y="2862031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42" name="群組 41">
              <a:extLst>
                <a:ext uri="{FF2B5EF4-FFF2-40B4-BE49-F238E27FC236}">
                  <a16:creationId xmlns:a16="http://schemas.microsoft.com/office/drawing/2014/main" id="{76398069-07C8-4BA7-BD1D-054FEA0AD800}"/>
                </a:ext>
              </a:extLst>
            </p:cNvPr>
            <p:cNvGrpSpPr/>
            <p:nvPr/>
          </p:nvGrpSpPr>
          <p:grpSpPr>
            <a:xfrm>
              <a:off x="7683953" y="3997327"/>
              <a:ext cx="1082348" cy="1385844"/>
              <a:chOff x="7683953" y="3997327"/>
              <a:chExt cx="1082348" cy="1385844"/>
            </a:xfrm>
          </p:grpSpPr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A214CC32-CEF8-46D1-87B4-05E9021C754C}"/>
                  </a:ext>
                </a:extLst>
              </p:cNvPr>
              <p:cNvSpPr/>
              <p:nvPr/>
            </p:nvSpPr>
            <p:spPr>
              <a:xfrm>
                <a:off x="7683953" y="4060549"/>
                <a:ext cx="376951" cy="2428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矩形 43">
                <a:extLst>
                  <a:ext uri="{FF2B5EF4-FFF2-40B4-BE49-F238E27FC236}">
                    <a16:creationId xmlns:a16="http://schemas.microsoft.com/office/drawing/2014/main" id="{6252F2A8-EB23-47F8-A6A5-D2106873BEE3}"/>
                  </a:ext>
                </a:extLst>
              </p:cNvPr>
              <p:cNvSpPr/>
              <p:nvPr/>
            </p:nvSpPr>
            <p:spPr>
              <a:xfrm>
                <a:off x="7683953" y="4570095"/>
                <a:ext cx="376951" cy="2428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A0610733-06DC-49F0-87D2-2681319AF9DE}"/>
                  </a:ext>
                </a:extLst>
              </p:cNvPr>
              <p:cNvSpPr/>
              <p:nvPr/>
            </p:nvSpPr>
            <p:spPr>
              <a:xfrm>
                <a:off x="7683953" y="5080042"/>
                <a:ext cx="1066006" cy="2428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文字方塊 45">
                <a:extLst>
                  <a:ext uri="{FF2B5EF4-FFF2-40B4-BE49-F238E27FC236}">
                    <a16:creationId xmlns:a16="http://schemas.microsoft.com/office/drawing/2014/main" id="{ECE97507-59D1-4063-82D9-7EBBDA6E3B6C}"/>
                  </a:ext>
                </a:extLst>
              </p:cNvPr>
              <p:cNvSpPr txBox="1"/>
              <p:nvPr/>
            </p:nvSpPr>
            <p:spPr>
              <a:xfrm>
                <a:off x="7683953" y="5013839"/>
                <a:ext cx="1082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08:30:25</a:t>
                </a:r>
                <a:endParaRPr lang="zh-TW" altLang="en-US" dirty="0"/>
              </a:p>
            </p:txBody>
          </p:sp>
          <p:sp>
            <p:nvSpPr>
              <p:cNvPr id="47" name="文字方塊 46">
                <a:extLst>
                  <a:ext uri="{FF2B5EF4-FFF2-40B4-BE49-F238E27FC236}">
                    <a16:creationId xmlns:a16="http://schemas.microsoft.com/office/drawing/2014/main" id="{5B3D2ADC-98FC-432D-A287-3A1BB7B41304}"/>
                  </a:ext>
                </a:extLst>
              </p:cNvPr>
              <p:cNvSpPr txBox="1"/>
              <p:nvPr/>
            </p:nvSpPr>
            <p:spPr>
              <a:xfrm>
                <a:off x="7716514" y="399732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2</a:t>
                </a:r>
                <a:endParaRPr lang="zh-TW" altLang="en-US" dirty="0"/>
              </a:p>
            </p:txBody>
          </p:sp>
          <p:sp>
            <p:nvSpPr>
              <p:cNvPr id="48" name="文字方塊 47">
                <a:extLst>
                  <a:ext uri="{FF2B5EF4-FFF2-40B4-BE49-F238E27FC236}">
                    <a16:creationId xmlns:a16="http://schemas.microsoft.com/office/drawing/2014/main" id="{CC18BA66-79FB-4DDF-A717-81434C137E14}"/>
                  </a:ext>
                </a:extLst>
              </p:cNvPr>
              <p:cNvSpPr txBox="1"/>
              <p:nvPr/>
            </p:nvSpPr>
            <p:spPr>
              <a:xfrm>
                <a:off x="7716514" y="4503484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3</a:t>
                </a:r>
                <a:endParaRPr lang="zh-TW" altLang="en-US" dirty="0"/>
              </a:p>
            </p:txBody>
          </p:sp>
        </p:grpSp>
        <p:cxnSp>
          <p:nvCxnSpPr>
            <p:cNvPr id="128" name="直線接點 127">
              <a:extLst>
                <a:ext uri="{FF2B5EF4-FFF2-40B4-BE49-F238E27FC236}">
                  <a16:creationId xmlns:a16="http://schemas.microsoft.com/office/drawing/2014/main" id="{BADE4F76-E05F-42C2-9AB7-555CE26E20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6924" y="2505334"/>
              <a:ext cx="873412" cy="2574529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>
              <a:extLst>
                <a:ext uri="{FF2B5EF4-FFF2-40B4-BE49-F238E27FC236}">
                  <a16:creationId xmlns:a16="http://schemas.microsoft.com/office/drawing/2014/main" id="{C320326F-7ABA-4D2B-B318-2654C3ABC050}"/>
                </a:ext>
              </a:extLst>
            </p:cNvPr>
            <p:cNvCxnSpPr>
              <a:cxnSpLocks/>
            </p:cNvCxnSpPr>
            <p:nvPr/>
          </p:nvCxnSpPr>
          <p:spPr>
            <a:xfrm>
              <a:off x="4596924" y="5322751"/>
              <a:ext cx="868525" cy="153223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群組 131">
            <a:extLst>
              <a:ext uri="{FF2B5EF4-FFF2-40B4-BE49-F238E27FC236}">
                <a16:creationId xmlns:a16="http://schemas.microsoft.com/office/drawing/2014/main" id="{044E6366-D171-47BB-B368-B5E5A205D4C8}"/>
              </a:ext>
            </a:extLst>
          </p:cNvPr>
          <p:cNvGrpSpPr/>
          <p:nvPr/>
        </p:nvGrpSpPr>
        <p:grpSpPr>
          <a:xfrm>
            <a:off x="2701011" y="3708722"/>
            <a:ext cx="3098477" cy="3098477"/>
            <a:chOff x="2701011" y="3708722"/>
            <a:chExt cx="3098477" cy="3098477"/>
          </a:xfrm>
        </p:grpSpPr>
        <p:sp>
          <p:nvSpPr>
            <p:cNvPr id="133" name="圓角矩形 3">
              <a:extLst>
                <a:ext uri="{FF2B5EF4-FFF2-40B4-BE49-F238E27FC236}">
                  <a16:creationId xmlns:a16="http://schemas.microsoft.com/office/drawing/2014/main" id="{5D3EF56A-7993-4A0F-9B50-B6C5331D49F9}"/>
                </a:ext>
              </a:extLst>
            </p:cNvPr>
            <p:cNvSpPr/>
            <p:nvPr/>
          </p:nvSpPr>
          <p:spPr>
            <a:xfrm>
              <a:off x="2701011" y="3708722"/>
              <a:ext cx="3098477" cy="3098477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34" name="群組 133">
              <a:extLst>
                <a:ext uri="{FF2B5EF4-FFF2-40B4-BE49-F238E27FC236}">
                  <a16:creationId xmlns:a16="http://schemas.microsoft.com/office/drawing/2014/main" id="{473244AA-197D-486F-9CAA-4D0F5A957313}"/>
                </a:ext>
              </a:extLst>
            </p:cNvPr>
            <p:cNvGrpSpPr/>
            <p:nvPr/>
          </p:nvGrpSpPr>
          <p:grpSpPr>
            <a:xfrm>
              <a:off x="2999256" y="4031154"/>
              <a:ext cx="2621595" cy="2489625"/>
              <a:chOff x="1295297" y="3128440"/>
              <a:chExt cx="2273399" cy="2158956"/>
            </a:xfrm>
          </p:grpSpPr>
          <p:cxnSp>
            <p:nvCxnSpPr>
              <p:cNvPr id="135" name="直線接點 134">
                <a:extLst>
                  <a:ext uri="{FF2B5EF4-FFF2-40B4-BE49-F238E27FC236}">
                    <a16:creationId xmlns:a16="http://schemas.microsoft.com/office/drawing/2014/main" id="{8E32DAB6-46CE-49A1-97C5-4EDB2A0AB80C}"/>
                  </a:ext>
                </a:extLst>
              </p:cNvPr>
              <p:cNvCxnSpPr>
                <a:stCxn id="159" idx="4"/>
                <a:endCxn id="163" idx="0"/>
              </p:cNvCxnSpPr>
              <p:nvPr/>
            </p:nvCxnSpPr>
            <p:spPr>
              <a:xfrm>
                <a:off x="1497097" y="3483066"/>
                <a:ext cx="0" cy="2465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>
                <a:extLst>
                  <a:ext uri="{FF2B5EF4-FFF2-40B4-BE49-F238E27FC236}">
                    <a16:creationId xmlns:a16="http://schemas.microsoft.com/office/drawing/2014/main" id="{3E3E743C-3BDE-4BA0-8124-61D868A970F0}"/>
                  </a:ext>
                </a:extLst>
              </p:cNvPr>
              <p:cNvCxnSpPr>
                <a:stCxn id="163" idx="4"/>
                <a:endCxn id="167" idx="0"/>
              </p:cNvCxnSpPr>
              <p:nvPr/>
            </p:nvCxnSpPr>
            <p:spPr>
              <a:xfrm>
                <a:off x="1497097" y="4084216"/>
                <a:ext cx="0" cy="24533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接點 136">
                <a:extLst>
                  <a:ext uri="{FF2B5EF4-FFF2-40B4-BE49-F238E27FC236}">
                    <a16:creationId xmlns:a16="http://schemas.microsoft.com/office/drawing/2014/main" id="{CB313E4E-A5CC-40C8-B034-2CF8665CD103}"/>
                  </a:ext>
                </a:extLst>
              </p:cNvPr>
              <p:cNvCxnSpPr>
                <a:stCxn id="167" idx="4"/>
                <a:endCxn id="171" idx="0"/>
              </p:cNvCxnSpPr>
              <p:nvPr/>
            </p:nvCxnSpPr>
            <p:spPr>
              <a:xfrm>
                <a:off x="1497097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接點 137">
                <a:extLst>
                  <a:ext uri="{FF2B5EF4-FFF2-40B4-BE49-F238E27FC236}">
                    <a16:creationId xmlns:a16="http://schemas.microsoft.com/office/drawing/2014/main" id="{0C0D4884-6034-40A2-8C68-B81D8C0BDE20}"/>
                  </a:ext>
                </a:extLst>
              </p:cNvPr>
              <p:cNvCxnSpPr>
                <a:stCxn id="160" idx="4"/>
                <a:endCxn id="164" idx="0"/>
              </p:cNvCxnSpPr>
              <p:nvPr/>
            </p:nvCxnSpPr>
            <p:spPr>
              <a:xfrm>
                <a:off x="2123948" y="3479383"/>
                <a:ext cx="0" cy="24645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接點 138">
                <a:extLst>
                  <a:ext uri="{FF2B5EF4-FFF2-40B4-BE49-F238E27FC236}">
                    <a16:creationId xmlns:a16="http://schemas.microsoft.com/office/drawing/2014/main" id="{FCD26E63-14E6-42DD-B833-5C0581E6F6AA}"/>
                  </a:ext>
                </a:extLst>
              </p:cNvPr>
              <p:cNvCxnSpPr>
                <a:stCxn id="164" idx="4"/>
                <a:endCxn id="168" idx="0"/>
              </p:cNvCxnSpPr>
              <p:nvPr/>
            </p:nvCxnSpPr>
            <p:spPr>
              <a:xfrm>
                <a:off x="2123948" y="4080464"/>
                <a:ext cx="0" cy="249083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接點 139">
                <a:extLst>
                  <a:ext uri="{FF2B5EF4-FFF2-40B4-BE49-F238E27FC236}">
                    <a16:creationId xmlns:a16="http://schemas.microsoft.com/office/drawing/2014/main" id="{A6C1EED0-0542-4E2C-A0ED-247AFB12FFAF}"/>
                  </a:ext>
                </a:extLst>
              </p:cNvPr>
              <p:cNvCxnSpPr>
                <a:stCxn id="168" idx="4"/>
                <a:endCxn id="172" idx="0"/>
              </p:cNvCxnSpPr>
              <p:nvPr/>
            </p:nvCxnSpPr>
            <p:spPr>
              <a:xfrm>
                <a:off x="212394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接點 140">
                <a:extLst>
                  <a:ext uri="{FF2B5EF4-FFF2-40B4-BE49-F238E27FC236}">
                    <a16:creationId xmlns:a16="http://schemas.microsoft.com/office/drawing/2014/main" id="{D0766BE5-70A8-41D3-B962-9164B6A649B5}"/>
                  </a:ext>
                </a:extLst>
              </p:cNvPr>
              <p:cNvCxnSpPr>
                <a:stCxn id="161" idx="4"/>
                <a:endCxn id="165" idx="0"/>
              </p:cNvCxnSpPr>
              <p:nvPr/>
            </p:nvCxnSpPr>
            <p:spPr>
              <a:xfrm>
                <a:off x="2736034" y="3483066"/>
                <a:ext cx="0" cy="24253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接點 141">
                <a:extLst>
                  <a:ext uri="{FF2B5EF4-FFF2-40B4-BE49-F238E27FC236}">
                    <a16:creationId xmlns:a16="http://schemas.microsoft.com/office/drawing/2014/main" id="{1FD4A358-8764-41D2-BD6C-E7C938DBAF77}"/>
                  </a:ext>
                </a:extLst>
              </p:cNvPr>
              <p:cNvCxnSpPr>
                <a:stCxn id="165" idx="4"/>
                <a:endCxn id="169" idx="0"/>
              </p:cNvCxnSpPr>
              <p:nvPr/>
            </p:nvCxnSpPr>
            <p:spPr>
              <a:xfrm>
                <a:off x="2736034" y="4080226"/>
                <a:ext cx="0" cy="2493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D3DFA698-2DA9-45E1-AF50-23C5FA7C1337}"/>
                  </a:ext>
                </a:extLst>
              </p:cNvPr>
              <p:cNvCxnSpPr>
                <a:stCxn id="169" idx="4"/>
                <a:endCxn id="173" idx="0"/>
              </p:cNvCxnSpPr>
              <p:nvPr/>
            </p:nvCxnSpPr>
            <p:spPr>
              <a:xfrm>
                <a:off x="2736034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接點 143">
                <a:extLst>
                  <a:ext uri="{FF2B5EF4-FFF2-40B4-BE49-F238E27FC236}">
                    <a16:creationId xmlns:a16="http://schemas.microsoft.com/office/drawing/2014/main" id="{6450B387-7C89-4935-9B1A-AD46DF95D835}"/>
                  </a:ext>
                </a:extLst>
              </p:cNvPr>
              <p:cNvCxnSpPr>
                <a:stCxn id="162" idx="4"/>
                <a:endCxn id="166" idx="0"/>
              </p:cNvCxnSpPr>
              <p:nvPr/>
            </p:nvCxnSpPr>
            <p:spPr>
              <a:xfrm>
                <a:off x="3336688" y="3483066"/>
                <a:ext cx="0" cy="25287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接點 144">
                <a:extLst>
                  <a:ext uri="{FF2B5EF4-FFF2-40B4-BE49-F238E27FC236}">
                    <a16:creationId xmlns:a16="http://schemas.microsoft.com/office/drawing/2014/main" id="{6E686049-4F44-480C-BF2A-AEB27BC5F71A}"/>
                  </a:ext>
                </a:extLst>
              </p:cNvPr>
              <p:cNvCxnSpPr>
                <a:stCxn id="166" idx="4"/>
                <a:endCxn id="170" idx="0"/>
              </p:cNvCxnSpPr>
              <p:nvPr/>
            </p:nvCxnSpPr>
            <p:spPr>
              <a:xfrm>
                <a:off x="3336688" y="4090562"/>
                <a:ext cx="0" cy="23898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接點 145">
                <a:extLst>
                  <a:ext uri="{FF2B5EF4-FFF2-40B4-BE49-F238E27FC236}">
                    <a16:creationId xmlns:a16="http://schemas.microsoft.com/office/drawing/2014/main" id="{6AC21FC4-9EF8-4EE3-931D-B14FA319B5C1}"/>
                  </a:ext>
                </a:extLst>
              </p:cNvPr>
              <p:cNvCxnSpPr>
                <a:stCxn id="170" idx="4"/>
                <a:endCxn id="174" idx="0"/>
              </p:cNvCxnSpPr>
              <p:nvPr/>
            </p:nvCxnSpPr>
            <p:spPr>
              <a:xfrm>
                <a:off x="333668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接點 146">
                <a:extLst>
                  <a:ext uri="{FF2B5EF4-FFF2-40B4-BE49-F238E27FC236}">
                    <a16:creationId xmlns:a16="http://schemas.microsoft.com/office/drawing/2014/main" id="{A15033C6-F77C-4FD9-B6E9-7AB7F3DD5790}"/>
                  </a:ext>
                </a:extLst>
              </p:cNvPr>
              <p:cNvCxnSpPr>
                <a:stCxn id="159" idx="6"/>
                <a:endCxn id="160" idx="2"/>
              </p:cNvCxnSpPr>
              <p:nvPr/>
            </p:nvCxnSpPr>
            <p:spPr>
              <a:xfrm>
                <a:off x="1674410" y="3305753"/>
                <a:ext cx="2759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接點 147">
                <a:extLst>
                  <a:ext uri="{FF2B5EF4-FFF2-40B4-BE49-F238E27FC236}">
                    <a16:creationId xmlns:a16="http://schemas.microsoft.com/office/drawing/2014/main" id="{77D3D447-7A47-4B3C-88EA-B1B1AC6EB40E}"/>
                  </a:ext>
                </a:extLst>
              </p:cNvPr>
              <p:cNvCxnSpPr>
                <a:stCxn id="163" idx="6"/>
                <a:endCxn id="164" idx="2"/>
              </p:cNvCxnSpPr>
              <p:nvPr/>
            </p:nvCxnSpPr>
            <p:spPr>
              <a:xfrm flipV="1">
                <a:off x="1674410" y="3903151"/>
                <a:ext cx="272225" cy="375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接點 148">
                <a:extLst>
                  <a:ext uri="{FF2B5EF4-FFF2-40B4-BE49-F238E27FC236}">
                    <a16:creationId xmlns:a16="http://schemas.microsoft.com/office/drawing/2014/main" id="{3F6979AB-ED68-4647-9F0A-EA23E10B381E}"/>
                  </a:ext>
                </a:extLst>
              </p:cNvPr>
              <p:cNvCxnSpPr>
                <a:stCxn id="167" idx="6"/>
                <a:endCxn id="168" idx="2"/>
              </p:cNvCxnSpPr>
              <p:nvPr/>
            </p:nvCxnSpPr>
            <p:spPr>
              <a:xfrm>
                <a:off x="1668920" y="4501370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接點 149">
                <a:extLst>
                  <a:ext uri="{FF2B5EF4-FFF2-40B4-BE49-F238E27FC236}">
                    <a16:creationId xmlns:a16="http://schemas.microsoft.com/office/drawing/2014/main" id="{686371A8-00F6-458E-AC24-C3BC7B93260F}"/>
                  </a:ext>
                </a:extLst>
              </p:cNvPr>
              <p:cNvCxnSpPr>
                <a:stCxn id="171" idx="6"/>
                <a:endCxn id="172" idx="2"/>
              </p:cNvCxnSpPr>
              <p:nvPr/>
            </p:nvCxnSpPr>
            <p:spPr>
              <a:xfrm>
                <a:off x="1668920" y="5085076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接點 150">
                <a:extLst>
                  <a:ext uri="{FF2B5EF4-FFF2-40B4-BE49-F238E27FC236}">
                    <a16:creationId xmlns:a16="http://schemas.microsoft.com/office/drawing/2014/main" id="{900C17A0-1014-4A7E-AA46-AC04C8E42FF2}"/>
                  </a:ext>
                </a:extLst>
              </p:cNvPr>
              <p:cNvCxnSpPr>
                <a:stCxn id="160" idx="6"/>
                <a:endCxn id="161" idx="2"/>
              </p:cNvCxnSpPr>
              <p:nvPr/>
            </p:nvCxnSpPr>
            <p:spPr>
              <a:xfrm>
                <a:off x="2297578" y="3305753"/>
                <a:ext cx="2611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接點 151">
                <a:extLst>
                  <a:ext uri="{FF2B5EF4-FFF2-40B4-BE49-F238E27FC236}">
                    <a16:creationId xmlns:a16="http://schemas.microsoft.com/office/drawing/2014/main" id="{4598CCAE-3C19-429F-A9B2-DAE7A141A8DD}"/>
                  </a:ext>
                </a:extLst>
              </p:cNvPr>
              <p:cNvCxnSpPr>
                <a:stCxn id="164" idx="6"/>
                <a:endCxn id="165" idx="2"/>
              </p:cNvCxnSpPr>
              <p:nvPr/>
            </p:nvCxnSpPr>
            <p:spPr>
              <a:xfrm flipV="1">
                <a:off x="2301261" y="3902913"/>
                <a:ext cx="257460" cy="23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接點 152">
                <a:extLst>
                  <a:ext uri="{FF2B5EF4-FFF2-40B4-BE49-F238E27FC236}">
                    <a16:creationId xmlns:a16="http://schemas.microsoft.com/office/drawing/2014/main" id="{1D251C49-FBF2-4CB5-AD83-E608E9EB17A0}"/>
                  </a:ext>
                </a:extLst>
              </p:cNvPr>
              <p:cNvCxnSpPr>
                <a:stCxn id="168" idx="6"/>
                <a:endCxn id="169" idx="2"/>
              </p:cNvCxnSpPr>
              <p:nvPr/>
            </p:nvCxnSpPr>
            <p:spPr>
              <a:xfrm>
                <a:off x="2295771" y="4501370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接點 153">
                <a:extLst>
                  <a:ext uri="{FF2B5EF4-FFF2-40B4-BE49-F238E27FC236}">
                    <a16:creationId xmlns:a16="http://schemas.microsoft.com/office/drawing/2014/main" id="{46D05643-2E76-46F5-83D2-F463C156CA3D}"/>
                  </a:ext>
                </a:extLst>
              </p:cNvPr>
              <p:cNvCxnSpPr>
                <a:stCxn id="173" idx="2"/>
                <a:endCxn id="172" idx="6"/>
              </p:cNvCxnSpPr>
              <p:nvPr/>
            </p:nvCxnSpPr>
            <p:spPr>
              <a:xfrm flipH="1">
                <a:off x="2295771" y="5085076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接點 154">
                <a:extLst>
                  <a:ext uri="{FF2B5EF4-FFF2-40B4-BE49-F238E27FC236}">
                    <a16:creationId xmlns:a16="http://schemas.microsoft.com/office/drawing/2014/main" id="{7268EB6B-2BBB-4D6A-A125-097930B0E666}"/>
                  </a:ext>
                </a:extLst>
              </p:cNvPr>
              <p:cNvCxnSpPr>
                <a:stCxn id="161" idx="6"/>
                <a:endCxn id="162" idx="2"/>
              </p:cNvCxnSpPr>
              <p:nvPr/>
            </p:nvCxnSpPr>
            <p:spPr>
              <a:xfrm>
                <a:off x="2913347" y="3305753"/>
                <a:ext cx="24602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接點 155">
                <a:extLst>
                  <a:ext uri="{FF2B5EF4-FFF2-40B4-BE49-F238E27FC236}">
                    <a16:creationId xmlns:a16="http://schemas.microsoft.com/office/drawing/2014/main" id="{3680B721-57D5-4FCC-A773-3C11C787C987}"/>
                  </a:ext>
                </a:extLst>
              </p:cNvPr>
              <p:cNvCxnSpPr>
                <a:stCxn id="165" idx="6"/>
                <a:endCxn id="166" idx="2"/>
              </p:cNvCxnSpPr>
              <p:nvPr/>
            </p:nvCxnSpPr>
            <p:spPr>
              <a:xfrm>
                <a:off x="2913347" y="3902913"/>
                <a:ext cx="246028" cy="1033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線接點 156">
                <a:extLst>
                  <a:ext uri="{FF2B5EF4-FFF2-40B4-BE49-F238E27FC236}">
                    <a16:creationId xmlns:a16="http://schemas.microsoft.com/office/drawing/2014/main" id="{81730EEC-B5FC-4BF4-80CE-E399C289F19A}"/>
                  </a:ext>
                </a:extLst>
              </p:cNvPr>
              <p:cNvCxnSpPr>
                <a:stCxn id="169" idx="6"/>
                <a:endCxn id="170" idx="2"/>
              </p:cNvCxnSpPr>
              <p:nvPr/>
            </p:nvCxnSpPr>
            <p:spPr>
              <a:xfrm>
                <a:off x="2907857" y="4501370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直線接點 157">
                <a:extLst>
                  <a:ext uri="{FF2B5EF4-FFF2-40B4-BE49-F238E27FC236}">
                    <a16:creationId xmlns:a16="http://schemas.microsoft.com/office/drawing/2014/main" id="{5B5D87EC-369B-4AFC-9D7F-5022AFB3DC64}"/>
                  </a:ext>
                </a:extLst>
              </p:cNvPr>
              <p:cNvCxnSpPr>
                <a:stCxn id="173" idx="6"/>
                <a:endCxn id="174" idx="2"/>
              </p:cNvCxnSpPr>
              <p:nvPr/>
            </p:nvCxnSpPr>
            <p:spPr>
              <a:xfrm>
                <a:off x="2907857" y="5085076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橢圓 158">
                <a:extLst>
                  <a:ext uri="{FF2B5EF4-FFF2-40B4-BE49-F238E27FC236}">
                    <a16:creationId xmlns:a16="http://schemas.microsoft.com/office/drawing/2014/main" id="{801C120E-8D52-4AFD-9191-7155C66335BD}"/>
                  </a:ext>
                </a:extLst>
              </p:cNvPr>
              <p:cNvSpPr/>
              <p:nvPr/>
            </p:nvSpPr>
            <p:spPr>
              <a:xfrm>
                <a:off x="1319784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0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橢圓 159">
                <a:extLst>
                  <a:ext uri="{FF2B5EF4-FFF2-40B4-BE49-F238E27FC236}">
                    <a16:creationId xmlns:a16="http://schemas.microsoft.com/office/drawing/2014/main" id="{F60B14E4-54C4-47C2-A77B-C7F5D65CC5CA}"/>
                  </a:ext>
                </a:extLst>
              </p:cNvPr>
              <p:cNvSpPr/>
              <p:nvPr/>
            </p:nvSpPr>
            <p:spPr>
              <a:xfrm>
                <a:off x="1950318" y="3132123"/>
                <a:ext cx="347260" cy="34726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1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橢圓 160">
                <a:extLst>
                  <a:ext uri="{FF2B5EF4-FFF2-40B4-BE49-F238E27FC236}">
                    <a16:creationId xmlns:a16="http://schemas.microsoft.com/office/drawing/2014/main" id="{FEDFB6EE-CCC1-464C-938B-A465E2263030}"/>
                  </a:ext>
                </a:extLst>
              </p:cNvPr>
              <p:cNvSpPr/>
              <p:nvPr/>
            </p:nvSpPr>
            <p:spPr>
              <a:xfrm>
                <a:off x="2558721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2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橢圓 161">
                <a:extLst>
                  <a:ext uri="{FF2B5EF4-FFF2-40B4-BE49-F238E27FC236}">
                    <a16:creationId xmlns:a16="http://schemas.microsoft.com/office/drawing/2014/main" id="{39E4D008-E4A0-49D1-A8F6-314E4E1E8C03}"/>
                  </a:ext>
                </a:extLst>
              </p:cNvPr>
              <p:cNvSpPr/>
              <p:nvPr/>
            </p:nvSpPr>
            <p:spPr>
              <a:xfrm>
                <a:off x="3159375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橢圓 162">
                <a:extLst>
                  <a:ext uri="{FF2B5EF4-FFF2-40B4-BE49-F238E27FC236}">
                    <a16:creationId xmlns:a16="http://schemas.microsoft.com/office/drawing/2014/main" id="{551B1150-35B0-4253-9C81-D78382C2E455}"/>
                  </a:ext>
                </a:extLst>
              </p:cNvPr>
              <p:cNvSpPr/>
              <p:nvPr/>
            </p:nvSpPr>
            <p:spPr>
              <a:xfrm>
                <a:off x="1319784" y="372959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4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橢圓 163">
                <a:extLst>
                  <a:ext uri="{FF2B5EF4-FFF2-40B4-BE49-F238E27FC236}">
                    <a16:creationId xmlns:a16="http://schemas.microsoft.com/office/drawing/2014/main" id="{1E62B953-0F50-414E-9512-31964D74CCFD}"/>
                  </a:ext>
                </a:extLst>
              </p:cNvPr>
              <p:cNvSpPr/>
              <p:nvPr/>
            </p:nvSpPr>
            <p:spPr>
              <a:xfrm>
                <a:off x="1946635" y="3725838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5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橢圓 164">
                <a:extLst>
                  <a:ext uri="{FF2B5EF4-FFF2-40B4-BE49-F238E27FC236}">
                    <a16:creationId xmlns:a16="http://schemas.microsoft.com/office/drawing/2014/main" id="{6398A89B-B6D1-45C2-9846-4070E38F63DF}"/>
                  </a:ext>
                </a:extLst>
              </p:cNvPr>
              <p:cNvSpPr/>
              <p:nvPr/>
            </p:nvSpPr>
            <p:spPr>
              <a:xfrm>
                <a:off x="2558721" y="372560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6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橢圓 165">
                <a:extLst>
                  <a:ext uri="{FF2B5EF4-FFF2-40B4-BE49-F238E27FC236}">
                    <a16:creationId xmlns:a16="http://schemas.microsoft.com/office/drawing/2014/main" id="{90445E52-7FAE-43DE-9135-8CCCBD3BDC96}"/>
                  </a:ext>
                </a:extLst>
              </p:cNvPr>
              <p:cNvSpPr/>
              <p:nvPr/>
            </p:nvSpPr>
            <p:spPr>
              <a:xfrm>
                <a:off x="3159375" y="3735936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7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橢圓 166">
                <a:extLst>
                  <a:ext uri="{FF2B5EF4-FFF2-40B4-BE49-F238E27FC236}">
                    <a16:creationId xmlns:a16="http://schemas.microsoft.com/office/drawing/2014/main" id="{2A613745-315B-4522-AC98-72FC859150FB}"/>
                  </a:ext>
                </a:extLst>
              </p:cNvPr>
              <p:cNvSpPr/>
              <p:nvPr/>
            </p:nvSpPr>
            <p:spPr>
              <a:xfrm>
                <a:off x="1325274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8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橢圓 167">
                <a:extLst>
                  <a:ext uri="{FF2B5EF4-FFF2-40B4-BE49-F238E27FC236}">
                    <a16:creationId xmlns:a16="http://schemas.microsoft.com/office/drawing/2014/main" id="{7C00F59E-950C-4BFA-84D1-1D9888B8B85A}"/>
                  </a:ext>
                </a:extLst>
              </p:cNvPr>
              <p:cNvSpPr/>
              <p:nvPr/>
            </p:nvSpPr>
            <p:spPr>
              <a:xfrm>
                <a:off x="195212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9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橢圓 168">
                <a:extLst>
                  <a:ext uri="{FF2B5EF4-FFF2-40B4-BE49-F238E27FC236}">
                    <a16:creationId xmlns:a16="http://schemas.microsoft.com/office/drawing/2014/main" id="{2E82D968-E4A9-4D81-961D-75A5FEAD6692}"/>
                  </a:ext>
                </a:extLst>
              </p:cNvPr>
              <p:cNvSpPr/>
              <p:nvPr/>
            </p:nvSpPr>
            <p:spPr>
              <a:xfrm>
                <a:off x="2564211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橢圓 169">
                <a:extLst>
                  <a:ext uri="{FF2B5EF4-FFF2-40B4-BE49-F238E27FC236}">
                    <a16:creationId xmlns:a16="http://schemas.microsoft.com/office/drawing/2014/main" id="{C1E35394-B388-4C17-923C-AF7E48309A30}"/>
                  </a:ext>
                </a:extLst>
              </p:cNvPr>
              <p:cNvSpPr/>
              <p:nvPr/>
            </p:nvSpPr>
            <p:spPr>
              <a:xfrm>
                <a:off x="316486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橢圓 170">
                <a:extLst>
                  <a:ext uri="{FF2B5EF4-FFF2-40B4-BE49-F238E27FC236}">
                    <a16:creationId xmlns:a16="http://schemas.microsoft.com/office/drawing/2014/main" id="{E80E4042-8800-4E63-986F-BF93EF3AB617}"/>
                  </a:ext>
                </a:extLst>
              </p:cNvPr>
              <p:cNvSpPr/>
              <p:nvPr/>
            </p:nvSpPr>
            <p:spPr>
              <a:xfrm>
                <a:off x="1325274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橢圓 171">
                <a:extLst>
                  <a:ext uri="{FF2B5EF4-FFF2-40B4-BE49-F238E27FC236}">
                    <a16:creationId xmlns:a16="http://schemas.microsoft.com/office/drawing/2014/main" id="{DD6B945F-D268-4BA9-A312-0EDE5A9835D4}"/>
                  </a:ext>
                </a:extLst>
              </p:cNvPr>
              <p:cNvSpPr/>
              <p:nvPr/>
            </p:nvSpPr>
            <p:spPr>
              <a:xfrm>
                <a:off x="195212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橢圓 172">
                <a:extLst>
                  <a:ext uri="{FF2B5EF4-FFF2-40B4-BE49-F238E27FC236}">
                    <a16:creationId xmlns:a16="http://schemas.microsoft.com/office/drawing/2014/main" id="{E0DE6600-DDF1-4B20-8F8B-ABCEE4DB0582}"/>
                  </a:ext>
                </a:extLst>
              </p:cNvPr>
              <p:cNvSpPr/>
              <p:nvPr/>
            </p:nvSpPr>
            <p:spPr>
              <a:xfrm>
                <a:off x="2564211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橢圓 173">
                <a:extLst>
                  <a:ext uri="{FF2B5EF4-FFF2-40B4-BE49-F238E27FC236}">
                    <a16:creationId xmlns:a16="http://schemas.microsoft.com/office/drawing/2014/main" id="{D45A2BA9-5627-4E61-AE4C-8EC6FA0BD01A}"/>
                  </a:ext>
                </a:extLst>
              </p:cNvPr>
              <p:cNvSpPr/>
              <p:nvPr/>
            </p:nvSpPr>
            <p:spPr>
              <a:xfrm>
                <a:off x="316486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文字方塊 174">
                <a:extLst>
                  <a:ext uri="{FF2B5EF4-FFF2-40B4-BE49-F238E27FC236}">
                    <a16:creationId xmlns:a16="http://schemas.microsoft.com/office/drawing/2014/main" id="{BB345456-39C7-4341-BDF6-E7D3861B9394}"/>
                  </a:ext>
                </a:extLst>
              </p:cNvPr>
              <p:cNvSpPr txBox="1"/>
              <p:nvPr/>
            </p:nvSpPr>
            <p:spPr>
              <a:xfrm>
                <a:off x="2541787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10</a:t>
                </a:r>
                <a:endParaRPr lang="zh-TW" altLang="en-US" b="1" dirty="0"/>
              </a:p>
            </p:txBody>
          </p:sp>
          <p:sp>
            <p:nvSpPr>
              <p:cNvPr id="176" name="文字方塊 175">
                <a:extLst>
                  <a:ext uri="{FF2B5EF4-FFF2-40B4-BE49-F238E27FC236}">
                    <a16:creationId xmlns:a16="http://schemas.microsoft.com/office/drawing/2014/main" id="{AE1A9D21-6E37-48FD-B215-9D54F7B0EC2E}"/>
                  </a:ext>
                </a:extLst>
              </p:cNvPr>
              <p:cNvSpPr txBox="1"/>
              <p:nvPr/>
            </p:nvSpPr>
            <p:spPr>
              <a:xfrm>
                <a:off x="3149992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11</a:t>
                </a:r>
                <a:endParaRPr lang="zh-TW" altLang="en-US" b="1" dirty="0"/>
              </a:p>
            </p:txBody>
          </p:sp>
          <p:sp>
            <p:nvSpPr>
              <p:cNvPr id="177" name="文字方塊 176">
                <a:extLst>
                  <a:ext uri="{FF2B5EF4-FFF2-40B4-BE49-F238E27FC236}">
                    <a16:creationId xmlns:a16="http://schemas.microsoft.com/office/drawing/2014/main" id="{F0F15F1F-AEA3-4EAD-BE62-F953CEC99C2B}"/>
                  </a:ext>
                </a:extLst>
              </p:cNvPr>
              <p:cNvSpPr txBox="1"/>
              <p:nvPr/>
            </p:nvSpPr>
            <p:spPr>
              <a:xfrm>
                <a:off x="1295297" y="490814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12</a:t>
                </a:r>
                <a:endParaRPr lang="zh-TW" altLang="en-US" b="1" dirty="0"/>
              </a:p>
            </p:txBody>
          </p:sp>
          <p:sp>
            <p:nvSpPr>
              <p:cNvPr id="178" name="文字方塊 177">
                <a:extLst>
                  <a:ext uri="{FF2B5EF4-FFF2-40B4-BE49-F238E27FC236}">
                    <a16:creationId xmlns:a16="http://schemas.microsoft.com/office/drawing/2014/main" id="{1DDFE621-60CE-4688-BD05-A481DAB6564C}"/>
                  </a:ext>
                </a:extLst>
              </p:cNvPr>
              <p:cNvSpPr txBox="1"/>
              <p:nvPr/>
            </p:nvSpPr>
            <p:spPr>
              <a:xfrm>
                <a:off x="1922149" y="4913808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13</a:t>
                </a:r>
                <a:endParaRPr lang="zh-TW" altLang="en-US" b="1" dirty="0"/>
              </a:p>
            </p:txBody>
          </p:sp>
          <p:sp>
            <p:nvSpPr>
              <p:cNvPr id="179" name="文字方塊 178">
                <a:extLst>
                  <a:ext uri="{FF2B5EF4-FFF2-40B4-BE49-F238E27FC236}">
                    <a16:creationId xmlns:a16="http://schemas.microsoft.com/office/drawing/2014/main" id="{60C0D506-72C1-488A-A2D8-909515A0EC45}"/>
                  </a:ext>
                </a:extLst>
              </p:cNvPr>
              <p:cNvSpPr txBox="1"/>
              <p:nvPr/>
            </p:nvSpPr>
            <p:spPr>
              <a:xfrm>
                <a:off x="2541787" y="4915692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14</a:t>
                </a:r>
                <a:endParaRPr lang="zh-TW" altLang="en-US" b="1" dirty="0"/>
              </a:p>
            </p:txBody>
          </p:sp>
          <p:sp>
            <p:nvSpPr>
              <p:cNvPr id="180" name="文字方塊 179">
                <a:extLst>
                  <a:ext uri="{FF2B5EF4-FFF2-40B4-BE49-F238E27FC236}">
                    <a16:creationId xmlns:a16="http://schemas.microsoft.com/office/drawing/2014/main" id="{F237066F-0CC2-4660-9428-F9612AD64C45}"/>
                  </a:ext>
                </a:extLst>
              </p:cNvPr>
              <p:cNvSpPr txBox="1"/>
              <p:nvPr/>
            </p:nvSpPr>
            <p:spPr>
              <a:xfrm>
                <a:off x="3142442" y="491806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15</a:t>
                </a:r>
                <a:endParaRPr lang="zh-TW" altLang="en-US" b="1" dirty="0"/>
              </a:p>
            </p:txBody>
          </p:sp>
        </p:grpSp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5D71EFA2-627C-46D4-AE5F-266A0BE53650}"/>
              </a:ext>
            </a:extLst>
          </p:cNvPr>
          <p:cNvGrpSpPr/>
          <p:nvPr/>
        </p:nvGrpSpPr>
        <p:grpSpPr>
          <a:xfrm>
            <a:off x="5353309" y="3892368"/>
            <a:ext cx="3753092" cy="2696796"/>
            <a:chOff x="5353309" y="3892368"/>
            <a:chExt cx="3753092" cy="2696796"/>
          </a:xfrm>
        </p:grpSpPr>
        <p:cxnSp>
          <p:nvCxnSpPr>
            <p:cNvPr id="130" name="直線接點 129">
              <a:extLst>
                <a:ext uri="{FF2B5EF4-FFF2-40B4-BE49-F238E27FC236}">
                  <a16:creationId xmlns:a16="http://schemas.microsoft.com/office/drawing/2014/main" id="{05D25DAA-186A-4D53-9D1E-A4230FEB4CCF}"/>
                </a:ext>
              </a:extLst>
            </p:cNvPr>
            <p:cNvCxnSpPr>
              <a:stCxn id="162" idx="0"/>
            </p:cNvCxnSpPr>
            <p:nvPr/>
          </p:nvCxnSpPr>
          <p:spPr>
            <a:xfrm flipV="1">
              <a:off x="5353309" y="3892368"/>
              <a:ext cx="1181151" cy="13878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>
              <a:extLst>
                <a:ext uri="{FF2B5EF4-FFF2-40B4-BE49-F238E27FC236}">
                  <a16:creationId xmlns:a16="http://schemas.microsoft.com/office/drawing/2014/main" id="{D330DB26-2F3F-4292-87E3-5DE61A6DF21D}"/>
                </a:ext>
              </a:extLst>
            </p:cNvPr>
            <p:cNvCxnSpPr>
              <a:stCxn id="162" idx="4"/>
            </p:cNvCxnSpPr>
            <p:nvPr/>
          </p:nvCxnSpPr>
          <p:spPr>
            <a:xfrm>
              <a:off x="5353309" y="4440094"/>
              <a:ext cx="1190054" cy="1837944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1" name="群組 180">
              <a:extLst>
                <a:ext uri="{FF2B5EF4-FFF2-40B4-BE49-F238E27FC236}">
                  <a16:creationId xmlns:a16="http://schemas.microsoft.com/office/drawing/2014/main" id="{8A6B95AB-DB71-448C-BA9C-B64859E5C479}"/>
                </a:ext>
              </a:extLst>
            </p:cNvPr>
            <p:cNvGrpSpPr/>
            <p:nvPr/>
          </p:nvGrpSpPr>
          <p:grpSpPr>
            <a:xfrm>
              <a:off x="6402652" y="3901863"/>
              <a:ext cx="2703749" cy="2687301"/>
              <a:chOff x="5286374" y="1876425"/>
              <a:chExt cx="2344641" cy="2330378"/>
            </a:xfrm>
          </p:grpSpPr>
          <p:sp>
            <p:nvSpPr>
              <p:cNvPr id="182" name="矩形 181">
                <a:extLst>
                  <a:ext uri="{FF2B5EF4-FFF2-40B4-BE49-F238E27FC236}">
                    <a16:creationId xmlns:a16="http://schemas.microsoft.com/office/drawing/2014/main" id="{A27A5D62-B52C-4183-BBC6-AD32FA6AE4B9}"/>
                  </a:ext>
                </a:extLst>
              </p:cNvPr>
              <p:cNvSpPr/>
              <p:nvPr/>
            </p:nvSpPr>
            <p:spPr>
              <a:xfrm>
                <a:off x="5400675" y="1876425"/>
                <a:ext cx="2230340" cy="206057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83" name="群組 182">
                <a:extLst>
                  <a:ext uri="{FF2B5EF4-FFF2-40B4-BE49-F238E27FC236}">
                    <a16:creationId xmlns:a16="http://schemas.microsoft.com/office/drawing/2014/main" id="{14137252-1269-4D27-8DD1-211865C689E5}"/>
                  </a:ext>
                </a:extLst>
              </p:cNvPr>
              <p:cNvGrpSpPr/>
              <p:nvPr/>
            </p:nvGrpSpPr>
            <p:grpSpPr>
              <a:xfrm>
                <a:off x="5529273" y="1985597"/>
                <a:ext cx="847725" cy="542925"/>
                <a:chOff x="2271712" y="85725"/>
                <a:chExt cx="847725" cy="542925"/>
              </a:xfrm>
            </p:grpSpPr>
            <p:sp>
              <p:nvSpPr>
                <p:cNvPr id="191" name="橢圓 190">
                  <a:extLst>
                    <a:ext uri="{FF2B5EF4-FFF2-40B4-BE49-F238E27FC236}">
                      <a16:creationId xmlns:a16="http://schemas.microsoft.com/office/drawing/2014/main" id="{61618F77-A634-4A36-88B6-7D29A267A541}"/>
                    </a:ext>
                  </a:extLst>
                </p:cNvPr>
                <p:cNvSpPr/>
                <p:nvPr/>
              </p:nvSpPr>
              <p:spPr>
                <a:xfrm>
                  <a:off x="2271712" y="85725"/>
                  <a:ext cx="847725" cy="5429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2" name="文字方塊 191">
                  <a:extLst>
                    <a:ext uri="{FF2B5EF4-FFF2-40B4-BE49-F238E27FC236}">
                      <a16:creationId xmlns:a16="http://schemas.microsoft.com/office/drawing/2014/main" id="{0E55FCE9-5FFD-4F1B-8DA4-FB35D0A3B42A}"/>
                    </a:ext>
                  </a:extLst>
                </p:cNvPr>
                <p:cNvSpPr txBox="1"/>
                <p:nvPr/>
              </p:nvSpPr>
              <p:spPr>
                <a:xfrm>
                  <a:off x="2351331" y="172521"/>
                  <a:ext cx="701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/>
                    <a:t>Core</a:t>
                  </a:r>
                  <a:r>
                    <a:rPr lang="en-US" altLang="zh-TW" baseline="-25000" dirty="0"/>
                    <a:t>3</a:t>
                  </a:r>
                  <a:endParaRPr lang="zh-TW" altLang="en-US" baseline="-25000" dirty="0"/>
                </a:p>
              </p:txBody>
            </p:sp>
          </p:grpSp>
          <p:sp>
            <p:nvSpPr>
              <p:cNvPr id="184" name="矩形 183">
                <a:extLst>
                  <a:ext uri="{FF2B5EF4-FFF2-40B4-BE49-F238E27FC236}">
                    <a16:creationId xmlns:a16="http://schemas.microsoft.com/office/drawing/2014/main" id="{ED693E4E-8784-4BB2-9E69-DEB7DBDBCC6E}"/>
                  </a:ext>
                </a:extLst>
              </p:cNvPr>
              <p:cNvSpPr/>
              <p:nvPr/>
            </p:nvSpPr>
            <p:spPr>
              <a:xfrm>
                <a:off x="5462208" y="2531923"/>
                <a:ext cx="987708" cy="54568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Private L1 cache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矩形 184">
                <a:extLst>
                  <a:ext uri="{FF2B5EF4-FFF2-40B4-BE49-F238E27FC236}">
                    <a16:creationId xmlns:a16="http://schemas.microsoft.com/office/drawing/2014/main" id="{EDF6B64A-606B-43B2-92E8-6F59CB537BB1}"/>
                  </a:ext>
                </a:extLst>
              </p:cNvPr>
              <p:cNvSpPr/>
              <p:nvPr/>
            </p:nvSpPr>
            <p:spPr>
              <a:xfrm>
                <a:off x="6510415" y="1985597"/>
                <a:ext cx="1044838" cy="10920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Shared L2 cache ( bank</a:t>
                </a:r>
                <a:r>
                  <a:rPr lang="en-US" altLang="zh-TW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altLang="zh-TW" dirty="0">
                    <a:solidFill>
                      <a:schemeClr val="tx1"/>
                    </a:solidFill>
                  </a:rPr>
                  <a:t> )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6" name="直線接點 185">
                <a:extLst>
                  <a:ext uri="{FF2B5EF4-FFF2-40B4-BE49-F238E27FC236}">
                    <a16:creationId xmlns:a16="http://schemas.microsoft.com/office/drawing/2014/main" id="{B32DF192-2E66-4614-9811-6C94F37518F6}"/>
                  </a:ext>
                </a:extLst>
              </p:cNvPr>
              <p:cNvCxnSpPr>
                <a:stCxn id="184" idx="2"/>
                <a:endCxn id="190" idx="0"/>
              </p:cNvCxnSpPr>
              <p:nvPr/>
            </p:nvCxnSpPr>
            <p:spPr>
              <a:xfrm flipH="1">
                <a:off x="5953135" y="3077606"/>
                <a:ext cx="2927" cy="258673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肘形接點 40">
                <a:extLst>
                  <a:ext uri="{FF2B5EF4-FFF2-40B4-BE49-F238E27FC236}">
                    <a16:creationId xmlns:a16="http://schemas.microsoft.com/office/drawing/2014/main" id="{B4E72838-DA2E-400E-ABF5-D344D5FE7907}"/>
                  </a:ext>
                </a:extLst>
              </p:cNvPr>
              <p:cNvCxnSpPr>
                <a:stCxn id="185" idx="2"/>
                <a:endCxn id="190" idx="0"/>
              </p:cNvCxnSpPr>
              <p:nvPr/>
            </p:nvCxnSpPr>
            <p:spPr>
              <a:xfrm rot="5400000">
                <a:off x="6363649" y="2667093"/>
                <a:ext cx="258673" cy="1079699"/>
              </a:xfrm>
              <a:prstGeom prst="bentConnector3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接點 187">
                <a:extLst>
                  <a:ext uri="{FF2B5EF4-FFF2-40B4-BE49-F238E27FC236}">
                    <a16:creationId xmlns:a16="http://schemas.microsoft.com/office/drawing/2014/main" id="{9E713E76-F9ED-4CF4-AAAF-0CF7A0837BD8}"/>
                  </a:ext>
                </a:extLst>
              </p:cNvPr>
              <p:cNvCxnSpPr>
                <a:endCxn id="190" idx="2"/>
              </p:cNvCxnSpPr>
              <p:nvPr/>
            </p:nvCxnSpPr>
            <p:spPr>
              <a:xfrm>
                <a:off x="5286374" y="3578916"/>
                <a:ext cx="432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接點 188">
                <a:extLst>
                  <a:ext uri="{FF2B5EF4-FFF2-40B4-BE49-F238E27FC236}">
                    <a16:creationId xmlns:a16="http://schemas.microsoft.com/office/drawing/2014/main" id="{88648820-F152-4604-9F34-34628B1FD611}"/>
                  </a:ext>
                </a:extLst>
              </p:cNvPr>
              <p:cNvCxnSpPr>
                <a:stCxn id="190" idx="4"/>
              </p:cNvCxnSpPr>
              <p:nvPr/>
            </p:nvCxnSpPr>
            <p:spPr>
              <a:xfrm>
                <a:off x="5953135" y="3821552"/>
                <a:ext cx="0" cy="38525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0" name="橢圓 189">
                <a:extLst>
                  <a:ext uri="{FF2B5EF4-FFF2-40B4-BE49-F238E27FC236}">
                    <a16:creationId xmlns:a16="http://schemas.microsoft.com/office/drawing/2014/main" id="{BEC5E5F5-F8E2-4A8B-A836-DBF615F700AD}"/>
                  </a:ext>
                </a:extLst>
              </p:cNvPr>
              <p:cNvSpPr/>
              <p:nvPr/>
            </p:nvSpPr>
            <p:spPr>
              <a:xfrm>
                <a:off x="5710498" y="3336279"/>
                <a:ext cx="485273" cy="48527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A090C3E-D609-4E96-BC86-DF419C693B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79712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-0.4783 -0.212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06" y="-1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BEA8058C-A896-4DA8-8926-2B9E1027E582}"/>
              </a:ext>
            </a:extLst>
          </p:cNvPr>
          <p:cNvCxnSpPr>
            <a:cxnSpLocks/>
            <a:stCxn id="8" idx="2"/>
            <a:endCxn id="19" idx="0"/>
          </p:cNvCxnSpPr>
          <p:nvPr/>
        </p:nvCxnSpPr>
        <p:spPr bwMode="auto">
          <a:xfrm flipH="1">
            <a:off x="1341870" y="5637929"/>
            <a:ext cx="1762039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2932E376-4FA4-4956-8C6E-B49AB0C0B64E}"/>
              </a:ext>
            </a:extLst>
          </p:cNvPr>
          <p:cNvCxnSpPr>
            <a:cxnSpLocks/>
            <a:stCxn id="6" idx="2"/>
            <a:endCxn id="19" idx="0"/>
          </p:cNvCxnSpPr>
          <p:nvPr/>
        </p:nvCxnSpPr>
        <p:spPr bwMode="auto">
          <a:xfrm flipH="1">
            <a:off x="1341870" y="5637929"/>
            <a:ext cx="961492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96C995D2-285A-4D0C-94C5-ADEBA943E3B8}"/>
              </a:ext>
            </a:extLst>
          </p:cNvPr>
          <p:cNvCxnSpPr>
            <a:cxnSpLocks/>
            <a:stCxn id="7" idx="2"/>
            <a:endCxn id="18" idx="0"/>
          </p:cNvCxnSpPr>
          <p:nvPr/>
        </p:nvCxnSpPr>
        <p:spPr bwMode="auto">
          <a:xfrm>
            <a:off x="2702962" y="5637929"/>
            <a:ext cx="1540321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FF9E037A-1F9B-4DB2-B087-D65E20A2C6C4}"/>
              </a:ext>
            </a:extLst>
          </p:cNvPr>
          <p:cNvCxnSpPr>
            <a:cxnSpLocks/>
            <a:stCxn id="9" idx="2"/>
            <a:endCxn id="18" idx="0"/>
          </p:cNvCxnSpPr>
          <p:nvPr/>
        </p:nvCxnSpPr>
        <p:spPr bwMode="auto">
          <a:xfrm>
            <a:off x="3502167" y="5637929"/>
            <a:ext cx="741116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8CF16D8B-96ED-4D92-B1FA-7147C8C108BF}"/>
              </a:ext>
            </a:extLst>
          </p:cNvPr>
          <p:cNvCxnSpPr>
            <a:cxnSpLocks/>
            <a:stCxn id="10" idx="2"/>
            <a:endCxn id="19" idx="0"/>
          </p:cNvCxnSpPr>
          <p:nvPr/>
        </p:nvCxnSpPr>
        <p:spPr bwMode="auto">
          <a:xfrm flipH="1">
            <a:off x="1341870" y="5637929"/>
            <a:ext cx="2561244" cy="414722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標題 1">
            <a:extLst>
              <a:ext uri="{FF2B5EF4-FFF2-40B4-BE49-F238E27FC236}">
                <a16:creationId xmlns:a16="http://schemas.microsoft.com/office/drawing/2014/main" id="{4E850F5E-6941-45F1-BD1C-8CDDAA6A2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Operation of Hardware Monitor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1A1BA9-1F9C-4080-B588-3DA1B8E63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/>
              <a:t>Sampled address as representation of the pattern</a:t>
            </a:r>
          </a:p>
          <a:p>
            <a:pPr lvl="1"/>
            <a:r>
              <a:rPr lang="en-US" altLang="zh-TW" dirty="0"/>
              <a:t>Reduce monitoring overhead</a:t>
            </a:r>
          </a:p>
          <a:p>
            <a:pPr lvl="1"/>
            <a:r>
              <a:rPr lang="en-US" altLang="zh-TW" dirty="0"/>
              <a:t>Enough to capture by exp.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BAF276F-A8F8-48F4-B79C-DCCB53682FA8}"/>
              </a:ext>
            </a:extLst>
          </p:cNvPr>
          <p:cNvSpPr/>
          <p:nvPr/>
        </p:nvSpPr>
        <p:spPr bwMode="auto">
          <a:xfrm>
            <a:off x="1828752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a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E216A0D-B297-4F99-9098-50463B088EBB}"/>
              </a:ext>
            </a:extLst>
          </p:cNvPr>
          <p:cNvSpPr/>
          <p:nvPr/>
        </p:nvSpPr>
        <p:spPr bwMode="auto">
          <a:xfrm>
            <a:off x="2228352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CE09B8C-2696-4F2B-BC80-6EF1FB39E567}"/>
              </a:ext>
            </a:extLst>
          </p:cNvPr>
          <p:cNvSpPr/>
          <p:nvPr/>
        </p:nvSpPr>
        <p:spPr bwMode="auto">
          <a:xfrm>
            <a:off x="2627952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96C2C3C-2AE6-45C0-9534-915DC3E332A9}"/>
              </a:ext>
            </a:extLst>
          </p:cNvPr>
          <p:cNvSpPr/>
          <p:nvPr/>
        </p:nvSpPr>
        <p:spPr bwMode="auto">
          <a:xfrm>
            <a:off x="3028899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CDF7741-D96B-44FF-9297-C39083ABA0D4}"/>
              </a:ext>
            </a:extLst>
          </p:cNvPr>
          <p:cNvSpPr/>
          <p:nvPr/>
        </p:nvSpPr>
        <p:spPr bwMode="auto">
          <a:xfrm>
            <a:off x="3427157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C5E43C3-459E-4840-8762-A078D4AA9F8A}"/>
              </a:ext>
            </a:extLst>
          </p:cNvPr>
          <p:cNvSpPr/>
          <p:nvPr/>
        </p:nvSpPr>
        <p:spPr bwMode="auto">
          <a:xfrm>
            <a:off x="3828104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C482B5F-0DB5-4AA5-8891-366E6050DF10}"/>
              </a:ext>
            </a:extLst>
          </p:cNvPr>
          <p:cNvSpPr/>
          <p:nvPr/>
        </p:nvSpPr>
        <p:spPr bwMode="auto">
          <a:xfrm>
            <a:off x="4229051" y="529502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a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69CFA3F1-7479-4C6C-AC41-269B22121775}"/>
              </a:ext>
            </a:extLst>
          </p:cNvPr>
          <p:cNvSpPr txBox="1"/>
          <p:nvPr/>
        </p:nvSpPr>
        <p:spPr>
          <a:xfrm>
            <a:off x="2791603" y="6052651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From the same application</a:t>
            </a:r>
            <a:endParaRPr lang="zh-TW" altLang="en-US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24E98D9-B29C-4132-AF23-554E358D51DE}"/>
              </a:ext>
            </a:extLst>
          </p:cNvPr>
          <p:cNvSpPr txBox="1"/>
          <p:nvPr/>
        </p:nvSpPr>
        <p:spPr>
          <a:xfrm>
            <a:off x="44079" y="6052651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From other applications</a:t>
            </a:r>
            <a:endParaRPr lang="zh-TW" altLang="en-US" dirty="0"/>
          </a:p>
        </p:txBody>
      </p:sp>
      <p:sp>
        <p:nvSpPr>
          <p:cNvPr id="20" name="右大括弧 19">
            <a:extLst>
              <a:ext uri="{FF2B5EF4-FFF2-40B4-BE49-F238E27FC236}">
                <a16:creationId xmlns:a16="http://schemas.microsoft.com/office/drawing/2014/main" id="{1936B48D-9056-47A9-AAC5-897CDCEBAB64}"/>
              </a:ext>
            </a:extLst>
          </p:cNvPr>
          <p:cNvSpPr/>
          <p:nvPr/>
        </p:nvSpPr>
        <p:spPr bwMode="auto">
          <a:xfrm rot="16200000">
            <a:off x="3007364" y="4234719"/>
            <a:ext cx="199828" cy="1854584"/>
          </a:xfrm>
          <a:prstGeom prst="rightBrac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A5F02240-AAC4-4D7D-9C05-B9CF68C08CEC}"/>
              </a:ext>
            </a:extLst>
          </p:cNvPr>
          <p:cNvSpPr txBox="1"/>
          <p:nvPr/>
        </p:nvSpPr>
        <p:spPr>
          <a:xfrm>
            <a:off x="1308061" y="4716641"/>
            <a:ext cx="399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Accessed blocks before re-accessing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47AF1212-4847-409C-9CFB-D3EE6C53871A}"/>
              </a:ext>
            </a:extLst>
          </p:cNvPr>
          <p:cNvSpPr txBox="1"/>
          <p:nvPr/>
        </p:nvSpPr>
        <p:spPr>
          <a:xfrm>
            <a:off x="5608750" y="2492699"/>
            <a:ext cx="2018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Monitoring address</a:t>
            </a:r>
            <a:endParaRPr lang="zh-TW" altLang="en-US" dirty="0"/>
          </a:p>
        </p:txBody>
      </p: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A9B5D8AC-9E64-470F-8FCB-A6E12794BE41}"/>
              </a:ext>
            </a:extLst>
          </p:cNvPr>
          <p:cNvSpPr txBox="1"/>
          <p:nvPr/>
        </p:nvSpPr>
        <p:spPr>
          <a:xfrm>
            <a:off x="5608750" y="3245013"/>
            <a:ext cx="1882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Interval addresses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文字方塊 65">
                <a:extLst>
                  <a:ext uri="{FF2B5EF4-FFF2-40B4-BE49-F238E27FC236}">
                    <a16:creationId xmlns:a16="http://schemas.microsoft.com/office/drawing/2014/main" id="{41C8F12C-ABAD-4007-85AC-51BEF188855C}"/>
                  </a:ext>
                </a:extLst>
              </p:cNvPr>
              <p:cNvSpPr txBox="1"/>
              <p:nvPr/>
            </p:nvSpPr>
            <p:spPr>
              <a:xfrm>
                <a:off x="5608750" y="3997327"/>
                <a:ext cx="13063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dirty="0" smtClean="0">
                          <a:latin typeface="Cambria Math" panose="02040503050406030204" pitchFamily="18" charset="0"/>
                        </a:rPr>
                        <m:t>𝐼𝑛𝑛𝑒𝑟</m:t>
                      </m:r>
                      <m:r>
                        <m:rPr>
                          <m:lit/>
                        </m:rP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𝑅𝑅𝐼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6" name="文字方塊 65">
                <a:extLst>
                  <a:ext uri="{FF2B5EF4-FFF2-40B4-BE49-F238E27FC236}">
                    <a16:creationId xmlns:a16="http://schemas.microsoft.com/office/drawing/2014/main" id="{41C8F12C-ABAD-4007-85AC-51BEF1888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750" y="3997327"/>
                <a:ext cx="130632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矩形 66">
            <a:extLst>
              <a:ext uri="{FF2B5EF4-FFF2-40B4-BE49-F238E27FC236}">
                <a16:creationId xmlns:a16="http://schemas.microsoft.com/office/drawing/2014/main" id="{6244916F-FAED-4F16-98BD-C480068CE483}"/>
              </a:ext>
            </a:extLst>
          </p:cNvPr>
          <p:cNvSpPr/>
          <p:nvPr/>
        </p:nvSpPr>
        <p:spPr>
          <a:xfrm>
            <a:off x="7683953" y="4060549"/>
            <a:ext cx="376951" cy="242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文字方塊 67">
                <a:extLst>
                  <a:ext uri="{FF2B5EF4-FFF2-40B4-BE49-F238E27FC236}">
                    <a16:creationId xmlns:a16="http://schemas.microsoft.com/office/drawing/2014/main" id="{FBACDB55-8BFF-40EF-9FBD-8E6ACB92F0C7}"/>
                  </a:ext>
                </a:extLst>
              </p:cNvPr>
              <p:cNvSpPr txBox="1"/>
              <p:nvPr/>
            </p:nvSpPr>
            <p:spPr>
              <a:xfrm>
                <a:off x="5608750" y="4506873"/>
                <a:ext cx="12646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dirty="0" smtClean="0">
                          <a:latin typeface="Cambria Math" panose="02040503050406030204" pitchFamily="18" charset="0"/>
                        </a:rPr>
                        <m:t>𝐼𝑛𝑡𝑒𝑟</m:t>
                      </m:r>
                      <m:r>
                        <m:rPr>
                          <m:lit/>
                        </m:rP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𝑅𝑅𝐼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68" name="文字方塊 67">
                <a:extLst>
                  <a:ext uri="{FF2B5EF4-FFF2-40B4-BE49-F238E27FC236}">
                    <a16:creationId xmlns:a16="http://schemas.microsoft.com/office/drawing/2014/main" id="{FBACDB55-8BFF-40EF-9FBD-8E6ACB92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750" y="4506873"/>
                <a:ext cx="126464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矩形 68">
            <a:extLst>
              <a:ext uri="{FF2B5EF4-FFF2-40B4-BE49-F238E27FC236}">
                <a16:creationId xmlns:a16="http://schemas.microsoft.com/office/drawing/2014/main" id="{CAD2254C-6496-4ADA-B475-9C0E2180A910}"/>
              </a:ext>
            </a:extLst>
          </p:cNvPr>
          <p:cNvSpPr/>
          <p:nvPr/>
        </p:nvSpPr>
        <p:spPr>
          <a:xfrm>
            <a:off x="7683953" y="4570095"/>
            <a:ext cx="376951" cy="242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E32B8044-313F-4C20-AFC4-5E0246601503}"/>
              </a:ext>
            </a:extLst>
          </p:cNvPr>
          <p:cNvSpPr/>
          <p:nvPr/>
        </p:nvSpPr>
        <p:spPr>
          <a:xfrm>
            <a:off x="5470336" y="2492699"/>
            <a:ext cx="3600450" cy="297378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文字方塊 72">
            <a:extLst>
              <a:ext uri="{FF2B5EF4-FFF2-40B4-BE49-F238E27FC236}">
                <a16:creationId xmlns:a16="http://schemas.microsoft.com/office/drawing/2014/main" id="{66F506BC-B2BD-44F7-A851-D023BA405D83}"/>
              </a:ext>
            </a:extLst>
          </p:cNvPr>
          <p:cNvSpPr txBox="1"/>
          <p:nvPr/>
        </p:nvSpPr>
        <p:spPr>
          <a:xfrm>
            <a:off x="5336953" y="2197789"/>
            <a:ext cx="955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Monitor</a:t>
            </a:r>
            <a:endParaRPr lang="zh-TW" altLang="en-US" dirty="0"/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50CFEC25-5DB7-49AD-9D9C-B64A4C096928}"/>
              </a:ext>
            </a:extLst>
          </p:cNvPr>
          <p:cNvSpPr txBox="1"/>
          <p:nvPr/>
        </p:nvSpPr>
        <p:spPr>
          <a:xfrm>
            <a:off x="5608750" y="5016820"/>
            <a:ext cx="1227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Timestamp</a:t>
            </a:r>
            <a:endParaRPr lang="zh-TW" altLang="en-US" dirty="0"/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39FD3845-718E-42C3-B88C-86F2190EDFB9}"/>
              </a:ext>
            </a:extLst>
          </p:cNvPr>
          <p:cNvSpPr/>
          <p:nvPr/>
        </p:nvSpPr>
        <p:spPr>
          <a:xfrm>
            <a:off x="7683953" y="5080042"/>
            <a:ext cx="1066006" cy="242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48C6B808-E46A-48A3-B4A1-B694D059F818}"/>
              </a:ext>
            </a:extLst>
          </p:cNvPr>
          <p:cNvSpPr/>
          <p:nvPr/>
        </p:nvSpPr>
        <p:spPr bwMode="auto">
          <a:xfrm>
            <a:off x="5875312" y="2812025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a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97E9458E-3B0F-4196-902E-FED53182A152}"/>
              </a:ext>
            </a:extLst>
          </p:cNvPr>
          <p:cNvSpPr/>
          <p:nvPr/>
        </p:nvSpPr>
        <p:spPr bwMode="auto">
          <a:xfrm>
            <a:off x="5875313" y="3569682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6D927E94-C3B3-4C3A-9158-81940360B2B9}"/>
              </a:ext>
            </a:extLst>
          </p:cNvPr>
          <p:cNvSpPr/>
          <p:nvPr/>
        </p:nvSpPr>
        <p:spPr bwMode="auto">
          <a:xfrm>
            <a:off x="6274913" y="3569682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D3168D04-549F-4445-B1EA-E8213C07CD9C}"/>
              </a:ext>
            </a:extLst>
          </p:cNvPr>
          <p:cNvSpPr/>
          <p:nvPr/>
        </p:nvSpPr>
        <p:spPr bwMode="auto">
          <a:xfrm>
            <a:off x="6675860" y="3569682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ABF5921C-E1D0-424A-AABC-9A7C6E7AD836}"/>
              </a:ext>
            </a:extLst>
          </p:cNvPr>
          <p:cNvSpPr/>
          <p:nvPr/>
        </p:nvSpPr>
        <p:spPr bwMode="auto">
          <a:xfrm>
            <a:off x="7074118" y="3569682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3CC5485A-B712-43D3-9C39-D8C5B61E3C8A}"/>
              </a:ext>
            </a:extLst>
          </p:cNvPr>
          <p:cNvSpPr/>
          <p:nvPr/>
        </p:nvSpPr>
        <p:spPr bwMode="auto">
          <a:xfrm>
            <a:off x="7475065" y="3569682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791CD9C-51DF-4BA2-AC8C-4E026C86ADC7}"/>
              </a:ext>
            </a:extLst>
          </p:cNvPr>
          <p:cNvSpPr txBox="1"/>
          <p:nvPr/>
        </p:nvSpPr>
        <p:spPr>
          <a:xfrm>
            <a:off x="7715975" y="3997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7A09ACD2-A332-47C5-9909-1B2F3AD91B4C}"/>
              </a:ext>
            </a:extLst>
          </p:cNvPr>
          <p:cNvSpPr txBox="1"/>
          <p:nvPr/>
        </p:nvSpPr>
        <p:spPr>
          <a:xfrm>
            <a:off x="7716687" y="45034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</a:t>
            </a:r>
            <a:endParaRPr lang="zh-TW" altLang="en-US" dirty="0"/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B2D26EA4-552F-400B-BEAA-54192FB33119}"/>
              </a:ext>
            </a:extLst>
          </p:cNvPr>
          <p:cNvSpPr txBox="1"/>
          <p:nvPr/>
        </p:nvSpPr>
        <p:spPr>
          <a:xfrm>
            <a:off x="7683953" y="5013839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08:30:25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272DCA1A-5F32-4620-B738-96DFF85202E0}"/>
              </a:ext>
            </a:extLst>
          </p:cNvPr>
          <p:cNvSpPr txBox="1"/>
          <p:nvPr/>
        </p:nvSpPr>
        <p:spPr>
          <a:xfrm>
            <a:off x="4221318" y="5599799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Re-accessing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501C56D8-C30C-4A60-A373-BB8433386A3D}"/>
              </a:ext>
            </a:extLst>
          </p:cNvPr>
          <p:cNvSpPr txBox="1"/>
          <p:nvPr/>
        </p:nvSpPr>
        <p:spPr>
          <a:xfrm>
            <a:off x="-29424" y="4994830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Monitoring address</a:t>
            </a:r>
            <a:endParaRPr lang="zh-TW" altLang="en-US" dirty="0"/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330E1D5B-70CC-4967-AF98-CFCFB4B9711A}"/>
              </a:ext>
            </a:extLst>
          </p:cNvPr>
          <p:cNvSpPr txBox="1"/>
          <p:nvPr/>
        </p:nvSpPr>
        <p:spPr>
          <a:xfrm>
            <a:off x="7712871" y="3997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7E7A3E98-1FDD-4C90-B5AA-99060FA2A183}"/>
              </a:ext>
            </a:extLst>
          </p:cNvPr>
          <p:cNvSpPr txBox="1"/>
          <p:nvPr/>
        </p:nvSpPr>
        <p:spPr>
          <a:xfrm>
            <a:off x="7707893" y="3997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7F5C5802-9917-4F74-9BAD-A6C2EFC73584}"/>
              </a:ext>
            </a:extLst>
          </p:cNvPr>
          <p:cNvSpPr txBox="1"/>
          <p:nvPr/>
        </p:nvSpPr>
        <p:spPr>
          <a:xfrm>
            <a:off x="7707893" y="45034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4E48A8A9-98C3-4762-A8BC-4792619E1F6E}"/>
              </a:ext>
            </a:extLst>
          </p:cNvPr>
          <p:cNvSpPr txBox="1"/>
          <p:nvPr/>
        </p:nvSpPr>
        <p:spPr>
          <a:xfrm>
            <a:off x="7715975" y="45034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0894C736-E7AA-4997-ABE5-DC733D4359AF}"/>
              </a:ext>
            </a:extLst>
          </p:cNvPr>
          <p:cNvSpPr txBox="1"/>
          <p:nvPr/>
        </p:nvSpPr>
        <p:spPr>
          <a:xfrm>
            <a:off x="7715975" y="450348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0C09D5DF-9414-4364-8AE5-5B23F1D886A5}"/>
              </a:ext>
            </a:extLst>
          </p:cNvPr>
          <p:cNvSpPr/>
          <p:nvPr/>
        </p:nvSpPr>
        <p:spPr bwMode="auto">
          <a:xfrm>
            <a:off x="2050488" y="5254914"/>
            <a:ext cx="2103554" cy="414723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3C228A02-FF06-4522-B5F6-3BE4A386BC65}"/>
              </a:ext>
            </a:extLst>
          </p:cNvPr>
          <p:cNvGrpSpPr/>
          <p:nvPr/>
        </p:nvGrpSpPr>
        <p:grpSpPr>
          <a:xfrm>
            <a:off x="5608631" y="2862031"/>
            <a:ext cx="3334629" cy="1058424"/>
            <a:chOff x="5608631" y="2862031"/>
            <a:chExt cx="3334629" cy="1058424"/>
          </a:xfrm>
        </p:grpSpPr>
        <p:sp>
          <p:nvSpPr>
            <p:cNvPr id="88" name="矩形 87">
              <a:extLst>
                <a:ext uri="{FF2B5EF4-FFF2-40B4-BE49-F238E27FC236}">
                  <a16:creationId xmlns:a16="http://schemas.microsoft.com/office/drawing/2014/main" id="{1D1A21BB-39BC-40C9-A7C2-ED55CCE69C85}"/>
                </a:ext>
              </a:extLst>
            </p:cNvPr>
            <p:cNvSpPr/>
            <p:nvPr/>
          </p:nvSpPr>
          <p:spPr>
            <a:xfrm>
              <a:off x="5816365" y="2862031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>
              <a:extLst>
                <a:ext uri="{FF2B5EF4-FFF2-40B4-BE49-F238E27FC236}">
                  <a16:creationId xmlns:a16="http://schemas.microsoft.com/office/drawing/2014/main" id="{1F3C4BB4-DABA-4684-AB5A-F384C9279020}"/>
                </a:ext>
              </a:extLst>
            </p:cNvPr>
            <p:cNvSpPr/>
            <p:nvPr/>
          </p:nvSpPr>
          <p:spPr>
            <a:xfrm>
              <a:off x="6789458" y="2862031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index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>
              <a:extLst>
                <a:ext uri="{FF2B5EF4-FFF2-40B4-BE49-F238E27FC236}">
                  <a16:creationId xmlns:a16="http://schemas.microsoft.com/office/drawing/2014/main" id="{1A4E4F0A-AF41-40C0-9404-9148711EECB0}"/>
                </a:ext>
              </a:extLst>
            </p:cNvPr>
            <p:cNvSpPr/>
            <p:nvPr/>
          </p:nvSpPr>
          <p:spPr>
            <a:xfrm>
              <a:off x="5608750" y="3614345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tag0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>
              <a:extLst>
                <a:ext uri="{FF2B5EF4-FFF2-40B4-BE49-F238E27FC236}">
                  <a16:creationId xmlns:a16="http://schemas.microsoft.com/office/drawing/2014/main" id="{766949A8-90E5-4575-A745-1537723AD214}"/>
                </a:ext>
              </a:extLst>
            </p:cNvPr>
            <p:cNvSpPr/>
            <p:nvPr/>
          </p:nvSpPr>
          <p:spPr>
            <a:xfrm>
              <a:off x="6653710" y="3614345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矩形 91">
              <a:extLst>
                <a:ext uri="{FF2B5EF4-FFF2-40B4-BE49-F238E27FC236}">
                  <a16:creationId xmlns:a16="http://schemas.microsoft.com/office/drawing/2014/main" id="{9A6E0DF5-7935-42FB-8F3B-37448039A4B0}"/>
                </a:ext>
              </a:extLst>
            </p:cNvPr>
            <p:cNvSpPr/>
            <p:nvPr/>
          </p:nvSpPr>
          <p:spPr>
            <a:xfrm>
              <a:off x="7970167" y="3614345"/>
              <a:ext cx="973093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tag15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文字方塊 92">
              <a:extLst>
                <a:ext uri="{FF2B5EF4-FFF2-40B4-BE49-F238E27FC236}">
                  <a16:creationId xmlns:a16="http://schemas.microsoft.com/office/drawing/2014/main" id="{8B9C6888-7771-43D3-974D-C0C612DBA6B6}"/>
                </a:ext>
              </a:extLst>
            </p:cNvPr>
            <p:cNvSpPr txBox="1"/>
            <p:nvPr/>
          </p:nvSpPr>
          <p:spPr>
            <a:xfrm>
              <a:off x="7626803" y="3551123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…</a:t>
              </a:r>
              <a:endParaRPr lang="zh-TW" altLang="en-US" dirty="0"/>
            </a:p>
          </p:txBody>
        </p:sp>
        <p:sp>
          <p:nvSpPr>
            <p:cNvPr id="94" name="矩形 93">
              <a:extLst>
                <a:ext uri="{FF2B5EF4-FFF2-40B4-BE49-F238E27FC236}">
                  <a16:creationId xmlns:a16="http://schemas.microsoft.com/office/drawing/2014/main" id="{691E148E-7FD2-42ED-B60C-855E2DEE18F2}"/>
                </a:ext>
              </a:extLst>
            </p:cNvPr>
            <p:cNvSpPr/>
            <p:nvPr/>
          </p:nvSpPr>
          <p:spPr>
            <a:xfrm>
              <a:off x="5608631" y="3614345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>
              <a:extLst>
                <a:ext uri="{FF2B5EF4-FFF2-40B4-BE49-F238E27FC236}">
                  <a16:creationId xmlns:a16="http://schemas.microsoft.com/office/drawing/2014/main" id="{BF03DC58-A41D-45EF-8447-3C484F189710}"/>
                </a:ext>
              </a:extLst>
            </p:cNvPr>
            <p:cNvSpPr/>
            <p:nvPr/>
          </p:nvSpPr>
          <p:spPr>
            <a:xfrm>
              <a:off x="6651704" y="3614345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矩形 95">
              <a:extLst>
                <a:ext uri="{FF2B5EF4-FFF2-40B4-BE49-F238E27FC236}">
                  <a16:creationId xmlns:a16="http://schemas.microsoft.com/office/drawing/2014/main" id="{C4EE7E6B-9DD7-4F90-BAAB-0310F6EF528F}"/>
                </a:ext>
              </a:extLst>
            </p:cNvPr>
            <p:cNvSpPr/>
            <p:nvPr/>
          </p:nvSpPr>
          <p:spPr>
            <a:xfrm>
              <a:off x="7969377" y="3614345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>
              <a:extLst>
                <a:ext uri="{FF2B5EF4-FFF2-40B4-BE49-F238E27FC236}">
                  <a16:creationId xmlns:a16="http://schemas.microsoft.com/office/drawing/2014/main" id="{EC9B2AF9-A335-4E42-917B-6B2A714344CD}"/>
                </a:ext>
              </a:extLst>
            </p:cNvPr>
            <p:cNvSpPr/>
            <p:nvPr/>
          </p:nvSpPr>
          <p:spPr>
            <a:xfrm>
              <a:off x="5608631" y="2862031"/>
              <a:ext cx="143972" cy="2428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v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4DB846AE-4809-4EC6-B531-9334400497BB}"/>
                  </a:ext>
                </a:extLst>
              </p:cNvPr>
              <p:cNvSpPr txBox="1"/>
              <p:nvPr/>
            </p:nvSpPr>
            <p:spPr>
              <a:xfrm>
                <a:off x="5937185" y="5429293"/>
                <a:ext cx="303711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Report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𝑟𝑒𝑎𝑐𝑐𝑒𝑠𝑠𝑖𝑛𝑔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𝑐𝑦𝑐𝑙𝑒𝑠</m:t>
                    </m:r>
                  </m:oMath>
                </a14:m>
                <a:r>
                  <a:rPr lang="en-US" altLang="zh-TW" dirty="0"/>
                  <a:t>, </a:t>
                </a:r>
                <a:br>
                  <a:rPr lang="en-US" altLang="zh-TW" dirty="0"/>
                </a:b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𝑖𝑛𝑛𝑒𝑟</m:t>
                    </m:r>
                    <m:r>
                      <m:rPr>
                        <m:lit/>
                      </m:rPr>
                      <a:rPr lang="en-US" altLang="zh-TW" i="1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4DB846AE-4809-4EC6-B531-9334400497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85" y="5429293"/>
                <a:ext cx="3037113" cy="646331"/>
              </a:xfrm>
              <a:prstGeom prst="rect">
                <a:avLst/>
              </a:prstGeom>
              <a:blipFill>
                <a:blip r:embed="rId4"/>
                <a:stretch>
                  <a:fillRect l="-1807" t="-5660" r="-803" b="-141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投影片編號版面配置區 15">
            <a:extLst>
              <a:ext uri="{FF2B5EF4-FFF2-40B4-BE49-F238E27FC236}">
                <a16:creationId xmlns:a16="http://schemas.microsoft.com/office/drawing/2014/main" id="{8354C968-AE74-496F-B055-AAED723131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46868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8" grpId="0"/>
      <p:bldP spid="18" grpId="1"/>
      <p:bldP spid="19" grpId="0"/>
      <p:bldP spid="19" grpId="1"/>
      <p:bldP spid="20" grpId="0" animBg="1"/>
      <p:bldP spid="20" grpId="1" animBg="1"/>
      <p:bldP spid="21" grpId="0"/>
      <p:bldP spid="21" grpId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12" grpId="0"/>
      <p:bldP spid="12" grpId="1"/>
      <p:bldP spid="50" grpId="0"/>
      <p:bldP spid="50" grpId="1"/>
      <p:bldP spid="51" grpId="0"/>
      <p:bldP spid="51" grpId="1"/>
      <p:bldP spid="54" grpId="0"/>
      <p:bldP spid="54" grpId="1"/>
      <p:bldP spid="55" grpId="0"/>
      <p:bldP spid="48" grpId="0"/>
      <p:bldP spid="48" grpId="1"/>
      <p:bldP spid="49" grpId="0"/>
      <p:bldP spid="49" grpId="1"/>
      <p:bldP spid="52" grpId="0"/>
      <p:bldP spid="52" grpId="1"/>
      <p:bldP spid="53" grpId="0"/>
      <p:bldP spid="53" grpId="1"/>
      <p:bldP spid="56" grpId="0"/>
      <p:bldP spid="56" grpId="1"/>
      <p:bldP spid="57" grpId="0" animBg="1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BEEF19-11FE-4FD3-A85B-01329CFB6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Control Flow of Hardware Monitor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BD57CE-69C5-471A-887B-0B323AFC7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When a cache accessing request issued</a:t>
            </a:r>
          </a:p>
          <a:p>
            <a:pPr lvl="1"/>
            <a:r>
              <a:rPr lang="en-US" altLang="zh-TW" dirty="0"/>
              <a:t>Request information will be passed to monitor</a:t>
            </a:r>
            <a:endParaRPr lang="zh-TW" altLang="en-US" dirty="0"/>
          </a:p>
        </p:txBody>
      </p:sp>
      <p:sp>
        <p:nvSpPr>
          <p:cNvPr id="5" name="菱形 4">
            <a:extLst>
              <a:ext uri="{FF2B5EF4-FFF2-40B4-BE49-F238E27FC236}">
                <a16:creationId xmlns:a16="http://schemas.microsoft.com/office/drawing/2014/main" id="{E1FC52C3-2234-4453-B312-EC5A77AE6AC0}"/>
              </a:ext>
            </a:extLst>
          </p:cNvPr>
          <p:cNvSpPr/>
          <p:nvPr/>
        </p:nvSpPr>
        <p:spPr>
          <a:xfrm>
            <a:off x="778511" y="3469866"/>
            <a:ext cx="3891548" cy="394078"/>
          </a:xfrm>
          <a:prstGeom prst="diamond">
            <a:avLst/>
          </a:prstGeom>
          <a:noFill/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609DF75B-1250-4882-AB31-25E035D19DD2}"/>
                  </a:ext>
                </a:extLst>
              </p:cNvPr>
              <p:cNvSpPr txBox="1"/>
              <p:nvPr/>
            </p:nvSpPr>
            <p:spPr>
              <a:xfrm>
                <a:off x="834665" y="2562481"/>
                <a:ext cx="37792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dirty="0"/>
                  <a:t>Cache access from core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TW" dirty="0"/>
                  <a:t> to address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zh-TW" altLang="en-US" i="1" dirty="0"/>
                  <a:t> </a:t>
                </a:r>
                <a:r>
                  <a:rPr lang="en-US" altLang="zh-TW" dirty="0"/>
                  <a:t>in monitor of core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zh-TW" altLang="en-US" i="1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609DF75B-1250-4882-AB31-25E035D19D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665" y="2562481"/>
                <a:ext cx="3779240" cy="646331"/>
              </a:xfrm>
              <a:prstGeom prst="rect">
                <a:avLst/>
              </a:prstGeom>
              <a:blipFill>
                <a:blip r:embed="rId2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0B99131-2D60-4BDB-86F8-2242D8603012}"/>
                  </a:ext>
                </a:extLst>
              </p:cNvPr>
              <p:cNvSpPr txBox="1"/>
              <p:nvPr/>
            </p:nvSpPr>
            <p:spPr>
              <a:xfrm>
                <a:off x="2379447" y="5534954"/>
                <a:ext cx="689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altLang="zh-TW" dirty="0"/>
                  <a:t> ==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D0B99131-2D60-4BDB-86F8-2242D8603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447" y="5534954"/>
                <a:ext cx="689676" cy="369332"/>
              </a:xfrm>
              <a:prstGeom prst="rect">
                <a:avLst/>
              </a:prstGeom>
              <a:blipFill>
                <a:blip r:embed="rId3"/>
                <a:stretch>
                  <a:fillRect t="-9836" r="-10619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字方塊 8">
            <a:extLst>
              <a:ext uri="{FF2B5EF4-FFF2-40B4-BE49-F238E27FC236}">
                <a16:creationId xmlns:a16="http://schemas.microsoft.com/office/drawing/2014/main" id="{949E795D-73C2-439D-A970-CF68ECB25EE4}"/>
              </a:ext>
            </a:extLst>
          </p:cNvPr>
          <p:cNvSpPr txBox="1"/>
          <p:nvPr/>
        </p:nvSpPr>
        <p:spPr>
          <a:xfrm>
            <a:off x="5200027" y="4178626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Do nothing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42C0AB1E-E3C4-4B8A-9139-04E28ACD2556}"/>
                  </a:ext>
                </a:extLst>
              </p:cNvPr>
              <p:cNvSpPr txBox="1"/>
              <p:nvPr/>
            </p:nvSpPr>
            <p:spPr>
              <a:xfrm>
                <a:off x="5201239" y="5538943"/>
                <a:ext cx="3040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i="1" dirty="0" smtClean="0">
                          <a:latin typeface="Cambria Math" panose="02040503050406030204" pitchFamily="18" charset="0"/>
                        </a:rPr>
                        <m:t>𝑖𝑛𝑛𝑒𝑟</m:t>
                      </m:r>
                      <m:r>
                        <m:rPr>
                          <m:lit/>
                        </m:rP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i="1" dirty="0" smtClean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i="1" dirty="0">
                          <a:latin typeface="Cambria Math" panose="02040503050406030204" pitchFamily="18" charset="0"/>
                        </a:rPr>
                        <m:t>𝑖𝑛𝑛𝑒𝑟</m:t>
                      </m:r>
                      <m:r>
                        <m:rPr>
                          <m:lit/>
                        </m:rPr>
                        <a:rPr lang="en-US" altLang="zh-TW" i="1" dirty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zh-TW" i="1" dirty="0">
                          <a:latin typeface="Cambria Math" panose="02040503050406030204" pitchFamily="18" charset="0"/>
                        </a:rPr>
                        <m:t>𝑅𝑅𝐼</m:t>
                      </m:r>
                      <m:r>
                        <a:rPr lang="en-US" altLang="zh-TW" b="0" i="1" dirty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42C0AB1E-E3C4-4B8A-9139-04E28ACD2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239" y="5538943"/>
                <a:ext cx="304031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EF60C86-203B-492F-A40A-926141C7750E}"/>
                  </a:ext>
                </a:extLst>
              </p:cNvPr>
              <p:cNvSpPr txBox="1"/>
              <p:nvPr/>
            </p:nvSpPr>
            <p:spPr>
              <a:xfrm>
                <a:off x="5200027" y="6121724"/>
                <a:ext cx="27517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b="0" i="1" dirty="0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𝑅𝑅𝐼</m:t>
                    </m:r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i="1" dirty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 dirty="0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+1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3EF60C86-203B-492F-A40A-926141C77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027" y="6121724"/>
                <a:ext cx="2751779" cy="369332"/>
              </a:xfrm>
              <a:prstGeom prst="rect">
                <a:avLst/>
              </a:prstGeom>
              <a:blipFill>
                <a:blip r:embed="rId5"/>
                <a:stretch>
                  <a:fillRect t="-8197" r="-1109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菱形 11">
            <a:extLst>
              <a:ext uri="{FF2B5EF4-FFF2-40B4-BE49-F238E27FC236}">
                <a16:creationId xmlns:a16="http://schemas.microsoft.com/office/drawing/2014/main" id="{0D1752FA-2170-4F43-BD83-6DFCBF0178DF}"/>
              </a:ext>
            </a:extLst>
          </p:cNvPr>
          <p:cNvSpPr/>
          <p:nvPr/>
        </p:nvSpPr>
        <p:spPr>
          <a:xfrm>
            <a:off x="778511" y="4138155"/>
            <a:ext cx="3891548" cy="449220"/>
          </a:xfrm>
          <a:prstGeom prst="diamond">
            <a:avLst/>
          </a:prstGeom>
          <a:noFill/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菱形 12">
            <a:extLst>
              <a:ext uri="{FF2B5EF4-FFF2-40B4-BE49-F238E27FC236}">
                <a16:creationId xmlns:a16="http://schemas.microsoft.com/office/drawing/2014/main" id="{C266780F-4922-48C5-AB15-CAC67B43BA70}"/>
              </a:ext>
            </a:extLst>
          </p:cNvPr>
          <p:cNvSpPr/>
          <p:nvPr/>
        </p:nvSpPr>
        <p:spPr>
          <a:xfrm>
            <a:off x="778511" y="5530963"/>
            <a:ext cx="3891548" cy="377314"/>
          </a:xfrm>
          <a:prstGeom prst="diamond">
            <a:avLst/>
          </a:prstGeom>
          <a:noFill/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85CAD56A-C19F-493D-8FF9-CE0B29CC63B4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2724285" y="3863944"/>
            <a:ext cx="0" cy="274626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19ECD38D-A598-4C55-83BE-66D97F064BB3}"/>
              </a:ext>
            </a:extLst>
          </p:cNvPr>
          <p:cNvCxnSpPr>
            <a:cxnSpLocks/>
          </p:cNvCxnSpPr>
          <p:nvPr/>
        </p:nvCxnSpPr>
        <p:spPr>
          <a:xfrm>
            <a:off x="2724285" y="5257146"/>
            <a:ext cx="0" cy="275574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肘形接點 25">
            <a:extLst>
              <a:ext uri="{FF2B5EF4-FFF2-40B4-BE49-F238E27FC236}">
                <a16:creationId xmlns:a16="http://schemas.microsoft.com/office/drawing/2014/main" id="{E844486B-7C89-47C6-A717-B6A75EEECB54}"/>
              </a:ext>
            </a:extLst>
          </p:cNvPr>
          <p:cNvCxnSpPr>
            <a:cxnSpLocks/>
            <a:stCxn id="13" idx="2"/>
            <a:endCxn id="11" idx="1"/>
          </p:cNvCxnSpPr>
          <p:nvPr/>
        </p:nvCxnSpPr>
        <p:spPr>
          <a:xfrm rot="16200000" flipH="1">
            <a:off x="3763100" y="4869462"/>
            <a:ext cx="398113" cy="2475742"/>
          </a:xfrm>
          <a:prstGeom prst="bentConnector2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72F45C39-FAF8-4F5B-ABB8-89FE37E26425}"/>
              </a:ext>
            </a:extLst>
          </p:cNvPr>
          <p:cNvCxnSpPr>
            <a:cxnSpLocks/>
            <a:stCxn id="13" idx="3"/>
            <a:endCxn id="10" idx="1"/>
          </p:cNvCxnSpPr>
          <p:nvPr/>
        </p:nvCxnSpPr>
        <p:spPr>
          <a:xfrm>
            <a:off x="4670059" y="5719620"/>
            <a:ext cx="531180" cy="3989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E0D7C0C1-67BE-4D25-A98B-5E57B55DF57C}"/>
              </a:ext>
            </a:extLst>
          </p:cNvPr>
          <p:cNvCxnSpPr>
            <a:cxnSpLocks/>
            <a:stCxn id="12" idx="3"/>
            <a:endCxn id="9" idx="1"/>
          </p:cNvCxnSpPr>
          <p:nvPr/>
        </p:nvCxnSpPr>
        <p:spPr>
          <a:xfrm>
            <a:off x="4670059" y="4362765"/>
            <a:ext cx="529968" cy="527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E738D1EA-6447-4E9C-9D5F-F5A13316392F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4670059" y="3663941"/>
            <a:ext cx="529968" cy="2964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DBE64ACD-9722-45DA-954D-6F87E12A8A87}"/>
              </a:ext>
            </a:extLst>
          </p:cNvPr>
          <p:cNvSpPr txBox="1"/>
          <p:nvPr/>
        </p:nvSpPr>
        <p:spPr>
          <a:xfrm>
            <a:off x="4601473" y="334941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Yes</a:t>
            </a:r>
            <a:endParaRPr lang="zh-TW" altLang="en-US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2EAA822-2340-437D-BF69-04C6814FE908}"/>
              </a:ext>
            </a:extLst>
          </p:cNvPr>
          <p:cNvSpPr txBox="1"/>
          <p:nvPr/>
        </p:nvSpPr>
        <p:spPr>
          <a:xfrm>
            <a:off x="4601473" y="4036481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Yes</a:t>
            </a:r>
            <a:endParaRPr lang="zh-TW" altLang="en-US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6A2CBF11-5D6B-4006-B0E6-9E6023F13785}"/>
              </a:ext>
            </a:extLst>
          </p:cNvPr>
          <p:cNvSpPr txBox="1"/>
          <p:nvPr/>
        </p:nvSpPr>
        <p:spPr>
          <a:xfrm>
            <a:off x="4601473" y="5398686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Yes</a:t>
            </a:r>
            <a:endParaRPr lang="zh-TW" altLang="en-US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6D5B3E3E-0D3A-434A-8018-AEB32544E373}"/>
              </a:ext>
            </a:extLst>
          </p:cNvPr>
          <p:cNvSpPr txBox="1"/>
          <p:nvPr/>
        </p:nvSpPr>
        <p:spPr>
          <a:xfrm>
            <a:off x="2703825" y="3813173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No</a:t>
            </a:r>
            <a:endParaRPr lang="zh-TW" altLang="en-US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866D07B-8A79-4FB6-9DFF-CA9845E1BE16}"/>
              </a:ext>
            </a:extLst>
          </p:cNvPr>
          <p:cNvSpPr txBox="1"/>
          <p:nvPr/>
        </p:nvSpPr>
        <p:spPr>
          <a:xfrm>
            <a:off x="2703825" y="454025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No</a:t>
            </a:r>
            <a:endParaRPr lang="zh-TW" altLang="en-US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7317E87C-204D-4191-A1E7-A4C36BF31CE6}"/>
              </a:ext>
            </a:extLst>
          </p:cNvPr>
          <p:cNvSpPr txBox="1"/>
          <p:nvPr/>
        </p:nvSpPr>
        <p:spPr>
          <a:xfrm>
            <a:off x="2703825" y="593705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No</a:t>
            </a:r>
            <a:endParaRPr lang="zh-TW" altLang="en-US" dirty="0"/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8AD196E1-A0B9-44E9-B79E-93A8468F322B}"/>
              </a:ext>
            </a:extLst>
          </p:cNvPr>
          <p:cNvCxnSpPr>
            <a:cxnSpLocks/>
            <a:stCxn id="6" idx="2"/>
            <a:endCxn id="5" idx="0"/>
          </p:cNvCxnSpPr>
          <p:nvPr/>
        </p:nvCxnSpPr>
        <p:spPr>
          <a:xfrm>
            <a:off x="2724285" y="3208812"/>
            <a:ext cx="0" cy="261054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757AF4EF-4F9B-43DA-B506-F926FB852296}"/>
                  </a:ext>
                </a:extLst>
              </p:cNvPr>
              <p:cNvSpPr txBox="1"/>
              <p:nvPr/>
            </p:nvSpPr>
            <p:spPr>
              <a:xfrm>
                <a:off x="1422127" y="3461616"/>
                <a:ext cx="24757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TW" dirty="0"/>
                  <a:t> == monitoring address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7" name="文字方塊 26">
                <a:extLst>
                  <a:ext uri="{FF2B5EF4-FFF2-40B4-BE49-F238E27FC236}">
                    <a16:creationId xmlns:a16="http://schemas.microsoft.com/office/drawing/2014/main" id="{757AF4EF-4F9B-43DA-B506-F926FB852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127" y="3461616"/>
                <a:ext cx="2475742" cy="369332"/>
              </a:xfrm>
              <a:prstGeom prst="rect">
                <a:avLst/>
              </a:prstGeom>
              <a:blipFill>
                <a:blip r:embed="rId6"/>
                <a:stretch>
                  <a:fillRect t="-10000" r="-9606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1E203915-3BC2-47E5-8FDF-2F2E25EEB539}"/>
                  </a:ext>
                </a:extLst>
              </p:cNvPr>
              <p:cNvSpPr txBox="1"/>
              <p:nvPr/>
            </p:nvSpPr>
            <p:spPr>
              <a:xfrm>
                <a:off x="1593238" y="4164383"/>
                <a:ext cx="22620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TW" dirty="0"/>
                  <a:t> </a:t>
                </a:r>
                <a14:m>
                  <m:oMath xmlns:m="http://schemas.openxmlformats.org/officeDocument/2006/math">
                    <m:r>
                      <a:rPr lang="en-US" altLang="zh-TW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altLang="zh-TW" dirty="0"/>
                  <a:t> interval addresses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28" name="文字方塊 27">
                <a:extLst>
                  <a:ext uri="{FF2B5EF4-FFF2-40B4-BE49-F238E27FC236}">
                    <a16:creationId xmlns:a16="http://schemas.microsoft.com/office/drawing/2014/main" id="{1E203915-3BC2-47E5-8FDF-2F2E25EEB5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238" y="4164383"/>
                <a:ext cx="2262094" cy="369332"/>
              </a:xfrm>
              <a:prstGeom prst="rect">
                <a:avLst/>
              </a:prstGeom>
              <a:blipFill>
                <a:blip r:embed="rId7"/>
                <a:stretch>
                  <a:fillRect t="-8197" r="-10243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矩形 31">
            <a:extLst>
              <a:ext uri="{FF2B5EF4-FFF2-40B4-BE49-F238E27FC236}">
                <a16:creationId xmlns:a16="http://schemas.microsoft.com/office/drawing/2014/main" id="{2178F223-E1B9-47AB-B636-271EC4861F0F}"/>
              </a:ext>
            </a:extLst>
          </p:cNvPr>
          <p:cNvSpPr/>
          <p:nvPr/>
        </p:nvSpPr>
        <p:spPr bwMode="auto">
          <a:xfrm>
            <a:off x="778511" y="4861192"/>
            <a:ext cx="3835392" cy="377312"/>
          </a:xfrm>
          <a:prstGeom prst="rect">
            <a:avLst/>
          </a:prstGeom>
          <a:noFill/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93BCE39E-341E-4214-A6D6-E787A19DBF6D}"/>
              </a:ext>
            </a:extLst>
          </p:cNvPr>
          <p:cNvSpPr txBox="1"/>
          <p:nvPr/>
        </p:nvSpPr>
        <p:spPr>
          <a:xfrm>
            <a:off x="1415531" y="4865182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Update interval address</a:t>
            </a:r>
            <a:endParaRPr lang="zh-TW" altLang="en-US" dirty="0"/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32D6EA44-E001-4E19-8188-D477B548308D}"/>
              </a:ext>
            </a:extLst>
          </p:cNvPr>
          <p:cNvCxnSpPr>
            <a:cxnSpLocks/>
          </p:cNvCxnSpPr>
          <p:nvPr/>
        </p:nvCxnSpPr>
        <p:spPr>
          <a:xfrm>
            <a:off x="2724285" y="4587375"/>
            <a:ext cx="0" cy="275574"/>
          </a:xfrm>
          <a:prstGeom prst="straightConnector1">
            <a:avLst/>
          </a:prstGeom>
          <a:ln w="2222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95955E2B-9CFA-4107-9C0D-C7394BC881C9}"/>
              </a:ext>
            </a:extLst>
          </p:cNvPr>
          <p:cNvSpPr/>
          <p:nvPr/>
        </p:nvSpPr>
        <p:spPr bwMode="auto">
          <a:xfrm>
            <a:off x="636258" y="3884228"/>
            <a:ext cx="5992237" cy="711978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76F73289-C2D4-43C6-8169-345F9FE2CA17}"/>
              </a:ext>
            </a:extLst>
          </p:cNvPr>
          <p:cNvSpPr/>
          <p:nvPr/>
        </p:nvSpPr>
        <p:spPr bwMode="auto">
          <a:xfrm>
            <a:off x="636258" y="4598440"/>
            <a:ext cx="5992237" cy="65471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A03D8347-3923-4E88-83AF-246CDD927789}"/>
              </a:ext>
            </a:extLst>
          </p:cNvPr>
          <p:cNvSpPr/>
          <p:nvPr/>
        </p:nvSpPr>
        <p:spPr bwMode="auto">
          <a:xfrm>
            <a:off x="636258" y="5252320"/>
            <a:ext cx="7772400" cy="1234205"/>
          </a:xfrm>
          <a:prstGeom prst="rect">
            <a:avLst/>
          </a:prstGeom>
          <a:solidFill>
            <a:schemeClr val="bg2">
              <a:alpha val="70000"/>
            </a:schemeClr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1738251-60C1-4113-AF0C-D635B4658C39}"/>
                  </a:ext>
                </a:extLst>
              </p:cNvPr>
              <p:cNvSpPr txBox="1"/>
              <p:nvPr/>
            </p:nvSpPr>
            <p:spPr>
              <a:xfrm>
                <a:off x="5200027" y="3202276"/>
                <a:ext cx="324229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Report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𝑖𝑛𝑛𝑒𝑟</m:t>
                    </m:r>
                    <m:r>
                      <m:rPr>
                        <m:lit/>
                      </m:rPr>
                      <a:rPr lang="en-US" altLang="zh-TW" b="0" i="1" dirty="0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, </a:t>
                </a:r>
                <a14:m>
                  <m:oMath xmlns:m="http://schemas.openxmlformats.org/officeDocument/2006/math"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𝑖𝑛𝑡𝑒𝑟</m:t>
                    </m:r>
                    <m:r>
                      <m:rPr>
                        <m:lit/>
                      </m:rPr>
                      <a:rPr lang="en-US" altLang="zh-TW" b="0" i="1" dirty="0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i="1" dirty="0" smtClean="0">
                        <a:latin typeface="Cambria Math" panose="02040503050406030204" pitchFamily="18" charset="0"/>
                      </a:rPr>
                      <m:t>𝑅𝑅𝐼</m:t>
                    </m:r>
                  </m:oMath>
                </a14:m>
                <a:r>
                  <a:rPr lang="en-US" altLang="zh-TW" dirty="0"/>
                  <a:t>, </a:t>
                </a:r>
                <a:br>
                  <a:rPr lang="en-US" altLang="zh-TW" dirty="0"/>
                </a:br>
                <a:r>
                  <a:rPr lang="en-US" altLang="zh-TW" dirty="0"/>
                  <a:t>and </a:t>
                </a:r>
                <a14:m>
                  <m:oMath xmlns:m="http://schemas.openxmlformats.org/officeDocument/2006/math"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𝑟𝑒𝑎𝑐𝑐𝑒𝑠𝑠𝑖𝑛𝑔</m:t>
                    </m:r>
                    <m:r>
                      <m:rPr>
                        <m:lit/>
                      </m:rPr>
                      <a:rPr lang="en-US" altLang="zh-TW" b="0" i="1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𝑐𝑦𝑐𝑙𝑒𝑠</m:t>
                    </m:r>
                  </m:oMath>
                </a14:m>
                <a:endParaRPr lang="en-US" altLang="zh-TW" dirty="0"/>
              </a:p>
              <a:p>
                <a:r>
                  <a:rPr lang="en-US" altLang="zh-TW" dirty="0"/>
                  <a:t>Reset monitor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B1738251-60C1-4113-AF0C-D635B4658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027" y="3202276"/>
                <a:ext cx="3242298" cy="923330"/>
              </a:xfrm>
              <a:prstGeom prst="rect">
                <a:avLst/>
              </a:prstGeom>
              <a:blipFill>
                <a:blip r:embed="rId8"/>
                <a:stretch>
                  <a:fillRect l="-1504" t="-3289" r="-752" b="-92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投影片編號版面配置區 29">
            <a:extLst>
              <a:ext uri="{FF2B5EF4-FFF2-40B4-BE49-F238E27FC236}">
                <a16:creationId xmlns:a16="http://schemas.microsoft.com/office/drawing/2014/main" id="{D61AD29E-FBE3-4F6D-B961-845261431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691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0CE4F4-67E1-439E-80B8-8498EB18F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Monitor Hardware Overhead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B589380-BDCE-41FB-BE9F-BE79E5B73A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/>
                  <a:t>Totally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p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zh-TW" dirty="0"/>
                  <a:t> monitors for an </a:t>
                </a:r>
                <a14:m>
                  <m:oMath xmlns:m="http://schemas.openxmlformats.org/officeDocument/2006/math">
                    <m:r>
                      <a:rPr lang="en-US" altLang="zh-TW" b="1" i="1" smtClean="0">
                        <a:latin typeface="Cambria Math" panose="02040503050406030204" pitchFamily="18" charset="0"/>
                      </a:rPr>
                      <m:t>𝑵</m:t>
                    </m:r>
                  </m:oMath>
                </a14:m>
                <a:r>
                  <a:rPr lang="en-US" altLang="zh-TW" dirty="0"/>
                  <a:t>-core system</a:t>
                </a:r>
              </a:p>
              <a:p>
                <a:endParaRPr lang="en-US" altLang="zh-TW" dirty="0"/>
              </a:p>
              <a:p>
                <a:r>
                  <a:rPr lang="en-US" altLang="zh-TW" dirty="0"/>
                  <a:t>By Cacti6.5 cache simulator</a:t>
                </a:r>
              </a:p>
              <a:p>
                <a:pPr lvl="1"/>
                <a:r>
                  <a:rPr lang="en-US" altLang="zh-TW" dirty="0"/>
                  <a:t>16-core, 320KB cache</a:t>
                </a:r>
              </a:p>
              <a:p>
                <a:pPr lvl="2"/>
                <a:r>
                  <a:rPr lang="en-US" altLang="zh-TW" dirty="0"/>
                  <a:t>4.10% to cache tag hardware area</a:t>
                </a:r>
              </a:p>
              <a:p>
                <a:pPr lvl="2"/>
                <a:r>
                  <a:rPr lang="en-US" altLang="zh-TW" dirty="0"/>
                  <a:t>0.07% to whole cache hardware area</a:t>
                </a:r>
              </a:p>
              <a:p>
                <a:pPr lvl="1"/>
                <a:r>
                  <a:rPr lang="en-US" altLang="zh-TW" dirty="0"/>
                  <a:t>64-core, 2.5MB</a:t>
                </a:r>
              </a:p>
              <a:p>
                <a:pPr lvl="2"/>
                <a:r>
                  <a:rPr lang="en-US" altLang="zh-TW" dirty="0"/>
                  <a:t>12.00% to cache tag hardware area</a:t>
                </a:r>
              </a:p>
              <a:p>
                <a:pPr lvl="2"/>
                <a:r>
                  <a:rPr lang="en-US" altLang="zh-TW" dirty="0"/>
                  <a:t>0.49% to whole cache hardware area</a:t>
                </a:r>
              </a:p>
              <a:p>
                <a:endParaRPr lang="en-US" altLang="zh-TW" dirty="0"/>
              </a:p>
              <a:p>
                <a:r>
                  <a:rPr lang="en-US" altLang="zh-TW" dirty="0"/>
                  <a:t>Thus, hardware area overhead is relatively small</a:t>
                </a: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3B589380-BDCE-41FB-BE9F-BE79E5B73A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7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3501B4-798A-456B-8ADF-7AAADE55D5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304856"/>
      </p:ext>
    </p:extLst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013A5B-6140-429A-8022-0748CA65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Parameters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194315-E15D-4B17-89F0-AB31D7F03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Gem5 system simulator</a:t>
            </a:r>
          </a:p>
          <a:p>
            <a:pPr lvl="1"/>
            <a:r>
              <a:rPr lang="en-US" altLang="zh-TW" dirty="0"/>
              <a:t>16-core</a:t>
            </a:r>
          </a:p>
          <a:p>
            <a:pPr lvl="1"/>
            <a:r>
              <a:rPr lang="en-US" altLang="zh-TW" dirty="0"/>
              <a:t>2Ghz</a:t>
            </a:r>
          </a:p>
          <a:p>
            <a:pPr lvl="1"/>
            <a:r>
              <a:rPr lang="en-US" altLang="zh-TW" dirty="0"/>
              <a:t>X86_64 ISA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0AE71F02-BEB2-4CD1-B8EF-30C2B6D88AF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152747" y="3728720"/>
              <a:ext cx="6838506" cy="25958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240280">
                      <a:extLst>
                        <a:ext uri="{9D8B030D-6E8A-4147-A177-3AD203B41FA5}">
                          <a16:colId xmlns:a16="http://schemas.microsoft.com/office/drawing/2014/main" val="174438254"/>
                        </a:ext>
                      </a:extLst>
                    </a:gridCol>
                    <a:gridCol w="4598226">
                      <a:extLst>
                        <a:ext uri="{9D8B030D-6E8A-4147-A177-3AD203B41FA5}">
                          <a16:colId xmlns:a16="http://schemas.microsoft.com/office/drawing/2014/main" val="1330414608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Memory hierarchy parameters</a:t>
                          </a:r>
                          <a:endParaRPr lang="zh-TW" alt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838060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Network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altLang="zh-TW" b="0" i="1" smtClean="0">
                                  <a:latin typeface="Cambria Math" panose="02040503050406030204" pitchFamily="18" charset="0"/>
                                </a:rPr>
                                <m:t>4×4</m:t>
                              </m:r>
                            </m:oMath>
                          </a14:m>
                          <a:r>
                            <a:rPr lang="zh-TW" altLang="en-US" dirty="0"/>
                            <a:t> </a:t>
                          </a:r>
                          <a:r>
                            <a:rPr lang="en-US" altLang="zh-TW" dirty="0"/>
                            <a:t>mesh topology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866314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Coherence protocol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MOESI CMP directory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38487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Link</a:t>
                          </a:r>
                          <a:r>
                            <a:rPr lang="zh-TW" altLang="en-US" dirty="0"/>
                            <a:t> </a:t>
                          </a:r>
                          <a:r>
                            <a:rPr lang="en-US" altLang="zh-TW" dirty="0"/>
                            <a:t>latency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32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81632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Private L1 cache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4kB, 64B, 2-way, LRU, write-back, 3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184377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Shared L2 cache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320kB, 64B, 10-way, write-back, 25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250526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DRAM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350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507042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>
                <a:extLst>
                  <a:ext uri="{FF2B5EF4-FFF2-40B4-BE49-F238E27FC236}">
                    <a16:creationId xmlns:a16="http://schemas.microsoft.com/office/drawing/2014/main" id="{0AE71F02-BEB2-4CD1-B8EF-30C2B6D88A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5974751"/>
                  </p:ext>
                </p:extLst>
              </p:nvPr>
            </p:nvGraphicFramePr>
            <p:xfrm>
              <a:off x="1152747" y="3728720"/>
              <a:ext cx="6838506" cy="25958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240280">
                      <a:extLst>
                        <a:ext uri="{9D8B030D-6E8A-4147-A177-3AD203B41FA5}">
                          <a16:colId xmlns:a16="http://schemas.microsoft.com/office/drawing/2014/main" val="174438254"/>
                        </a:ext>
                      </a:extLst>
                    </a:gridCol>
                    <a:gridCol w="4598226">
                      <a:extLst>
                        <a:ext uri="{9D8B030D-6E8A-4147-A177-3AD203B41FA5}">
                          <a16:colId xmlns:a16="http://schemas.microsoft.com/office/drawing/2014/main" val="1330414608"/>
                        </a:ext>
                      </a:extLst>
                    </a:gridCol>
                  </a:tblGrid>
                  <a:tr h="37084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dirty="0"/>
                            <a:t>Memory hierarchy parameters</a:t>
                          </a:r>
                          <a:endParaRPr lang="zh-TW" altLang="en-US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838060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Network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939" t="-106557" r="-265" b="-5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66314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Coherence protocol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MOESI CMP directory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384877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Link</a:t>
                          </a:r>
                          <a:r>
                            <a:rPr lang="zh-TW" altLang="en-US" dirty="0"/>
                            <a:t> </a:t>
                          </a:r>
                          <a:r>
                            <a:rPr lang="en-US" altLang="zh-TW" dirty="0"/>
                            <a:t>latency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32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81632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Private L1 cache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4kB, 64B, 2-way, LRU, write-back, 3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2184377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Shared L2 cache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320kB, 64B, 10-way, write-back, 25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250526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DRAM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TW" dirty="0"/>
                            <a:t>350 cycles</a:t>
                          </a:r>
                          <a:endParaRPr lang="zh-TW" alt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507042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173E0D5-3064-4DBA-90FD-2627BFD28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395592"/>
      </p:ext>
    </p:extLst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013A5B-6140-429A-8022-0748CA65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Controlled workload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194315-E15D-4B17-89F0-AB31D7F03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Emulate a multi-application environment</a:t>
            </a:r>
            <a:endParaRPr lang="zh-TW" altLang="en-US" dirty="0"/>
          </a:p>
          <a:p>
            <a:pPr lvl="1"/>
            <a:r>
              <a:rPr lang="en-US" altLang="zh-TW" dirty="0"/>
              <a:t>One core execute a benchmarking kernel</a:t>
            </a:r>
          </a:p>
          <a:p>
            <a:pPr lvl="1"/>
            <a:r>
              <a:rPr lang="en-US" altLang="zh-TW" dirty="0"/>
              <a:t>Other cores execute streaming accessing patterns</a:t>
            </a:r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D43716EC-E244-401D-BF3B-69737C1EACDF}"/>
              </a:ext>
            </a:extLst>
          </p:cNvPr>
          <p:cNvGrpSpPr/>
          <p:nvPr/>
        </p:nvGrpSpPr>
        <p:grpSpPr>
          <a:xfrm>
            <a:off x="2369680" y="4731120"/>
            <a:ext cx="3271427" cy="677272"/>
            <a:chOff x="2369680" y="4731120"/>
            <a:chExt cx="3271427" cy="677272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EF77CF55-066E-467C-B588-90CB2E6A0145}"/>
                </a:ext>
              </a:extLst>
            </p:cNvPr>
            <p:cNvSpPr/>
            <p:nvPr/>
          </p:nvSpPr>
          <p:spPr bwMode="auto">
            <a:xfrm>
              <a:off x="2369680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829620D1-9CB1-4852-9A80-95DCECB3B1AB}"/>
                </a:ext>
              </a:extLst>
            </p:cNvPr>
            <p:cNvSpPr/>
            <p:nvPr/>
          </p:nvSpPr>
          <p:spPr bwMode="auto">
            <a:xfrm>
              <a:off x="3009335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686896B-4F71-41BA-BEFA-A312445D70AC}"/>
                </a:ext>
              </a:extLst>
            </p:cNvPr>
            <p:cNvSpPr/>
            <p:nvPr/>
          </p:nvSpPr>
          <p:spPr bwMode="auto">
            <a:xfrm>
              <a:off x="3648389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C0375AEA-8412-4CE2-B700-D982C0302A35}"/>
                </a:ext>
              </a:extLst>
            </p:cNvPr>
            <p:cNvSpPr/>
            <p:nvPr/>
          </p:nvSpPr>
          <p:spPr bwMode="auto">
            <a:xfrm>
              <a:off x="4274448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E3F5814-1782-4A2F-B66B-066B9CCF39B9}"/>
                </a:ext>
              </a:extLst>
            </p:cNvPr>
            <p:cNvSpPr/>
            <p:nvPr/>
          </p:nvSpPr>
          <p:spPr bwMode="auto">
            <a:xfrm>
              <a:off x="4966887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EB0A6979-1018-40E9-BF58-1D270EC5CB5D}"/>
                </a:ext>
              </a:extLst>
            </p:cNvPr>
            <p:cNvSpPr txBox="1"/>
            <p:nvPr/>
          </p:nvSpPr>
          <p:spPr>
            <a:xfrm>
              <a:off x="4058623" y="5039060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Re-accessing</a:t>
              </a:r>
              <a:endParaRPr lang="zh-TW" altLang="en-US" dirty="0"/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61CBCB86-9BD9-4D6B-B6AC-0430AF5A5FE0}"/>
              </a:ext>
            </a:extLst>
          </p:cNvPr>
          <p:cNvGrpSpPr/>
          <p:nvPr/>
        </p:nvGrpSpPr>
        <p:grpSpPr>
          <a:xfrm>
            <a:off x="2369680" y="3762052"/>
            <a:ext cx="6374209" cy="658708"/>
            <a:chOff x="2369680" y="3762052"/>
            <a:chExt cx="6374209" cy="658708"/>
          </a:xfrm>
        </p:grpSpPr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3FCFB912-4C27-4E85-AEF0-AF02F9392831}"/>
                </a:ext>
              </a:extLst>
            </p:cNvPr>
            <p:cNvSpPr/>
            <p:nvPr/>
          </p:nvSpPr>
          <p:spPr bwMode="auto">
            <a:xfrm>
              <a:off x="2369680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70374804-AA6A-48F5-A043-97305E025748}"/>
                </a:ext>
              </a:extLst>
            </p:cNvPr>
            <p:cNvSpPr/>
            <p:nvPr/>
          </p:nvSpPr>
          <p:spPr bwMode="auto">
            <a:xfrm>
              <a:off x="3569827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1E2FB023-6245-4D6F-BCFA-AEFC8D9448C1}"/>
                </a:ext>
              </a:extLst>
            </p:cNvPr>
            <p:cNvSpPr/>
            <p:nvPr/>
          </p:nvSpPr>
          <p:spPr bwMode="auto">
            <a:xfrm>
              <a:off x="4769980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069AFFB-0931-46A3-8A06-4C021882DD56}"/>
                </a:ext>
              </a:extLst>
            </p:cNvPr>
            <p:cNvSpPr/>
            <p:nvPr/>
          </p:nvSpPr>
          <p:spPr bwMode="auto">
            <a:xfrm>
              <a:off x="5966956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5D992145-A9A2-4BA7-A0A7-0140BA2EDD64}"/>
                </a:ext>
              </a:extLst>
            </p:cNvPr>
            <p:cNvSpPr txBox="1"/>
            <p:nvPr/>
          </p:nvSpPr>
          <p:spPr>
            <a:xfrm>
              <a:off x="7161405" y="3762052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Re-accessing</a:t>
              </a:r>
              <a:endParaRPr lang="zh-TW" altLang="en-US" dirty="0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C405B5D9-758D-4060-B9C1-99F598CBF494}"/>
                </a:ext>
              </a:extLst>
            </p:cNvPr>
            <p:cNvSpPr/>
            <p:nvPr/>
          </p:nvSpPr>
          <p:spPr bwMode="auto">
            <a:xfrm>
              <a:off x="7163565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22" name="群組 21">
            <a:extLst>
              <a:ext uri="{FF2B5EF4-FFF2-40B4-BE49-F238E27FC236}">
                <a16:creationId xmlns:a16="http://schemas.microsoft.com/office/drawing/2014/main" id="{DFC5D6F4-D922-43F4-BA17-665EF07CCB75}"/>
              </a:ext>
            </a:extLst>
          </p:cNvPr>
          <p:cNvGrpSpPr/>
          <p:nvPr/>
        </p:nvGrpSpPr>
        <p:grpSpPr>
          <a:xfrm>
            <a:off x="3293605" y="4079748"/>
            <a:ext cx="3747295" cy="342900"/>
            <a:chOff x="3293605" y="2907989"/>
            <a:chExt cx="3747295" cy="342900"/>
          </a:xfrm>
        </p:grpSpPr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7600C875-343D-4FDF-BCC9-2C730874643A}"/>
                </a:ext>
              </a:extLst>
            </p:cNvPr>
            <p:cNvSpPr/>
            <p:nvPr/>
          </p:nvSpPr>
          <p:spPr bwMode="auto">
            <a:xfrm>
              <a:off x="3293605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30A7B6BC-B81B-4958-A6C4-DCA43F91116D}"/>
                </a:ext>
              </a:extLst>
            </p:cNvPr>
            <p:cNvSpPr/>
            <p:nvPr/>
          </p:nvSpPr>
          <p:spPr bwMode="auto">
            <a:xfrm>
              <a:off x="4493752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8586A6AC-AD65-49BB-87DC-F98FD33C2F2B}"/>
                </a:ext>
              </a:extLst>
            </p:cNvPr>
            <p:cNvSpPr/>
            <p:nvPr/>
          </p:nvSpPr>
          <p:spPr bwMode="auto">
            <a:xfrm>
              <a:off x="5693904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B40E6BCE-0A17-4478-BB55-389A553CD028}"/>
                </a:ext>
              </a:extLst>
            </p:cNvPr>
            <p:cNvSpPr/>
            <p:nvPr/>
          </p:nvSpPr>
          <p:spPr bwMode="auto">
            <a:xfrm>
              <a:off x="6890881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5BABE933-131E-4894-9217-061E7FFF1FFC}"/>
              </a:ext>
            </a:extLst>
          </p:cNvPr>
          <p:cNvGrpSpPr/>
          <p:nvPr/>
        </p:nvGrpSpPr>
        <p:grpSpPr>
          <a:xfrm>
            <a:off x="3293605" y="4731120"/>
            <a:ext cx="3747295" cy="342900"/>
            <a:chOff x="3293605" y="2907989"/>
            <a:chExt cx="3747295" cy="342900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1D0A6D1E-78AC-45C9-AEE5-31A2A2FBDEA4}"/>
                </a:ext>
              </a:extLst>
            </p:cNvPr>
            <p:cNvSpPr/>
            <p:nvPr/>
          </p:nvSpPr>
          <p:spPr bwMode="auto">
            <a:xfrm>
              <a:off x="3293605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967E93BF-E96F-4461-9FD8-B394F8D44880}"/>
                </a:ext>
              </a:extLst>
            </p:cNvPr>
            <p:cNvSpPr/>
            <p:nvPr/>
          </p:nvSpPr>
          <p:spPr bwMode="auto">
            <a:xfrm>
              <a:off x="4493752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10A7F362-2EB3-4539-9B05-174B411D61AD}"/>
                </a:ext>
              </a:extLst>
            </p:cNvPr>
            <p:cNvSpPr/>
            <p:nvPr/>
          </p:nvSpPr>
          <p:spPr bwMode="auto">
            <a:xfrm>
              <a:off x="5693904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487FA1FC-5D4F-4F35-B2DF-6FF09BB3CB40}"/>
                </a:ext>
              </a:extLst>
            </p:cNvPr>
            <p:cNvSpPr/>
            <p:nvPr/>
          </p:nvSpPr>
          <p:spPr bwMode="auto">
            <a:xfrm>
              <a:off x="6890881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B761512F-8BB4-425A-A134-E7F06BB2785D}"/>
              </a:ext>
            </a:extLst>
          </p:cNvPr>
          <p:cNvSpPr txBox="1"/>
          <p:nvPr/>
        </p:nvSpPr>
        <p:spPr>
          <a:xfrm>
            <a:off x="425511" y="2907989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Other applications</a:t>
            </a:r>
            <a:endParaRPr lang="zh-TW" altLang="en-US" dirty="0"/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FEF7E8C6-576C-4DF1-A9B9-96E57D0CEB1C}"/>
              </a:ext>
            </a:extLst>
          </p:cNvPr>
          <p:cNvSpPr txBox="1"/>
          <p:nvPr/>
        </p:nvSpPr>
        <p:spPr>
          <a:xfrm>
            <a:off x="425511" y="4062251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Long distance</a:t>
            </a:r>
            <a:endParaRPr lang="zh-TW" altLang="en-US" dirty="0"/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217254E-91B6-4B96-9571-3C96104D14B9}"/>
              </a:ext>
            </a:extLst>
          </p:cNvPr>
          <p:cNvSpPr txBox="1"/>
          <p:nvPr/>
        </p:nvSpPr>
        <p:spPr>
          <a:xfrm>
            <a:off x="425511" y="470468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Short distance</a:t>
            </a:r>
            <a:endParaRPr lang="zh-TW" altLang="en-US" dirty="0"/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DDC2E66E-8360-48E5-BC21-1BE1B99AD973}"/>
              </a:ext>
            </a:extLst>
          </p:cNvPr>
          <p:cNvGrpSpPr/>
          <p:nvPr/>
        </p:nvGrpSpPr>
        <p:grpSpPr>
          <a:xfrm>
            <a:off x="3293605" y="2907851"/>
            <a:ext cx="3747295" cy="342900"/>
            <a:chOff x="3293605" y="2907989"/>
            <a:chExt cx="3747295" cy="342900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DB16F852-541B-46DE-AF4C-613818B6584C}"/>
                </a:ext>
              </a:extLst>
            </p:cNvPr>
            <p:cNvSpPr/>
            <p:nvPr/>
          </p:nvSpPr>
          <p:spPr bwMode="auto">
            <a:xfrm>
              <a:off x="3293605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5B6298FB-597C-41FC-A788-5CEFC854FD1E}"/>
                </a:ext>
              </a:extLst>
            </p:cNvPr>
            <p:cNvSpPr/>
            <p:nvPr/>
          </p:nvSpPr>
          <p:spPr bwMode="auto">
            <a:xfrm>
              <a:off x="4493752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9ABCCF4F-7C15-4BEC-906E-DEFA20239536}"/>
                </a:ext>
              </a:extLst>
            </p:cNvPr>
            <p:cNvSpPr/>
            <p:nvPr/>
          </p:nvSpPr>
          <p:spPr bwMode="auto">
            <a:xfrm>
              <a:off x="5693904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7F01C54D-972F-4D86-A4E6-444B50E6EC1F}"/>
                </a:ext>
              </a:extLst>
            </p:cNvPr>
            <p:cNvSpPr/>
            <p:nvPr/>
          </p:nvSpPr>
          <p:spPr bwMode="auto">
            <a:xfrm>
              <a:off x="6890881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E31404B-0A7C-4A7A-9204-EEEF7B93FC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672652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925278-2DBA-4377-8016-7FB5A933C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856" y="533400"/>
            <a:ext cx="7538538" cy="854075"/>
          </a:xfrm>
        </p:spPr>
        <p:txBody>
          <a:bodyPr/>
          <a:lstStyle/>
          <a:p>
            <a:r>
              <a:rPr lang="en-US" altLang="zh-TW" dirty="0"/>
              <a:t>Non-uniform Cache Architecture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F231B3-B1B6-4B06-B328-23D6D74DE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Partition a large cache into several banks </a:t>
            </a:r>
          </a:p>
          <a:p>
            <a:pPr lvl="1"/>
            <a:r>
              <a:rPr lang="en-US" altLang="zh-TW" dirty="0"/>
              <a:t>Provide varied access latencies to banks</a:t>
            </a:r>
          </a:p>
          <a:p>
            <a:pPr lvl="1"/>
            <a:r>
              <a:rPr lang="en-US" altLang="zh-TW" dirty="0"/>
              <a:t>Avoid a fixed worst-case access latency</a:t>
            </a:r>
          </a:p>
          <a:p>
            <a:pPr lvl="3"/>
            <a:endParaRPr lang="zh-TW" altLang="en-US" dirty="0"/>
          </a:p>
        </p:txBody>
      </p:sp>
      <p:sp>
        <p:nvSpPr>
          <p:cNvPr id="6" name="圓角矩形 3">
            <a:extLst>
              <a:ext uri="{FF2B5EF4-FFF2-40B4-BE49-F238E27FC236}">
                <a16:creationId xmlns:a16="http://schemas.microsoft.com/office/drawing/2014/main" id="{2C671BD2-884D-4A8F-BD6A-09890BD4FD93}"/>
              </a:ext>
            </a:extLst>
          </p:cNvPr>
          <p:cNvSpPr/>
          <p:nvPr/>
        </p:nvSpPr>
        <p:spPr>
          <a:xfrm>
            <a:off x="2701011" y="3708722"/>
            <a:ext cx="3098477" cy="309847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B3D268A9-E756-4625-AC9A-5D2AEE2B1AF0}"/>
              </a:ext>
            </a:extLst>
          </p:cNvPr>
          <p:cNvCxnSpPr>
            <a:stCxn id="37" idx="0"/>
          </p:cNvCxnSpPr>
          <p:nvPr/>
        </p:nvCxnSpPr>
        <p:spPr>
          <a:xfrm flipV="1">
            <a:off x="5353309" y="3892368"/>
            <a:ext cx="1181151" cy="13878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9D34D3EC-52B6-4D47-BD47-B58E2E9F71D9}"/>
              </a:ext>
            </a:extLst>
          </p:cNvPr>
          <p:cNvCxnSpPr>
            <a:stCxn id="37" idx="4"/>
          </p:cNvCxnSpPr>
          <p:nvPr/>
        </p:nvCxnSpPr>
        <p:spPr>
          <a:xfrm>
            <a:off x="5353309" y="4440094"/>
            <a:ext cx="1190054" cy="1837944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群組 8">
            <a:extLst>
              <a:ext uri="{FF2B5EF4-FFF2-40B4-BE49-F238E27FC236}">
                <a16:creationId xmlns:a16="http://schemas.microsoft.com/office/drawing/2014/main" id="{E3344A85-5994-47C5-AE6D-952EECDB1D0F}"/>
              </a:ext>
            </a:extLst>
          </p:cNvPr>
          <p:cNvGrpSpPr/>
          <p:nvPr/>
        </p:nvGrpSpPr>
        <p:grpSpPr>
          <a:xfrm>
            <a:off x="2999257" y="4031153"/>
            <a:ext cx="2621595" cy="2489626"/>
            <a:chOff x="1295297" y="3128440"/>
            <a:chExt cx="2273399" cy="2158958"/>
          </a:xfrm>
        </p:grpSpPr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1A27E348-0E56-4D7A-B592-F86DB977F621}"/>
                </a:ext>
              </a:extLst>
            </p:cNvPr>
            <p:cNvCxnSpPr>
              <a:stCxn id="34" idx="4"/>
              <a:endCxn id="38" idx="0"/>
            </p:cNvCxnSpPr>
            <p:nvPr/>
          </p:nvCxnSpPr>
          <p:spPr>
            <a:xfrm>
              <a:off x="1497097" y="3483066"/>
              <a:ext cx="0" cy="2465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28029FFD-1104-4DB8-980C-0A5A2A4629E5}"/>
                </a:ext>
              </a:extLst>
            </p:cNvPr>
            <p:cNvCxnSpPr>
              <a:stCxn id="38" idx="4"/>
              <a:endCxn id="42" idx="0"/>
            </p:cNvCxnSpPr>
            <p:nvPr/>
          </p:nvCxnSpPr>
          <p:spPr>
            <a:xfrm>
              <a:off x="1497097" y="4084216"/>
              <a:ext cx="0" cy="24533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290934D4-055D-42C4-A6FC-895CE530974F}"/>
                </a:ext>
              </a:extLst>
            </p:cNvPr>
            <p:cNvCxnSpPr>
              <a:stCxn id="42" idx="4"/>
              <a:endCxn id="46" idx="0"/>
            </p:cNvCxnSpPr>
            <p:nvPr/>
          </p:nvCxnSpPr>
          <p:spPr>
            <a:xfrm>
              <a:off x="1497097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>
              <a:extLst>
                <a:ext uri="{FF2B5EF4-FFF2-40B4-BE49-F238E27FC236}">
                  <a16:creationId xmlns:a16="http://schemas.microsoft.com/office/drawing/2014/main" id="{0613D4A4-3BB7-4F88-8C38-38930EC0FA08}"/>
                </a:ext>
              </a:extLst>
            </p:cNvPr>
            <p:cNvCxnSpPr>
              <a:stCxn id="35" idx="4"/>
              <a:endCxn id="39" idx="0"/>
            </p:cNvCxnSpPr>
            <p:nvPr/>
          </p:nvCxnSpPr>
          <p:spPr>
            <a:xfrm>
              <a:off x="2123948" y="3479383"/>
              <a:ext cx="0" cy="24645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>
              <a:extLst>
                <a:ext uri="{FF2B5EF4-FFF2-40B4-BE49-F238E27FC236}">
                  <a16:creationId xmlns:a16="http://schemas.microsoft.com/office/drawing/2014/main" id="{5ED524EA-3902-4176-9B38-A53425D6E867}"/>
                </a:ext>
              </a:extLst>
            </p:cNvPr>
            <p:cNvCxnSpPr>
              <a:stCxn id="39" idx="4"/>
              <a:endCxn id="43" idx="0"/>
            </p:cNvCxnSpPr>
            <p:nvPr/>
          </p:nvCxnSpPr>
          <p:spPr>
            <a:xfrm>
              <a:off x="2123948" y="4080464"/>
              <a:ext cx="0" cy="24908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>
              <a:extLst>
                <a:ext uri="{FF2B5EF4-FFF2-40B4-BE49-F238E27FC236}">
                  <a16:creationId xmlns:a16="http://schemas.microsoft.com/office/drawing/2014/main" id="{CF8206AE-14B9-45FA-86B8-83DFEA54E4DC}"/>
                </a:ext>
              </a:extLst>
            </p:cNvPr>
            <p:cNvCxnSpPr>
              <a:stCxn id="43" idx="4"/>
              <a:endCxn id="47" idx="0"/>
            </p:cNvCxnSpPr>
            <p:nvPr/>
          </p:nvCxnSpPr>
          <p:spPr>
            <a:xfrm>
              <a:off x="2123948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36419F02-A020-42E2-A397-6121B125D99D}"/>
                </a:ext>
              </a:extLst>
            </p:cNvPr>
            <p:cNvCxnSpPr>
              <a:stCxn id="36" idx="4"/>
              <a:endCxn id="40" idx="0"/>
            </p:cNvCxnSpPr>
            <p:nvPr/>
          </p:nvCxnSpPr>
          <p:spPr>
            <a:xfrm>
              <a:off x="2736034" y="3483066"/>
              <a:ext cx="0" cy="2425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EE87F594-1630-46EB-99F9-C07BD0FCE0A2}"/>
                </a:ext>
              </a:extLst>
            </p:cNvPr>
            <p:cNvCxnSpPr>
              <a:stCxn id="40" idx="4"/>
              <a:endCxn id="44" idx="0"/>
            </p:cNvCxnSpPr>
            <p:nvPr/>
          </p:nvCxnSpPr>
          <p:spPr>
            <a:xfrm>
              <a:off x="2736034" y="4080226"/>
              <a:ext cx="0" cy="24932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1EBF35C8-4DCD-4C1C-9BC3-F020FC54BC9D}"/>
                </a:ext>
              </a:extLst>
            </p:cNvPr>
            <p:cNvCxnSpPr>
              <a:stCxn id="44" idx="4"/>
              <a:endCxn id="48" idx="0"/>
            </p:cNvCxnSpPr>
            <p:nvPr/>
          </p:nvCxnSpPr>
          <p:spPr>
            <a:xfrm>
              <a:off x="2736034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858490DD-2652-43E8-B47D-C5380B7174A4}"/>
                </a:ext>
              </a:extLst>
            </p:cNvPr>
            <p:cNvCxnSpPr>
              <a:stCxn id="37" idx="4"/>
              <a:endCxn id="41" idx="0"/>
            </p:cNvCxnSpPr>
            <p:nvPr/>
          </p:nvCxnSpPr>
          <p:spPr>
            <a:xfrm>
              <a:off x="3336688" y="3483066"/>
              <a:ext cx="0" cy="2528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9CF3B945-B4C7-40F6-B9D7-49E6081ACA4D}"/>
                </a:ext>
              </a:extLst>
            </p:cNvPr>
            <p:cNvCxnSpPr>
              <a:stCxn id="41" idx="4"/>
              <a:endCxn id="45" idx="0"/>
            </p:cNvCxnSpPr>
            <p:nvPr/>
          </p:nvCxnSpPr>
          <p:spPr>
            <a:xfrm>
              <a:off x="3336688" y="4090562"/>
              <a:ext cx="0" cy="2389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>
              <a:extLst>
                <a:ext uri="{FF2B5EF4-FFF2-40B4-BE49-F238E27FC236}">
                  <a16:creationId xmlns:a16="http://schemas.microsoft.com/office/drawing/2014/main" id="{B8EF5C80-4AE0-4607-91B0-5FD1B8F68FA7}"/>
                </a:ext>
              </a:extLst>
            </p:cNvPr>
            <p:cNvCxnSpPr>
              <a:stCxn id="45" idx="4"/>
              <a:endCxn id="49" idx="0"/>
            </p:cNvCxnSpPr>
            <p:nvPr/>
          </p:nvCxnSpPr>
          <p:spPr>
            <a:xfrm>
              <a:off x="3336688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76A5620D-C3D9-4557-B978-8AE857196E32}"/>
                </a:ext>
              </a:extLst>
            </p:cNvPr>
            <p:cNvCxnSpPr>
              <a:stCxn id="34" idx="6"/>
              <a:endCxn id="35" idx="2"/>
            </p:cNvCxnSpPr>
            <p:nvPr/>
          </p:nvCxnSpPr>
          <p:spPr>
            <a:xfrm>
              <a:off x="1674410" y="3305753"/>
              <a:ext cx="27590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20C739F3-1267-4384-B1CF-AE64D3723A12}"/>
                </a:ext>
              </a:extLst>
            </p:cNvPr>
            <p:cNvCxnSpPr>
              <a:stCxn id="38" idx="6"/>
              <a:endCxn id="39" idx="2"/>
            </p:cNvCxnSpPr>
            <p:nvPr/>
          </p:nvCxnSpPr>
          <p:spPr>
            <a:xfrm flipV="1">
              <a:off x="1674410" y="3903151"/>
              <a:ext cx="272225" cy="37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DA91352D-338B-44A2-A60C-6053B6F176AA}"/>
                </a:ext>
              </a:extLst>
            </p:cNvPr>
            <p:cNvCxnSpPr>
              <a:stCxn id="42" idx="6"/>
              <a:endCxn id="43" idx="2"/>
            </p:cNvCxnSpPr>
            <p:nvPr/>
          </p:nvCxnSpPr>
          <p:spPr>
            <a:xfrm>
              <a:off x="1668920" y="4501370"/>
              <a:ext cx="28320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>
              <a:extLst>
                <a:ext uri="{FF2B5EF4-FFF2-40B4-BE49-F238E27FC236}">
                  <a16:creationId xmlns:a16="http://schemas.microsoft.com/office/drawing/2014/main" id="{AF2E4B80-F363-46F1-A17E-B0FC9F52F1CC}"/>
                </a:ext>
              </a:extLst>
            </p:cNvPr>
            <p:cNvCxnSpPr>
              <a:stCxn id="46" idx="6"/>
              <a:endCxn id="47" idx="2"/>
            </p:cNvCxnSpPr>
            <p:nvPr/>
          </p:nvCxnSpPr>
          <p:spPr>
            <a:xfrm>
              <a:off x="1668920" y="5085076"/>
              <a:ext cx="28320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5EAE03F6-8A9F-4C17-B8B0-C73EF4E18E50}"/>
                </a:ext>
              </a:extLst>
            </p:cNvPr>
            <p:cNvCxnSpPr>
              <a:stCxn id="35" idx="6"/>
              <a:endCxn id="36" idx="2"/>
            </p:cNvCxnSpPr>
            <p:nvPr/>
          </p:nvCxnSpPr>
          <p:spPr>
            <a:xfrm>
              <a:off x="2297578" y="3305753"/>
              <a:ext cx="26114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2EA356E3-F8B4-4350-89C7-1FAE3C81869D}"/>
                </a:ext>
              </a:extLst>
            </p:cNvPr>
            <p:cNvCxnSpPr>
              <a:stCxn id="39" idx="6"/>
              <a:endCxn id="40" idx="2"/>
            </p:cNvCxnSpPr>
            <p:nvPr/>
          </p:nvCxnSpPr>
          <p:spPr>
            <a:xfrm flipV="1">
              <a:off x="2301261" y="3902913"/>
              <a:ext cx="257460" cy="23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>
              <a:extLst>
                <a:ext uri="{FF2B5EF4-FFF2-40B4-BE49-F238E27FC236}">
                  <a16:creationId xmlns:a16="http://schemas.microsoft.com/office/drawing/2014/main" id="{2AF31B6F-F64E-4398-8C6C-013CCF3BBD77}"/>
                </a:ext>
              </a:extLst>
            </p:cNvPr>
            <p:cNvCxnSpPr>
              <a:stCxn id="43" idx="6"/>
              <a:endCxn id="44" idx="2"/>
            </p:cNvCxnSpPr>
            <p:nvPr/>
          </p:nvCxnSpPr>
          <p:spPr>
            <a:xfrm>
              <a:off x="2295771" y="4501370"/>
              <a:ext cx="26844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>
              <a:extLst>
                <a:ext uri="{FF2B5EF4-FFF2-40B4-BE49-F238E27FC236}">
                  <a16:creationId xmlns:a16="http://schemas.microsoft.com/office/drawing/2014/main" id="{448F53E2-F995-4E0A-B464-FC46D1DEF4A1}"/>
                </a:ext>
              </a:extLst>
            </p:cNvPr>
            <p:cNvCxnSpPr>
              <a:stCxn id="48" idx="2"/>
              <a:endCxn id="47" idx="6"/>
            </p:cNvCxnSpPr>
            <p:nvPr/>
          </p:nvCxnSpPr>
          <p:spPr>
            <a:xfrm flipH="1">
              <a:off x="2295771" y="5085076"/>
              <a:ext cx="26844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D69B0653-3F24-4182-A878-4D1A8A464CEA}"/>
                </a:ext>
              </a:extLst>
            </p:cNvPr>
            <p:cNvCxnSpPr>
              <a:stCxn id="36" idx="6"/>
              <a:endCxn id="37" idx="2"/>
            </p:cNvCxnSpPr>
            <p:nvPr/>
          </p:nvCxnSpPr>
          <p:spPr>
            <a:xfrm>
              <a:off x="2913347" y="3305753"/>
              <a:ext cx="24602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>
              <a:extLst>
                <a:ext uri="{FF2B5EF4-FFF2-40B4-BE49-F238E27FC236}">
                  <a16:creationId xmlns:a16="http://schemas.microsoft.com/office/drawing/2014/main" id="{544AE1A2-0602-42AF-9112-B73346B80DA4}"/>
                </a:ext>
              </a:extLst>
            </p:cNvPr>
            <p:cNvCxnSpPr>
              <a:stCxn id="40" idx="6"/>
              <a:endCxn id="41" idx="2"/>
            </p:cNvCxnSpPr>
            <p:nvPr/>
          </p:nvCxnSpPr>
          <p:spPr>
            <a:xfrm>
              <a:off x="2913347" y="3902913"/>
              <a:ext cx="246028" cy="1033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D3020343-F0C3-4A14-B921-FF5E2D199A86}"/>
                </a:ext>
              </a:extLst>
            </p:cNvPr>
            <p:cNvCxnSpPr>
              <a:stCxn id="44" idx="6"/>
              <a:endCxn id="45" idx="2"/>
            </p:cNvCxnSpPr>
            <p:nvPr/>
          </p:nvCxnSpPr>
          <p:spPr>
            <a:xfrm>
              <a:off x="2907857" y="4501370"/>
              <a:ext cx="25700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26E4E412-94A8-4B55-A154-BF26FE8C2864}"/>
                </a:ext>
              </a:extLst>
            </p:cNvPr>
            <p:cNvCxnSpPr>
              <a:stCxn id="48" idx="6"/>
              <a:endCxn id="49" idx="2"/>
            </p:cNvCxnSpPr>
            <p:nvPr/>
          </p:nvCxnSpPr>
          <p:spPr>
            <a:xfrm>
              <a:off x="2907857" y="5085076"/>
              <a:ext cx="25700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橢圓 33">
              <a:extLst>
                <a:ext uri="{FF2B5EF4-FFF2-40B4-BE49-F238E27FC236}">
                  <a16:creationId xmlns:a16="http://schemas.microsoft.com/office/drawing/2014/main" id="{627B0F78-D268-445F-8573-D0F27BFFE44E}"/>
                </a:ext>
              </a:extLst>
            </p:cNvPr>
            <p:cNvSpPr/>
            <p:nvPr/>
          </p:nvSpPr>
          <p:spPr>
            <a:xfrm>
              <a:off x="1319784" y="312844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0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橢圓 34">
              <a:extLst>
                <a:ext uri="{FF2B5EF4-FFF2-40B4-BE49-F238E27FC236}">
                  <a16:creationId xmlns:a16="http://schemas.microsoft.com/office/drawing/2014/main" id="{5FB7689D-2858-42CD-8408-403C05071FEC}"/>
                </a:ext>
              </a:extLst>
            </p:cNvPr>
            <p:cNvSpPr/>
            <p:nvPr/>
          </p:nvSpPr>
          <p:spPr>
            <a:xfrm>
              <a:off x="1950318" y="3132123"/>
              <a:ext cx="347260" cy="34726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1BD1C945-A7D8-4FB8-A6D3-87CB03308C25}"/>
                </a:ext>
              </a:extLst>
            </p:cNvPr>
            <p:cNvSpPr/>
            <p:nvPr/>
          </p:nvSpPr>
          <p:spPr>
            <a:xfrm>
              <a:off x="2558721" y="312844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BF0FC61F-80C0-48DD-94A4-BA24A7A06500}"/>
                </a:ext>
              </a:extLst>
            </p:cNvPr>
            <p:cNvSpPr/>
            <p:nvPr/>
          </p:nvSpPr>
          <p:spPr>
            <a:xfrm>
              <a:off x="3159375" y="312844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3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44DD2C42-B785-423D-88B7-B8C4153D2152}"/>
                </a:ext>
              </a:extLst>
            </p:cNvPr>
            <p:cNvSpPr/>
            <p:nvPr/>
          </p:nvSpPr>
          <p:spPr>
            <a:xfrm>
              <a:off x="1319784" y="372959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橢圓 38">
              <a:extLst>
                <a:ext uri="{FF2B5EF4-FFF2-40B4-BE49-F238E27FC236}">
                  <a16:creationId xmlns:a16="http://schemas.microsoft.com/office/drawing/2014/main" id="{858ED37B-AD13-4CA1-8517-3864E5DDD017}"/>
                </a:ext>
              </a:extLst>
            </p:cNvPr>
            <p:cNvSpPr/>
            <p:nvPr/>
          </p:nvSpPr>
          <p:spPr>
            <a:xfrm>
              <a:off x="1946635" y="3725838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橢圓 39">
              <a:extLst>
                <a:ext uri="{FF2B5EF4-FFF2-40B4-BE49-F238E27FC236}">
                  <a16:creationId xmlns:a16="http://schemas.microsoft.com/office/drawing/2014/main" id="{1696D603-4546-4A0E-8CE7-F7E85C466E9D}"/>
                </a:ext>
              </a:extLst>
            </p:cNvPr>
            <p:cNvSpPr/>
            <p:nvPr/>
          </p:nvSpPr>
          <p:spPr>
            <a:xfrm>
              <a:off x="2558721" y="372560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6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橢圓 40">
              <a:extLst>
                <a:ext uri="{FF2B5EF4-FFF2-40B4-BE49-F238E27FC236}">
                  <a16:creationId xmlns:a16="http://schemas.microsoft.com/office/drawing/2014/main" id="{C135C999-FA71-4858-934F-1213461AE212}"/>
                </a:ext>
              </a:extLst>
            </p:cNvPr>
            <p:cNvSpPr/>
            <p:nvPr/>
          </p:nvSpPr>
          <p:spPr>
            <a:xfrm>
              <a:off x="3159375" y="3735936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7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橢圓 41">
              <a:extLst>
                <a:ext uri="{FF2B5EF4-FFF2-40B4-BE49-F238E27FC236}">
                  <a16:creationId xmlns:a16="http://schemas.microsoft.com/office/drawing/2014/main" id="{A15BD2BF-3816-49F9-801B-4470966E2319}"/>
                </a:ext>
              </a:extLst>
            </p:cNvPr>
            <p:cNvSpPr/>
            <p:nvPr/>
          </p:nvSpPr>
          <p:spPr>
            <a:xfrm>
              <a:off x="1325274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75E3D10-830B-4F43-B049-634B0F11C710}"/>
                </a:ext>
              </a:extLst>
            </p:cNvPr>
            <p:cNvSpPr/>
            <p:nvPr/>
          </p:nvSpPr>
          <p:spPr>
            <a:xfrm>
              <a:off x="1952125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橢圓 43">
              <a:extLst>
                <a:ext uri="{FF2B5EF4-FFF2-40B4-BE49-F238E27FC236}">
                  <a16:creationId xmlns:a16="http://schemas.microsoft.com/office/drawing/2014/main" id="{F430B1D6-364B-4897-99E0-ECC26D9D0F88}"/>
                </a:ext>
              </a:extLst>
            </p:cNvPr>
            <p:cNvSpPr/>
            <p:nvPr/>
          </p:nvSpPr>
          <p:spPr>
            <a:xfrm>
              <a:off x="2564211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AD2D85C6-9FAE-4BDD-8DE4-473A43E348FE}"/>
                </a:ext>
              </a:extLst>
            </p:cNvPr>
            <p:cNvSpPr/>
            <p:nvPr/>
          </p:nvSpPr>
          <p:spPr>
            <a:xfrm>
              <a:off x="3164865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8AC52BA4-3D06-4986-AD8A-00E8260525AE}"/>
                </a:ext>
              </a:extLst>
            </p:cNvPr>
            <p:cNvSpPr/>
            <p:nvPr/>
          </p:nvSpPr>
          <p:spPr>
            <a:xfrm>
              <a:off x="1325274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橢圓 46">
              <a:extLst>
                <a:ext uri="{FF2B5EF4-FFF2-40B4-BE49-F238E27FC236}">
                  <a16:creationId xmlns:a16="http://schemas.microsoft.com/office/drawing/2014/main" id="{980238FE-7534-448A-A705-A3947DA8307B}"/>
                </a:ext>
              </a:extLst>
            </p:cNvPr>
            <p:cNvSpPr/>
            <p:nvPr/>
          </p:nvSpPr>
          <p:spPr>
            <a:xfrm>
              <a:off x="1952125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E28F986A-BD76-4FD1-BD18-02B4FFA891A0}"/>
                </a:ext>
              </a:extLst>
            </p:cNvPr>
            <p:cNvSpPr/>
            <p:nvPr/>
          </p:nvSpPr>
          <p:spPr>
            <a:xfrm>
              <a:off x="2564211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79DEB323-F99C-46BE-95BD-245C730FAB78}"/>
                </a:ext>
              </a:extLst>
            </p:cNvPr>
            <p:cNvSpPr/>
            <p:nvPr/>
          </p:nvSpPr>
          <p:spPr>
            <a:xfrm>
              <a:off x="3164865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6AB571E4-263E-458D-88A1-8A64F139302B}"/>
                </a:ext>
              </a:extLst>
            </p:cNvPr>
            <p:cNvSpPr txBox="1"/>
            <p:nvPr/>
          </p:nvSpPr>
          <p:spPr>
            <a:xfrm>
              <a:off x="2541787" y="433909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10</a:t>
              </a:r>
              <a:endParaRPr lang="zh-TW" altLang="en-US" b="1" dirty="0"/>
            </a:p>
          </p:txBody>
        </p:sp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id="{83A43E6C-D2B7-42CA-B206-B56A638EE6AC}"/>
                </a:ext>
              </a:extLst>
            </p:cNvPr>
            <p:cNvSpPr txBox="1"/>
            <p:nvPr/>
          </p:nvSpPr>
          <p:spPr>
            <a:xfrm>
              <a:off x="3149992" y="433909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11</a:t>
              </a:r>
              <a:endParaRPr lang="zh-TW" altLang="en-US" b="1" dirty="0"/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28B51B71-9C51-4D68-83B2-AD66453EC07C}"/>
                </a:ext>
              </a:extLst>
            </p:cNvPr>
            <p:cNvSpPr txBox="1"/>
            <p:nvPr/>
          </p:nvSpPr>
          <p:spPr>
            <a:xfrm>
              <a:off x="1295297" y="490814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12</a:t>
              </a:r>
              <a:endParaRPr lang="zh-TW" altLang="en-US" b="1" dirty="0"/>
            </a:p>
          </p:txBody>
        </p: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7F1051CB-BDF1-49E9-BFDD-AEA166407B04}"/>
                </a:ext>
              </a:extLst>
            </p:cNvPr>
            <p:cNvSpPr txBox="1"/>
            <p:nvPr/>
          </p:nvSpPr>
          <p:spPr>
            <a:xfrm>
              <a:off x="1922148" y="491380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13</a:t>
              </a:r>
              <a:endParaRPr lang="zh-TW" altLang="en-US" b="1" dirty="0"/>
            </a:p>
          </p:txBody>
        </p: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862B7250-B8FC-4082-B530-5ACD9BB1DC6B}"/>
                </a:ext>
              </a:extLst>
            </p:cNvPr>
            <p:cNvSpPr txBox="1"/>
            <p:nvPr/>
          </p:nvSpPr>
          <p:spPr>
            <a:xfrm>
              <a:off x="2541787" y="491569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14</a:t>
              </a:r>
              <a:endParaRPr lang="zh-TW" altLang="en-US" b="1" dirty="0"/>
            </a:p>
          </p:txBody>
        </p: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D1F2DAC8-E713-4F6D-8DDF-1F4F5068BE00}"/>
                </a:ext>
              </a:extLst>
            </p:cNvPr>
            <p:cNvSpPr txBox="1"/>
            <p:nvPr/>
          </p:nvSpPr>
          <p:spPr>
            <a:xfrm>
              <a:off x="3142440" y="491806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15</a:t>
              </a:r>
              <a:endParaRPr lang="zh-TW" altLang="en-US" b="1" dirty="0"/>
            </a:p>
          </p:txBody>
        </p:sp>
      </p:grpSp>
      <p:sp>
        <p:nvSpPr>
          <p:cNvPr id="57" name="矩形 56">
            <a:extLst>
              <a:ext uri="{FF2B5EF4-FFF2-40B4-BE49-F238E27FC236}">
                <a16:creationId xmlns:a16="http://schemas.microsoft.com/office/drawing/2014/main" id="{0C0E4DAF-49C5-46F5-9064-4B5CDE8E60EE}"/>
              </a:ext>
            </a:extLst>
          </p:cNvPr>
          <p:cNvSpPr/>
          <p:nvPr/>
        </p:nvSpPr>
        <p:spPr>
          <a:xfrm>
            <a:off x="6534459" y="3901863"/>
            <a:ext cx="2571942" cy="2376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8" name="群組 57">
            <a:extLst>
              <a:ext uri="{FF2B5EF4-FFF2-40B4-BE49-F238E27FC236}">
                <a16:creationId xmlns:a16="http://schemas.microsoft.com/office/drawing/2014/main" id="{F4D2AFEE-E60E-4DFF-A302-F1D018DB5F2E}"/>
              </a:ext>
            </a:extLst>
          </p:cNvPr>
          <p:cNvGrpSpPr/>
          <p:nvPr/>
        </p:nvGrpSpPr>
        <p:grpSpPr>
          <a:xfrm>
            <a:off x="6682754" y="4027756"/>
            <a:ext cx="977564" cy="626080"/>
            <a:chOff x="2271712" y="85725"/>
            <a:chExt cx="847725" cy="542925"/>
          </a:xfrm>
        </p:grpSpPr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17B685CB-7DF4-4394-8D9F-3A37771BE38D}"/>
                </a:ext>
              </a:extLst>
            </p:cNvPr>
            <p:cNvSpPr/>
            <p:nvPr/>
          </p:nvSpPr>
          <p:spPr>
            <a:xfrm>
              <a:off x="2271712" y="85725"/>
              <a:ext cx="847725" cy="54292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AF891632-68AF-4F18-B6F6-8E88DFD609C3}"/>
                </a:ext>
              </a:extLst>
            </p:cNvPr>
            <p:cNvSpPr txBox="1"/>
            <p:nvPr/>
          </p:nvSpPr>
          <p:spPr>
            <a:xfrm>
              <a:off x="2351331" y="172521"/>
              <a:ext cx="701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Core</a:t>
              </a:r>
              <a:r>
                <a:rPr lang="en-US" altLang="zh-TW" baseline="-25000" dirty="0"/>
                <a:t>3</a:t>
              </a:r>
              <a:endParaRPr lang="zh-TW" altLang="en-US" baseline="-25000" dirty="0"/>
            </a:p>
          </p:txBody>
        </p:sp>
      </p:grpSp>
      <p:sp>
        <p:nvSpPr>
          <p:cNvPr id="59" name="矩形 58">
            <a:extLst>
              <a:ext uri="{FF2B5EF4-FFF2-40B4-BE49-F238E27FC236}">
                <a16:creationId xmlns:a16="http://schemas.microsoft.com/office/drawing/2014/main" id="{AA61995B-8CB6-4DF6-B0F3-25FC6A77EF93}"/>
              </a:ext>
            </a:extLst>
          </p:cNvPr>
          <p:cNvSpPr/>
          <p:nvPr/>
        </p:nvSpPr>
        <p:spPr>
          <a:xfrm>
            <a:off x="6605417" y="4657758"/>
            <a:ext cx="1138987" cy="6292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Private L1 cache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EFC3466A-7395-4B72-A2E6-B50B052DA874}"/>
              </a:ext>
            </a:extLst>
          </p:cNvPr>
          <p:cNvSpPr/>
          <p:nvPr/>
        </p:nvSpPr>
        <p:spPr>
          <a:xfrm>
            <a:off x="7814169" y="4027756"/>
            <a:ext cx="1204867" cy="1259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Shared L2 cache ( bank</a:t>
            </a:r>
            <a:r>
              <a:rPr lang="en-US" altLang="zh-TW" baseline="-25000" dirty="0">
                <a:solidFill>
                  <a:schemeClr val="tx1"/>
                </a:solidFill>
              </a:rPr>
              <a:t>3</a:t>
            </a:r>
            <a:r>
              <a:rPr lang="en-US" altLang="zh-TW" dirty="0">
                <a:solidFill>
                  <a:schemeClr val="tx1"/>
                </a:solidFill>
              </a:rPr>
              <a:t> )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61" name="直線接點 60">
            <a:extLst>
              <a:ext uri="{FF2B5EF4-FFF2-40B4-BE49-F238E27FC236}">
                <a16:creationId xmlns:a16="http://schemas.microsoft.com/office/drawing/2014/main" id="{E8E48C3B-6773-475F-99AC-B69CAB9CA0BB}"/>
              </a:ext>
            </a:extLst>
          </p:cNvPr>
          <p:cNvCxnSpPr>
            <a:stCxn id="59" idx="2"/>
            <a:endCxn id="65" idx="0"/>
          </p:cNvCxnSpPr>
          <p:nvPr/>
        </p:nvCxnSpPr>
        <p:spPr>
          <a:xfrm flipH="1">
            <a:off x="7171535" y="5287018"/>
            <a:ext cx="3375" cy="29829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肘形接點 40">
            <a:extLst>
              <a:ext uri="{FF2B5EF4-FFF2-40B4-BE49-F238E27FC236}">
                <a16:creationId xmlns:a16="http://schemas.microsoft.com/office/drawing/2014/main" id="{440EFD11-1DC4-461B-898F-9D2F505DE174}"/>
              </a:ext>
            </a:extLst>
          </p:cNvPr>
          <p:cNvCxnSpPr>
            <a:stCxn id="60" idx="2"/>
            <a:endCxn id="65" idx="0"/>
          </p:cNvCxnSpPr>
          <p:nvPr/>
        </p:nvCxnSpPr>
        <p:spPr>
          <a:xfrm rot="5400000">
            <a:off x="7644924" y="4813630"/>
            <a:ext cx="298292" cy="1245067"/>
          </a:xfrm>
          <a:prstGeom prst="bentConnector3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接點 62">
            <a:extLst>
              <a:ext uri="{FF2B5EF4-FFF2-40B4-BE49-F238E27FC236}">
                <a16:creationId xmlns:a16="http://schemas.microsoft.com/office/drawing/2014/main" id="{ACD5D975-9C76-4A32-8016-1CEA9B22B0EB}"/>
              </a:ext>
            </a:extLst>
          </p:cNvPr>
          <p:cNvCxnSpPr>
            <a:endCxn id="65" idx="2"/>
          </p:cNvCxnSpPr>
          <p:nvPr/>
        </p:nvCxnSpPr>
        <p:spPr>
          <a:xfrm>
            <a:off x="6402652" y="5865109"/>
            <a:ext cx="4981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接點 63">
            <a:extLst>
              <a:ext uri="{FF2B5EF4-FFF2-40B4-BE49-F238E27FC236}">
                <a16:creationId xmlns:a16="http://schemas.microsoft.com/office/drawing/2014/main" id="{67BD26E1-4E7A-4387-A62F-DF3B348AC839}"/>
              </a:ext>
            </a:extLst>
          </p:cNvPr>
          <p:cNvCxnSpPr>
            <a:stCxn id="65" idx="4"/>
          </p:cNvCxnSpPr>
          <p:nvPr/>
        </p:nvCxnSpPr>
        <p:spPr>
          <a:xfrm>
            <a:off x="7171535" y="6144908"/>
            <a:ext cx="0" cy="4442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橢圓 64">
            <a:extLst>
              <a:ext uri="{FF2B5EF4-FFF2-40B4-BE49-F238E27FC236}">
                <a16:creationId xmlns:a16="http://schemas.microsoft.com/office/drawing/2014/main" id="{8DFE6CEA-C120-46CE-8890-D309661BD753}"/>
              </a:ext>
            </a:extLst>
          </p:cNvPr>
          <p:cNvSpPr/>
          <p:nvPr/>
        </p:nvSpPr>
        <p:spPr>
          <a:xfrm>
            <a:off x="6891735" y="5585310"/>
            <a:ext cx="559598" cy="55959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3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92C21ABE-C292-4929-BE66-5253D7F6CF6D}"/>
              </a:ext>
            </a:extLst>
          </p:cNvPr>
          <p:cNvSpPr txBox="1"/>
          <p:nvPr/>
        </p:nvSpPr>
        <p:spPr>
          <a:xfrm>
            <a:off x="2614948" y="341158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Shared L2 NUCA</a:t>
            </a:r>
            <a:endParaRPr lang="zh-TW" altLang="en-US" dirty="0"/>
          </a:p>
        </p:txBody>
      </p:sp>
      <p:sp>
        <p:nvSpPr>
          <p:cNvPr id="56" name="投影片編號版面配置區 55">
            <a:extLst>
              <a:ext uri="{FF2B5EF4-FFF2-40B4-BE49-F238E27FC236}">
                <a16:creationId xmlns:a16="http://schemas.microsoft.com/office/drawing/2014/main" id="{A55C90D6-F612-46FA-BED7-4584008D0D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4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832333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ADADFF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2D2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3">
            <a:extLst>
              <a:ext uri="{FF2B5EF4-FFF2-40B4-BE49-F238E27FC236}">
                <a16:creationId xmlns:a16="http://schemas.microsoft.com/office/drawing/2014/main" id="{B66BF42C-F228-4F47-8807-86F8E10A0D9D}"/>
              </a:ext>
            </a:extLst>
          </p:cNvPr>
          <p:cNvSpPr/>
          <p:nvPr/>
        </p:nvSpPr>
        <p:spPr>
          <a:xfrm>
            <a:off x="2701011" y="3708722"/>
            <a:ext cx="3098477" cy="309847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39A5F573-EB84-4809-BF5C-74757901F4B5}"/>
              </a:ext>
            </a:extLst>
          </p:cNvPr>
          <p:cNvGrpSpPr/>
          <p:nvPr/>
        </p:nvGrpSpPr>
        <p:grpSpPr>
          <a:xfrm>
            <a:off x="2999426" y="4031152"/>
            <a:ext cx="2621426" cy="2489964"/>
            <a:chOff x="1295444" y="3128440"/>
            <a:chExt cx="2273252" cy="2159251"/>
          </a:xfrm>
        </p:grpSpPr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81F90B78-B4C1-4F7F-BC7B-A377DACF1B33}"/>
                </a:ext>
              </a:extLst>
            </p:cNvPr>
            <p:cNvCxnSpPr>
              <a:stCxn id="61" idx="4"/>
              <a:endCxn id="65" idx="0"/>
            </p:cNvCxnSpPr>
            <p:nvPr/>
          </p:nvCxnSpPr>
          <p:spPr>
            <a:xfrm>
              <a:off x="1497097" y="3483066"/>
              <a:ext cx="0" cy="24652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7D78F373-90E6-4EE1-B853-CA9C256E7A59}"/>
                </a:ext>
              </a:extLst>
            </p:cNvPr>
            <p:cNvCxnSpPr>
              <a:stCxn id="65" idx="4"/>
              <a:endCxn id="69" idx="0"/>
            </p:cNvCxnSpPr>
            <p:nvPr/>
          </p:nvCxnSpPr>
          <p:spPr>
            <a:xfrm>
              <a:off x="1497097" y="4084216"/>
              <a:ext cx="0" cy="24533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>
              <a:extLst>
                <a:ext uri="{FF2B5EF4-FFF2-40B4-BE49-F238E27FC236}">
                  <a16:creationId xmlns:a16="http://schemas.microsoft.com/office/drawing/2014/main" id="{0D1F81D5-4940-4EEB-81B9-635C8141B783}"/>
                </a:ext>
              </a:extLst>
            </p:cNvPr>
            <p:cNvCxnSpPr>
              <a:stCxn id="69" idx="4"/>
              <a:endCxn id="73" idx="0"/>
            </p:cNvCxnSpPr>
            <p:nvPr/>
          </p:nvCxnSpPr>
          <p:spPr>
            <a:xfrm>
              <a:off x="1497097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id="{0BE35B07-2EB9-462A-A02D-95693BA570BB}"/>
                </a:ext>
              </a:extLst>
            </p:cNvPr>
            <p:cNvCxnSpPr>
              <a:stCxn id="62" idx="4"/>
              <a:endCxn id="66" idx="0"/>
            </p:cNvCxnSpPr>
            <p:nvPr/>
          </p:nvCxnSpPr>
          <p:spPr>
            <a:xfrm>
              <a:off x="2123948" y="3479383"/>
              <a:ext cx="0" cy="24645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>
              <a:extLst>
                <a:ext uri="{FF2B5EF4-FFF2-40B4-BE49-F238E27FC236}">
                  <a16:creationId xmlns:a16="http://schemas.microsoft.com/office/drawing/2014/main" id="{5F854E8A-C57A-4F5F-B5EE-D7DCF5878E7B}"/>
                </a:ext>
              </a:extLst>
            </p:cNvPr>
            <p:cNvCxnSpPr>
              <a:stCxn id="66" idx="4"/>
              <a:endCxn id="70" idx="0"/>
            </p:cNvCxnSpPr>
            <p:nvPr/>
          </p:nvCxnSpPr>
          <p:spPr>
            <a:xfrm>
              <a:off x="2123948" y="4080464"/>
              <a:ext cx="0" cy="24908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>
              <a:extLst>
                <a:ext uri="{FF2B5EF4-FFF2-40B4-BE49-F238E27FC236}">
                  <a16:creationId xmlns:a16="http://schemas.microsoft.com/office/drawing/2014/main" id="{D7A43BD3-F767-4DBD-AAE2-CAF7921DCCDF}"/>
                </a:ext>
              </a:extLst>
            </p:cNvPr>
            <p:cNvCxnSpPr>
              <a:stCxn id="70" idx="4"/>
              <a:endCxn id="74" idx="0"/>
            </p:cNvCxnSpPr>
            <p:nvPr/>
          </p:nvCxnSpPr>
          <p:spPr>
            <a:xfrm>
              <a:off x="2123948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>
              <a:extLst>
                <a:ext uri="{FF2B5EF4-FFF2-40B4-BE49-F238E27FC236}">
                  <a16:creationId xmlns:a16="http://schemas.microsoft.com/office/drawing/2014/main" id="{4515E496-0A5C-46DD-A55A-8ECA87AB5578}"/>
                </a:ext>
              </a:extLst>
            </p:cNvPr>
            <p:cNvCxnSpPr>
              <a:stCxn id="63" idx="4"/>
              <a:endCxn id="67" idx="0"/>
            </p:cNvCxnSpPr>
            <p:nvPr/>
          </p:nvCxnSpPr>
          <p:spPr>
            <a:xfrm>
              <a:off x="2736034" y="3483066"/>
              <a:ext cx="0" cy="24253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>
              <a:extLst>
                <a:ext uri="{FF2B5EF4-FFF2-40B4-BE49-F238E27FC236}">
                  <a16:creationId xmlns:a16="http://schemas.microsoft.com/office/drawing/2014/main" id="{71065D7A-5B0F-4A8F-B5FD-573CF835AC8E}"/>
                </a:ext>
              </a:extLst>
            </p:cNvPr>
            <p:cNvCxnSpPr>
              <a:stCxn id="67" idx="4"/>
              <a:endCxn id="71" idx="0"/>
            </p:cNvCxnSpPr>
            <p:nvPr/>
          </p:nvCxnSpPr>
          <p:spPr>
            <a:xfrm>
              <a:off x="2736034" y="4080226"/>
              <a:ext cx="0" cy="24932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>
              <a:extLst>
                <a:ext uri="{FF2B5EF4-FFF2-40B4-BE49-F238E27FC236}">
                  <a16:creationId xmlns:a16="http://schemas.microsoft.com/office/drawing/2014/main" id="{C1009D3C-8A4F-4E13-A442-8099AB7A1F56}"/>
                </a:ext>
              </a:extLst>
            </p:cNvPr>
            <p:cNvCxnSpPr>
              <a:stCxn id="71" idx="4"/>
              <a:endCxn id="75" idx="0"/>
            </p:cNvCxnSpPr>
            <p:nvPr/>
          </p:nvCxnSpPr>
          <p:spPr>
            <a:xfrm>
              <a:off x="2736034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>
              <a:extLst>
                <a:ext uri="{FF2B5EF4-FFF2-40B4-BE49-F238E27FC236}">
                  <a16:creationId xmlns:a16="http://schemas.microsoft.com/office/drawing/2014/main" id="{5C491655-CA7B-452A-8C6B-26A517BD0F0D}"/>
                </a:ext>
              </a:extLst>
            </p:cNvPr>
            <p:cNvCxnSpPr>
              <a:stCxn id="64" idx="4"/>
              <a:endCxn id="68" idx="0"/>
            </p:cNvCxnSpPr>
            <p:nvPr/>
          </p:nvCxnSpPr>
          <p:spPr>
            <a:xfrm>
              <a:off x="3336688" y="3483066"/>
              <a:ext cx="0" cy="25287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>
              <a:extLst>
                <a:ext uri="{FF2B5EF4-FFF2-40B4-BE49-F238E27FC236}">
                  <a16:creationId xmlns:a16="http://schemas.microsoft.com/office/drawing/2014/main" id="{1D51A610-50B8-4E75-B24B-CAD8A4261CEF}"/>
                </a:ext>
              </a:extLst>
            </p:cNvPr>
            <p:cNvCxnSpPr>
              <a:stCxn id="68" idx="4"/>
              <a:endCxn id="72" idx="0"/>
            </p:cNvCxnSpPr>
            <p:nvPr/>
          </p:nvCxnSpPr>
          <p:spPr>
            <a:xfrm>
              <a:off x="3336688" y="4090562"/>
              <a:ext cx="0" cy="238985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>
              <a:extLst>
                <a:ext uri="{FF2B5EF4-FFF2-40B4-BE49-F238E27FC236}">
                  <a16:creationId xmlns:a16="http://schemas.microsoft.com/office/drawing/2014/main" id="{46453B42-012B-422C-87E2-DE535B0518FD}"/>
                </a:ext>
              </a:extLst>
            </p:cNvPr>
            <p:cNvCxnSpPr>
              <a:stCxn id="72" idx="4"/>
              <a:endCxn id="76" idx="0"/>
            </p:cNvCxnSpPr>
            <p:nvPr/>
          </p:nvCxnSpPr>
          <p:spPr>
            <a:xfrm>
              <a:off x="3336688" y="4673193"/>
              <a:ext cx="0" cy="2400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CFB2F6B9-3F6D-41F1-AD73-2BE6798E3F9D}"/>
                </a:ext>
              </a:extLst>
            </p:cNvPr>
            <p:cNvCxnSpPr>
              <a:stCxn id="61" idx="6"/>
              <a:endCxn id="62" idx="2"/>
            </p:cNvCxnSpPr>
            <p:nvPr/>
          </p:nvCxnSpPr>
          <p:spPr>
            <a:xfrm>
              <a:off x="1674410" y="3305753"/>
              <a:ext cx="27590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491804ED-DBFE-45EA-9890-F8C241ED53D0}"/>
                </a:ext>
              </a:extLst>
            </p:cNvPr>
            <p:cNvCxnSpPr>
              <a:stCxn id="65" idx="6"/>
              <a:endCxn id="66" idx="2"/>
            </p:cNvCxnSpPr>
            <p:nvPr/>
          </p:nvCxnSpPr>
          <p:spPr>
            <a:xfrm flipV="1">
              <a:off x="1674410" y="3903151"/>
              <a:ext cx="272225" cy="375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>
              <a:extLst>
                <a:ext uri="{FF2B5EF4-FFF2-40B4-BE49-F238E27FC236}">
                  <a16:creationId xmlns:a16="http://schemas.microsoft.com/office/drawing/2014/main" id="{39E6A4BC-49AE-4680-A0F7-DFC5C5262674}"/>
                </a:ext>
              </a:extLst>
            </p:cNvPr>
            <p:cNvCxnSpPr>
              <a:stCxn id="69" idx="6"/>
              <a:endCxn id="70" idx="2"/>
            </p:cNvCxnSpPr>
            <p:nvPr/>
          </p:nvCxnSpPr>
          <p:spPr>
            <a:xfrm>
              <a:off x="1668920" y="4501370"/>
              <a:ext cx="28320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>
              <a:extLst>
                <a:ext uri="{FF2B5EF4-FFF2-40B4-BE49-F238E27FC236}">
                  <a16:creationId xmlns:a16="http://schemas.microsoft.com/office/drawing/2014/main" id="{C61508FC-120F-49F8-B884-B34A6B5F96C1}"/>
                </a:ext>
              </a:extLst>
            </p:cNvPr>
            <p:cNvCxnSpPr>
              <a:stCxn id="73" idx="6"/>
              <a:endCxn id="74" idx="2"/>
            </p:cNvCxnSpPr>
            <p:nvPr/>
          </p:nvCxnSpPr>
          <p:spPr>
            <a:xfrm>
              <a:off x="1668920" y="5085076"/>
              <a:ext cx="28320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>
              <a:extLst>
                <a:ext uri="{FF2B5EF4-FFF2-40B4-BE49-F238E27FC236}">
                  <a16:creationId xmlns:a16="http://schemas.microsoft.com/office/drawing/2014/main" id="{6526CC11-9435-4026-8098-11BFF3366F4B}"/>
                </a:ext>
              </a:extLst>
            </p:cNvPr>
            <p:cNvCxnSpPr>
              <a:stCxn id="62" idx="6"/>
              <a:endCxn id="63" idx="2"/>
            </p:cNvCxnSpPr>
            <p:nvPr/>
          </p:nvCxnSpPr>
          <p:spPr>
            <a:xfrm>
              <a:off x="2297578" y="3305753"/>
              <a:ext cx="261143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F16EFEF0-B22B-47CA-B6ED-8FCB875E2641}"/>
                </a:ext>
              </a:extLst>
            </p:cNvPr>
            <p:cNvCxnSpPr>
              <a:stCxn id="66" idx="6"/>
              <a:endCxn id="67" idx="2"/>
            </p:cNvCxnSpPr>
            <p:nvPr/>
          </p:nvCxnSpPr>
          <p:spPr>
            <a:xfrm flipV="1">
              <a:off x="2301261" y="3902913"/>
              <a:ext cx="257460" cy="23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>
              <a:extLst>
                <a:ext uri="{FF2B5EF4-FFF2-40B4-BE49-F238E27FC236}">
                  <a16:creationId xmlns:a16="http://schemas.microsoft.com/office/drawing/2014/main" id="{37E8D913-C800-403A-A694-B811147F0544}"/>
                </a:ext>
              </a:extLst>
            </p:cNvPr>
            <p:cNvCxnSpPr>
              <a:stCxn id="70" idx="6"/>
              <a:endCxn id="71" idx="2"/>
            </p:cNvCxnSpPr>
            <p:nvPr/>
          </p:nvCxnSpPr>
          <p:spPr>
            <a:xfrm>
              <a:off x="2295771" y="4501370"/>
              <a:ext cx="26844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>
              <a:extLst>
                <a:ext uri="{FF2B5EF4-FFF2-40B4-BE49-F238E27FC236}">
                  <a16:creationId xmlns:a16="http://schemas.microsoft.com/office/drawing/2014/main" id="{FB811F0A-1108-4CEA-90C5-16EECDED0863}"/>
                </a:ext>
              </a:extLst>
            </p:cNvPr>
            <p:cNvCxnSpPr>
              <a:stCxn id="75" idx="2"/>
              <a:endCxn id="74" idx="6"/>
            </p:cNvCxnSpPr>
            <p:nvPr/>
          </p:nvCxnSpPr>
          <p:spPr>
            <a:xfrm flipH="1">
              <a:off x="2295771" y="5085076"/>
              <a:ext cx="26844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>
              <a:extLst>
                <a:ext uri="{FF2B5EF4-FFF2-40B4-BE49-F238E27FC236}">
                  <a16:creationId xmlns:a16="http://schemas.microsoft.com/office/drawing/2014/main" id="{4AE62F17-D133-45E3-8131-418DD30271AA}"/>
                </a:ext>
              </a:extLst>
            </p:cNvPr>
            <p:cNvCxnSpPr>
              <a:stCxn id="63" idx="6"/>
              <a:endCxn id="64" idx="2"/>
            </p:cNvCxnSpPr>
            <p:nvPr/>
          </p:nvCxnSpPr>
          <p:spPr>
            <a:xfrm>
              <a:off x="2913347" y="3305753"/>
              <a:ext cx="24602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7597509F-7FFC-4720-96CE-196B017BC2AC}"/>
                </a:ext>
              </a:extLst>
            </p:cNvPr>
            <p:cNvCxnSpPr>
              <a:stCxn id="67" idx="6"/>
              <a:endCxn id="68" idx="2"/>
            </p:cNvCxnSpPr>
            <p:nvPr/>
          </p:nvCxnSpPr>
          <p:spPr>
            <a:xfrm>
              <a:off x="2913347" y="3902913"/>
              <a:ext cx="246028" cy="1033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3E74EBC7-7841-4956-9F7B-A18CCDA58A95}"/>
                </a:ext>
              </a:extLst>
            </p:cNvPr>
            <p:cNvCxnSpPr>
              <a:stCxn id="71" idx="6"/>
              <a:endCxn id="72" idx="2"/>
            </p:cNvCxnSpPr>
            <p:nvPr/>
          </p:nvCxnSpPr>
          <p:spPr>
            <a:xfrm>
              <a:off x="2907857" y="4501370"/>
              <a:ext cx="25700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>
              <a:extLst>
                <a:ext uri="{FF2B5EF4-FFF2-40B4-BE49-F238E27FC236}">
                  <a16:creationId xmlns:a16="http://schemas.microsoft.com/office/drawing/2014/main" id="{58F418DD-C9B1-4296-A7DE-6D857D9856AC}"/>
                </a:ext>
              </a:extLst>
            </p:cNvPr>
            <p:cNvCxnSpPr>
              <a:stCxn id="75" idx="6"/>
              <a:endCxn id="76" idx="2"/>
            </p:cNvCxnSpPr>
            <p:nvPr/>
          </p:nvCxnSpPr>
          <p:spPr>
            <a:xfrm>
              <a:off x="2907857" y="5085076"/>
              <a:ext cx="25700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橢圓 60">
              <a:extLst>
                <a:ext uri="{FF2B5EF4-FFF2-40B4-BE49-F238E27FC236}">
                  <a16:creationId xmlns:a16="http://schemas.microsoft.com/office/drawing/2014/main" id="{8679D886-979C-4D74-B819-BADCC6EEF13C}"/>
                </a:ext>
              </a:extLst>
            </p:cNvPr>
            <p:cNvSpPr/>
            <p:nvPr/>
          </p:nvSpPr>
          <p:spPr>
            <a:xfrm>
              <a:off x="1319784" y="312844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0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橢圓 61">
              <a:extLst>
                <a:ext uri="{FF2B5EF4-FFF2-40B4-BE49-F238E27FC236}">
                  <a16:creationId xmlns:a16="http://schemas.microsoft.com/office/drawing/2014/main" id="{A97CCD4F-6FEF-441B-BF2B-3E529EC52985}"/>
                </a:ext>
              </a:extLst>
            </p:cNvPr>
            <p:cNvSpPr/>
            <p:nvPr/>
          </p:nvSpPr>
          <p:spPr>
            <a:xfrm>
              <a:off x="1950318" y="3132123"/>
              <a:ext cx="347260" cy="34726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橢圓 62">
              <a:extLst>
                <a:ext uri="{FF2B5EF4-FFF2-40B4-BE49-F238E27FC236}">
                  <a16:creationId xmlns:a16="http://schemas.microsoft.com/office/drawing/2014/main" id="{157660ED-8AB7-4305-874E-9CD84342382A}"/>
                </a:ext>
              </a:extLst>
            </p:cNvPr>
            <p:cNvSpPr/>
            <p:nvPr/>
          </p:nvSpPr>
          <p:spPr>
            <a:xfrm>
              <a:off x="2558721" y="312844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橢圓 63">
              <a:extLst>
                <a:ext uri="{FF2B5EF4-FFF2-40B4-BE49-F238E27FC236}">
                  <a16:creationId xmlns:a16="http://schemas.microsoft.com/office/drawing/2014/main" id="{5828753D-FE4F-46AD-8580-EB76E6397C6A}"/>
                </a:ext>
              </a:extLst>
            </p:cNvPr>
            <p:cNvSpPr/>
            <p:nvPr/>
          </p:nvSpPr>
          <p:spPr>
            <a:xfrm>
              <a:off x="3159375" y="312844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3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橢圓 64">
              <a:extLst>
                <a:ext uri="{FF2B5EF4-FFF2-40B4-BE49-F238E27FC236}">
                  <a16:creationId xmlns:a16="http://schemas.microsoft.com/office/drawing/2014/main" id="{55C58DE6-B1C3-4D0C-AFC5-611AD8B2A0FA}"/>
                </a:ext>
              </a:extLst>
            </p:cNvPr>
            <p:cNvSpPr/>
            <p:nvPr/>
          </p:nvSpPr>
          <p:spPr>
            <a:xfrm>
              <a:off x="1319784" y="372959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橢圓 65">
              <a:extLst>
                <a:ext uri="{FF2B5EF4-FFF2-40B4-BE49-F238E27FC236}">
                  <a16:creationId xmlns:a16="http://schemas.microsoft.com/office/drawing/2014/main" id="{A5CB46BE-A035-437F-8619-B198A145F7CB}"/>
                </a:ext>
              </a:extLst>
            </p:cNvPr>
            <p:cNvSpPr/>
            <p:nvPr/>
          </p:nvSpPr>
          <p:spPr>
            <a:xfrm>
              <a:off x="1946635" y="3725838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1FF61716-860B-4CA8-B11B-DF0A173296A5}"/>
                </a:ext>
              </a:extLst>
            </p:cNvPr>
            <p:cNvSpPr/>
            <p:nvPr/>
          </p:nvSpPr>
          <p:spPr>
            <a:xfrm>
              <a:off x="2558721" y="3725600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6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橢圓 67">
              <a:extLst>
                <a:ext uri="{FF2B5EF4-FFF2-40B4-BE49-F238E27FC236}">
                  <a16:creationId xmlns:a16="http://schemas.microsoft.com/office/drawing/2014/main" id="{DE1CBB25-8B5E-45F1-B6E1-EB8B8F5FCDB0}"/>
                </a:ext>
              </a:extLst>
            </p:cNvPr>
            <p:cNvSpPr/>
            <p:nvPr/>
          </p:nvSpPr>
          <p:spPr>
            <a:xfrm>
              <a:off x="3159375" y="3735936"/>
              <a:ext cx="354626" cy="35462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7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橢圓 68">
              <a:extLst>
                <a:ext uri="{FF2B5EF4-FFF2-40B4-BE49-F238E27FC236}">
                  <a16:creationId xmlns:a16="http://schemas.microsoft.com/office/drawing/2014/main" id="{1FA6DF8A-E913-4603-86C7-53AEAA48E3A2}"/>
                </a:ext>
              </a:extLst>
            </p:cNvPr>
            <p:cNvSpPr/>
            <p:nvPr/>
          </p:nvSpPr>
          <p:spPr>
            <a:xfrm>
              <a:off x="1325274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橢圓 69">
              <a:extLst>
                <a:ext uri="{FF2B5EF4-FFF2-40B4-BE49-F238E27FC236}">
                  <a16:creationId xmlns:a16="http://schemas.microsoft.com/office/drawing/2014/main" id="{1EA35268-3358-4EB1-9AE6-A2252598E8C5}"/>
                </a:ext>
              </a:extLst>
            </p:cNvPr>
            <p:cNvSpPr/>
            <p:nvPr/>
          </p:nvSpPr>
          <p:spPr>
            <a:xfrm>
              <a:off x="1952125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橢圓 70">
              <a:extLst>
                <a:ext uri="{FF2B5EF4-FFF2-40B4-BE49-F238E27FC236}">
                  <a16:creationId xmlns:a16="http://schemas.microsoft.com/office/drawing/2014/main" id="{1FBFF1B4-0E40-46CB-A083-132075D96624}"/>
                </a:ext>
              </a:extLst>
            </p:cNvPr>
            <p:cNvSpPr/>
            <p:nvPr/>
          </p:nvSpPr>
          <p:spPr>
            <a:xfrm>
              <a:off x="2564211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橢圓 71">
              <a:extLst>
                <a:ext uri="{FF2B5EF4-FFF2-40B4-BE49-F238E27FC236}">
                  <a16:creationId xmlns:a16="http://schemas.microsoft.com/office/drawing/2014/main" id="{59E2E090-B5AC-4023-8BDD-082EB5AD9D05}"/>
                </a:ext>
              </a:extLst>
            </p:cNvPr>
            <p:cNvSpPr/>
            <p:nvPr/>
          </p:nvSpPr>
          <p:spPr>
            <a:xfrm>
              <a:off x="3164865" y="4329547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橢圓 72">
              <a:extLst>
                <a:ext uri="{FF2B5EF4-FFF2-40B4-BE49-F238E27FC236}">
                  <a16:creationId xmlns:a16="http://schemas.microsoft.com/office/drawing/2014/main" id="{FA4E5D91-F4B1-4120-AEF5-08869336C7AD}"/>
                </a:ext>
              </a:extLst>
            </p:cNvPr>
            <p:cNvSpPr/>
            <p:nvPr/>
          </p:nvSpPr>
          <p:spPr>
            <a:xfrm>
              <a:off x="1325274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橢圓 73">
              <a:extLst>
                <a:ext uri="{FF2B5EF4-FFF2-40B4-BE49-F238E27FC236}">
                  <a16:creationId xmlns:a16="http://schemas.microsoft.com/office/drawing/2014/main" id="{F7E997DB-780B-41D3-BE0F-7A0DF01EEEBF}"/>
                </a:ext>
              </a:extLst>
            </p:cNvPr>
            <p:cNvSpPr/>
            <p:nvPr/>
          </p:nvSpPr>
          <p:spPr>
            <a:xfrm>
              <a:off x="1952125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橢圓 74">
              <a:extLst>
                <a:ext uri="{FF2B5EF4-FFF2-40B4-BE49-F238E27FC236}">
                  <a16:creationId xmlns:a16="http://schemas.microsoft.com/office/drawing/2014/main" id="{5D6D47B3-0F4F-4782-A276-F95EFE2D16C2}"/>
                </a:ext>
              </a:extLst>
            </p:cNvPr>
            <p:cNvSpPr/>
            <p:nvPr/>
          </p:nvSpPr>
          <p:spPr>
            <a:xfrm>
              <a:off x="2564211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橢圓 75">
              <a:extLst>
                <a:ext uri="{FF2B5EF4-FFF2-40B4-BE49-F238E27FC236}">
                  <a16:creationId xmlns:a16="http://schemas.microsoft.com/office/drawing/2014/main" id="{4A894E1E-17F6-4B3E-B400-6BA4E8D2BEF8}"/>
                </a:ext>
              </a:extLst>
            </p:cNvPr>
            <p:cNvSpPr/>
            <p:nvPr/>
          </p:nvSpPr>
          <p:spPr>
            <a:xfrm>
              <a:off x="3164865" y="4913253"/>
              <a:ext cx="343646" cy="34364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文字方塊 76">
              <a:extLst>
                <a:ext uri="{FF2B5EF4-FFF2-40B4-BE49-F238E27FC236}">
                  <a16:creationId xmlns:a16="http://schemas.microsoft.com/office/drawing/2014/main" id="{16E9971A-19C2-4E6A-AEE6-F43C9B091CF4}"/>
                </a:ext>
              </a:extLst>
            </p:cNvPr>
            <p:cNvSpPr txBox="1"/>
            <p:nvPr/>
          </p:nvSpPr>
          <p:spPr>
            <a:xfrm>
              <a:off x="2541787" y="433909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10</a:t>
              </a:r>
              <a:endParaRPr lang="zh-TW" altLang="en-US" b="1" dirty="0"/>
            </a:p>
          </p:txBody>
        </p:sp>
        <p:sp>
          <p:nvSpPr>
            <p:cNvPr id="78" name="文字方塊 77">
              <a:extLst>
                <a:ext uri="{FF2B5EF4-FFF2-40B4-BE49-F238E27FC236}">
                  <a16:creationId xmlns:a16="http://schemas.microsoft.com/office/drawing/2014/main" id="{40ECED68-04EF-419C-AF02-C0A14435EED0}"/>
                </a:ext>
              </a:extLst>
            </p:cNvPr>
            <p:cNvSpPr txBox="1"/>
            <p:nvPr/>
          </p:nvSpPr>
          <p:spPr>
            <a:xfrm>
              <a:off x="3149992" y="433909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11</a:t>
              </a:r>
              <a:endParaRPr lang="zh-TW" altLang="en-US" b="1" dirty="0"/>
            </a:p>
          </p:txBody>
        </p:sp>
        <p:sp>
          <p:nvSpPr>
            <p:cNvPr id="79" name="文字方塊 78">
              <a:extLst>
                <a:ext uri="{FF2B5EF4-FFF2-40B4-BE49-F238E27FC236}">
                  <a16:creationId xmlns:a16="http://schemas.microsoft.com/office/drawing/2014/main" id="{449CBE28-E655-431C-B75F-BFAA78E62CFA}"/>
                </a:ext>
              </a:extLst>
            </p:cNvPr>
            <p:cNvSpPr txBox="1"/>
            <p:nvPr/>
          </p:nvSpPr>
          <p:spPr>
            <a:xfrm>
              <a:off x="1295444" y="490828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12</a:t>
              </a:r>
              <a:endParaRPr lang="zh-TW" altLang="en-US" b="1" dirty="0"/>
            </a:p>
          </p:txBody>
        </p:sp>
        <p:sp>
          <p:nvSpPr>
            <p:cNvPr id="80" name="文字方塊 79">
              <a:extLst>
                <a:ext uri="{FF2B5EF4-FFF2-40B4-BE49-F238E27FC236}">
                  <a16:creationId xmlns:a16="http://schemas.microsoft.com/office/drawing/2014/main" id="{1C533345-0C45-4FD9-8B53-AA55151F82B0}"/>
                </a:ext>
              </a:extLst>
            </p:cNvPr>
            <p:cNvSpPr txBox="1"/>
            <p:nvPr/>
          </p:nvSpPr>
          <p:spPr>
            <a:xfrm>
              <a:off x="1922295" y="491395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13</a:t>
              </a:r>
              <a:endParaRPr lang="zh-TW" altLang="en-US" b="1" dirty="0"/>
            </a:p>
          </p:txBody>
        </p:sp>
        <p:sp>
          <p:nvSpPr>
            <p:cNvPr id="81" name="文字方塊 80">
              <a:extLst>
                <a:ext uri="{FF2B5EF4-FFF2-40B4-BE49-F238E27FC236}">
                  <a16:creationId xmlns:a16="http://schemas.microsoft.com/office/drawing/2014/main" id="{5DE42469-C6EF-497D-BE03-F7AF467D9F3D}"/>
                </a:ext>
              </a:extLst>
            </p:cNvPr>
            <p:cNvSpPr txBox="1"/>
            <p:nvPr/>
          </p:nvSpPr>
          <p:spPr>
            <a:xfrm>
              <a:off x="2542080" y="491598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14</a:t>
              </a:r>
              <a:endParaRPr lang="zh-TW" altLang="en-US" b="1" dirty="0"/>
            </a:p>
          </p:txBody>
        </p:sp>
        <p:sp>
          <p:nvSpPr>
            <p:cNvPr id="82" name="文字方塊 81">
              <a:extLst>
                <a:ext uri="{FF2B5EF4-FFF2-40B4-BE49-F238E27FC236}">
                  <a16:creationId xmlns:a16="http://schemas.microsoft.com/office/drawing/2014/main" id="{79BF8BE9-6546-47E8-941A-617D03A0E4E4}"/>
                </a:ext>
              </a:extLst>
            </p:cNvPr>
            <p:cNvSpPr txBox="1"/>
            <p:nvPr/>
          </p:nvSpPr>
          <p:spPr>
            <a:xfrm>
              <a:off x="3142734" y="4918359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/>
                <a:t>15</a:t>
              </a:r>
              <a:endParaRPr lang="zh-TW" altLang="en-US" b="1" dirty="0"/>
            </a:p>
          </p:txBody>
        </p:sp>
      </p:grpSp>
      <p:grpSp>
        <p:nvGrpSpPr>
          <p:cNvPr id="127" name="群組 126">
            <a:extLst>
              <a:ext uri="{FF2B5EF4-FFF2-40B4-BE49-F238E27FC236}">
                <a16:creationId xmlns:a16="http://schemas.microsoft.com/office/drawing/2014/main" id="{E0384368-A96A-4245-A4B8-DE9251B61BC1}"/>
              </a:ext>
            </a:extLst>
          </p:cNvPr>
          <p:cNvGrpSpPr/>
          <p:nvPr/>
        </p:nvGrpSpPr>
        <p:grpSpPr>
          <a:xfrm>
            <a:off x="5353309" y="3892368"/>
            <a:ext cx="3753092" cy="2696796"/>
            <a:chOff x="5353309" y="3892368"/>
            <a:chExt cx="3753092" cy="2696796"/>
          </a:xfrm>
        </p:grpSpPr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F929A30E-C261-48FD-9C58-B46886AFDE17}"/>
                </a:ext>
              </a:extLst>
            </p:cNvPr>
            <p:cNvCxnSpPr>
              <a:stCxn id="34" idx="4"/>
            </p:cNvCxnSpPr>
            <p:nvPr/>
          </p:nvCxnSpPr>
          <p:spPr>
            <a:xfrm>
              <a:off x="7171535" y="6144908"/>
              <a:ext cx="0" cy="44425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47E6B784-0D36-4B40-88F7-B10E8042B99B}"/>
                </a:ext>
              </a:extLst>
            </p:cNvPr>
            <p:cNvCxnSpPr>
              <a:stCxn id="64" idx="0"/>
            </p:cNvCxnSpPr>
            <p:nvPr/>
          </p:nvCxnSpPr>
          <p:spPr>
            <a:xfrm flipV="1">
              <a:off x="5353309" y="3892368"/>
              <a:ext cx="1181151" cy="13878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7CD6946C-5624-4FB2-BC42-52CF84517366}"/>
                </a:ext>
              </a:extLst>
            </p:cNvPr>
            <p:cNvCxnSpPr>
              <a:stCxn id="64" idx="4"/>
            </p:cNvCxnSpPr>
            <p:nvPr/>
          </p:nvCxnSpPr>
          <p:spPr>
            <a:xfrm>
              <a:off x="5353309" y="4440094"/>
              <a:ext cx="1190054" cy="1837944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242324D5-BAD6-4959-A35E-4AAA03F427B6}"/>
                </a:ext>
              </a:extLst>
            </p:cNvPr>
            <p:cNvSpPr/>
            <p:nvPr/>
          </p:nvSpPr>
          <p:spPr>
            <a:xfrm>
              <a:off x="6534459" y="3901863"/>
              <a:ext cx="2571942" cy="237617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7" name="群組 26">
              <a:extLst>
                <a:ext uri="{FF2B5EF4-FFF2-40B4-BE49-F238E27FC236}">
                  <a16:creationId xmlns:a16="http://schemas.microsoft.com/office/drawing/2014/main" id="{0180F5EE-7AEC-4085-9048-B1C58AD2543B}"/>
                </a:ext>
              </a:extLst>
            </p:cNvPr>
            <p:cNvGrpSpPr/>
            <p:nvPr/>
          </p:nvGrpSpPr>
          <p:grpSpPr>
            <a:xfrm>
              <a:off x="6682754" y="4027756"/>
              <a:ext cx="977564" cy="626080"/>
              <a:chOff x="2271712" y="85725"/>
              <a:chExt cx="847725" cy="542925"/>
            </a:xfrm>
          </p:grpSpPr>
          <p:sp>
            <p:nvSpPr>
              <p:cNvPr id="35" name="橢圓 34">
                <a:extLst>
                  <a:ext uri="{FF2B5EF4-FFF2-40B4-BE49-F238E27FC236}">
                    <a16:creationId xmlns:a16="http://schemas.microsoft.com/office/drawing/2014/main" id="{949931ED-6A0C-46E8-B7FD-D26C782D9F6A}"/>
                  </a:ext>
                </a:extLst>
              </p:cNvPr>
              <p:cNvSpPr/>
              <p:nvPr/>
            </p:nvSpPr>
            <p:spPr>
              <a:xfrm>
                <a:off x="2271712" y="85725"/>
                <a:ext cx="847725" cy="54292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文字方塊 35">
                <a:extLst>
                  <a:ext uri="{FF2B5EF4-FFF2-40B4-BE49-F238E27FC236}">
                    <a16:creationId xmlns:a16="http://schemas.microsoft.com/office/drawing/2014/main" id="{2C919192-4F80-4C4B-AD99-90F9F543177E}"/>
                  </a:ext>
                </a:extLst>
              </p:cNvPr>
              <p:cNvSpPr txBox="1"/>
              <p:nvPr/>
            </p:nvSpPr>
            <p:spPr>
              <a:xfrm>
                <a:off x="2351331" y="172521"/>
                <a:ext cx="701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Core</a:t>
                </a:r>
                <a:r>
                  <a:rPr lang="en-US" altLang="zh-TW" baseline="-25000" dirty="0"/>
                  <a:t>3</a:t>
                </a:r>
                <a:endParaRPr lang="zh-TW" altLang="en-US" baseline="-25000" dirty="0"/>
              </a:p>
            </p:txBody>
          </p:sp>
        </p:grp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A0A83000-F480-448F-BC15-98E8D36E21F6}"/>
                </a:ext>
              </a:extLst>
            </p:cNvPr>
            <p:cNvSpPr/>
            <p:nvPr/>
          </p:nvSpPr>
          <p:spPr>
            <a:xfrm>
              <a:off x="6605417" y="4657758"/>
              <a:ext cx="1138987" cy="6292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Private L1 cache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C0EB321C-D96C-4C76-B00C-6641C4D360F8}"/>
                </a:ext>
              </a:extLst>
            </p:cNvPr>
            <p:cNvSpPr/>
            <p:nvPr/>
          </p:nvSpPr>
          <p:spPr>
            <a:xfrm>
              <a:off x="7814169" y="4027756"/>
              <a:ext cx="1204867" cy="12592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Shared L2 cache ( bank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3</a:t>
              </a:r>
              <a:r>
                <a:rPr lang="en-US" altLang="zh-TW" dirty="0">
                  <a:solidFill>
                    <a:schemeClr val="tx1"/>
                  </a:solidFill>
                </a:rPr>
                <a:t> )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AAFF244A-45BE-4ED9-82B5-42B8DC06A280}"/>
                </a:ext>
              </a:extLst>
            </p:cNvPr>
            <p:cNvCxnSpPr>
              <a:stCxn id="28" idx="2"/>
              <a:endCxn id="34" idx="0"/>
            </p:cNvCxnSpPr>
            <p:nvPr/>
          </p:nvCxnSpPr>
          <p:spPr>
            <a:xfrm flipH="1">
              <a:off x="7171535" y="5287018"/>
              <a:ext cx="3375" cy="2982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肘形接點 40">
              <a:extLst>
                <a:ext uri="{FF2B5EF4-FFF2-40B4-BE49-F238E27FC236}">
                  <a16:creationId xmlns:a16="http://schemas.microsoft.com/office/drawing/2014/main" id="{C724278D-3DC0-4196-B75A-96C28C242060}"/>
                </a:ext>
              </a:extLst>
            </p:cNvPr>
            <p:cNvCxnSpPr>
              <a:stCxn id="29" idx="2"/>
              <a:endCxn id="34" idx="0"/>
            </p:cNvCxnSpPr>
            <p:nvPr/>
          </p:nvCxnSpPr>
          <p:spPr>
            <a:xfrm rot="5400000">
              <a:off x="7644924" y="4813630"/>
              <a:ext cx="298292" cy="1245067"/>
            </a:xfrm>
            <a:prstGeom prst="bentConnector3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50E9E416-5148-48F7-8BB8-979362A3AB42}"/>
                </a:ext>
              </a:extLst>
            </p:cNvPr>
            <p:cNvCxnSpPr>
              <a:endCxn id="34" idx="2"/>
            </p:cNvCxnSpPr>
            <p:nvPr/>
          </p:nvCxnSpPr>
          <p:spPr>
            <a:xfrm>
              <a:off x="6402652" y="5865109"/>
              <a:ext cx="498166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橢圓 33">
              <a:extLst>
                <a:ext uri="{FF2B5EF4-FFF2-40B4-BE49-F238E27FC236}">
                  <a16:creationId xmlns:a16="http://schemas.microsoft.com/office/drawing/2014/main" id="{CA51D5CD-B415-4481-A753-4FEF66E4A22E}"/>
                </a:ext>
              </a:extLst>
            </p:cNvPr>
            <p:cNvSpPr/>
            <p:nvPr/>
          </p:nvSpPr>
          <p:spPr>
            <a:xfrm>
              <a:off x="6891735" y="5585310"/>
              <a:ext cx="559598" cy="55959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3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C79D23DA-F8A0-4586-9CD7-99664AE3B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Varied Latency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5A3E8A2-6362-4249-9A5D-A9CFFACEF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NUCA features varied latencies to different banks</a:t>
            </a:r>
          </a:p>
          <a:p>
            <a:endParaRPr lang="en-US" altLang="zh-TW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D295D94-08C2-47B4-BD85-FA317B44BF16}"/>
              </a:ext>
            </a:extLst>
          </p:cNvPr>
          <p:cNvSpPr txBox="1"/>
          <p:nvPr/>
        </p:nvSpPr>
        <p:spPr>
          <a:xfrm>
            <a:off x="2771157" y="372636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1"/>
                </a:solidFill>
              </a:rPr>
              <a:t>Source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B29BCF5B-7C43-4BCE-84E0-10C835C34351}"/>
              </a:ext>
            </a:extLst>
          </p:cNvPr>
          <p:cNvSpPr/>
          <p:nvPr/>
        </p:nvSpPr>
        <p:spPr bwMode="auto">
          <a:xfrm>
            <a:off x="3014663" y="40243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5B43F512-5C1F-4B10-A42A-30B9B9DAB822}"/>
              </a:ext>
            </a:extLst>
          </p:cNvPr>
          <p:cNvSpPr/>
          <p:nvPr/>
        </p:nvSpPr>
        <p:spPr bwMode="auto">
          <a:xfrm>
            <a:off x="5133499" y="40243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16A46942-3322-4112-923C-A8DD13BCF651}"/>
              </a:ext>
            </a:extLst>
          </p:cNvPr>
          <p:cNvSpPr/>
          <p:nvPr/>
        </p:nvSpPr>
        <p:spPr bwMode="auto">
          <a:xfrm>
            <a:off x="5133499" y="6076949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5739BD4C-4454-4053-BD90-9CBD9969C237}"/>
              </a:ext>
            </a:extLst>
          </p:cNvPr>
          <p:cNvCxnSpPr>
            <a:stCxn id="12" idx="6"/>
            <a:endCxn id="13" idx="2"/>
          </p:cNvCxnSpPr>
          <p:nvPr/>
        </p:nvCxnSpPr>
        <p:spPr bwMode="auto">
          <a:xfrm>
            <a:off x="3443288" y="4238626"/>
            <a:ext cx="1690211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/>
            <a:tailEnd type="triangle"/>
          </a:ln>
          <a:effectLst/>
        </p:spPr>
      </p:cxnSp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80D6CD5E-E745-46CF-8CF2-0666EA3AB904}"/>
              </a:ext>
            </a:extLst>
          </p:cNvPr>
          <p:cNvSpPr/>
          <p:nvPr/>
        </p:nvSpPr>
        <p:spPr bwMode="auto">
          <a:xfrm>
            <a:off x="3448050" y="4173093"/>
            <a:ext cx="1956793" cy="1913382"/>
          </a:xfrm>
          <a:custGeom>
            <a:avLst/>
            <a:gdLst>
              <a:gd name="connsiteX0" fmla="*/ 0 w 1956793"/>
              <a:gd name="connsiteY0" fmla="*/ 56007 h 1913382"/>
              <a:gd name="connsiteX1" fmla="*/ 1400175 w 1956793"/>
              <a:gd name="connsiteY1" fmla="*/ 46482 h 1913382"/>
              <a:gd name="connsiteX2" fmla="*/ 1905000 w 1956793"/>
              <a:gd name="connsiteY2" fmla="*/ 560832 h 1913382"/>
              <a:gd name="connsiteX3" fmla="*/ 1914525 w 1956793"/>
              <a:gd name="connsiteY3" fmla="*/ 1913382 h 1913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793" h="1913382">
                <a:moveTo>
                  <a:pt x="0" y="56007"/>
                </a:moveTo>
                <a:cubicBezTo>
                  <a:pt x="541337" y="9176"/>
                  <a:pt x="1082675" y="-37655"/>
                  <a:pt x="1400175" y="46482"/>
                </a:cubicBezTo>
                <a:cubicBezTo>
                  <a:pt x="1717675" y="130619"/>
                  <a:pt x="1819275" y="249682"/>
                  <a:pt x="1905000" y="560832"/>
                </a:cubicBezTo>
                <a:cubicBezTo>
                  <a:pt x="1990725" y="871982"/>
                  <a:pt x="1952625" y="1392682"/>
                  <a:pt x="1914525" y="1913382"/>
                </a:cubicBez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F252431-859E-44FF-8E11-A8E942ED3005}"/>
              </a:ext>
            </a:extLst>
          </p:cNvPr>
          <p:cNvSpPr/>
          <p:nvPr/>
        </p:nvSpPr>
        <p:spPr bwMode="auto">
          <a:xfrm>
            <a:off x="7080858" y="3459179"/>
            <a:ext cx="150019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0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6F6E67D-613C-4B94-94E0-EC5658F3DD69}"/>
              </a:ext>
            </a:extLst>
          </p:cNvPr>
          <p:cNvSpPr/>
          <p:nvPr/>
        </p:nvSpPr>
        <p:spPr bwMode="auto">
          <a:xfrm>
            <a:off x="7290123" y="3459179"/>
            <a:ext cx="600076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3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1A5A1F6B-B4E4-4403-B5A2-0B1E63565A9F}"/>
              </a:ext>
            </a:extLst>
          </p:cNvPr>
          <p:cNvSpPr/>
          <p:nvPr/>
        </p:nvSpPr>
        <p:spPr bwMode="auto">
          <a:xfrm>
            <a:off x="7949445" y="3459179"/>
            <a:ext cx="1050135" cy="3429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rPr>
              <a:t>15</a:t>
            </a:r>
            <a:endParaRPr kumimoji="0" lang="zh-TW" altLang="en-US" b="0" i="0" u="none" strike="noStrike" cap="none" normalizeH="0" baseline="0" dirty="0">
              <a:ln>
                <a:noFill/>
              </a:ln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DB5119A5-6020-4977-AE39-8E84188FCD4D}"/>
              </a:ext>
            </a:extLst>
          </p:cNvPr>
          <p:cNvSpPr txBox="1"/>
          <p:nvPr/>
        </p:nvSpPr>
        <p:spPr>
          <a:xfrm>
            <a:off x="5919631" y="3445962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Latencies:</a:t>
            </a:r>
            <a:endParaRPr lang="zh-TW" altLang="en-US" dirty="0"/>
          </a:p>
        </p:txBody>
      </p:sp>
      <p:grpSp>
        <p:nvGrpSpPr>
          <p:cNvPr id="97" name="群組 96">
            <a:extLst>
              <a:ext uri="{FF2B5EF4-FFF2-40B4-BE49-F238E27FC236}">
                <a16:creationId xmlns:a16="http://schemas.microsoft.com/office/drawing/2014/main" id="{C5B758E4-0A32-419C-B0E6-A774FE3E902A}"/>
              </a:ext>
            </a:extLst>
          </p:cNvPr>
          <p:cNvGrpSpPr/>
          <p:nvPr/>
        </p:nvGrpSpPr>
        <p:grpSpPr>
          <a:xfrm>
            <a:off x="-74447" y="3892079"/>
            <a:ext cx="3303423" cy="2697085"/>
            <a:chOff x="-74447" y="3892079"/>
            <a:chExt cx="3303423" cy="2697085"/>
          </a:xfrm>
        </p:grpSpPr>
        <p:grpSp>
          <p:nvGrpSpPr>
            <p:cNvPr id="83" name="群組 82">
              <a:extLst>
                <a:ext uri="{FF2B5EF4-FFF2-40B4-BE49-F238E27FC236}">
                  <a16:creationId xmlns:a16="http://schemas.microsoft.com/office/drawing/2014/main" id="{CBE53891-43B8-4C35-81A7-76DAB7962B18}"/>
                </a:ext>
              </a:extLst>
            </p:cNvPr>
            <p:cNvGrpSpPr/>
            <p:nvPr/>
          </p:nvGrpSpPr>
          <p:grpSpPr>
            <a:xfrm>
              <a:off x="-74447" y="3901863"/>
              <a:ext cx="2703749" cy="2687301"/>
              <a:chOff x="5286374" y="1876425"/>
              <a:chExt cx="2344641" cy="2330378"/>
            </a:xfrm>
          </p:grpSpPr>
          <p:sp>
            <p:nvSpPr>
              <p:cNvPr id="84" name="矩形 83">
                <a:extLst>
                  <a:ext uri="{FF2B5EF4-FFF2-40B4-BE49-F238E27FC236}">
                    <a16:creationId xmlns:a16="http://schemas.microsoft.com/office/drawing/2014/main" id="{2C9E5F8B-CCBE-4CD9-8B26-1CB5083CA00F}"/>
                  </a:ext>
                </a:extLst>
              </p:cNvPr>
              <p:cNvSpPr/>
              <p:nvPr/>
            </p:nvSpPr>
            <p:spPr>
              <a:xfrm>
                <a:off x="5400675" y="1876425"/>
                <a:ext cx="2230340" cy="206057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85" name="群組 84">
                <a:extLst>
                  <a:ext uri="{FF2B5EF4-FFF2-40B4-BE49-F238E27FC236}">
                    <a16:creationId xmlns:a16="http://schemas.microsoft.com/office/drawing/2014/main" id="{BE90E90A-DC9D-406D-ABC5-6C646DC0B29C}"/>
                  </a:ext>
                </a:extLst>
              </p:cNvPr>
              <p:cNvGrpSpPr/>
              <p:nvPr/>
            </p:nvGrpSpPr>
            <p:grpSpPr>
              <a:xfrm>
                <a:off x="5529273" y="1985597"/>
                <a:ext cx="847725" cy="542925"/>
                <a:chOff x="2271712" y="85725"/>
                <a:chExt cx="847725" cy="542925"/>
              </a:xfrm>
            </p:grpSpPr>
            <p:sp>
              <p:nvSpPr>
                <p:cNvPr id="93" name="橢圓 92">
                  <a:extLst>
                    <a:ext uri="{FF2B5EF4-FFF2-40B4-BE49-F238E27FC236}">
                      <a16:creationId xmlns:a16="http://schemas.microsoft.com/office/drawing/2014/main" id="{B4AE1DF2-E6AE-4E2B-B681-0D7BB870422F}"/>
                    </a:ext>
                  </a:extLst>
                </p:cNvPr>
                <p:cNvSpPr/>
                <p:nvPr/>
              </p:nvSpPr>
              <p:spPr>
                <a:xfrm>
                  <a:off x="2271712" y="85725"/>
                  <a:ext cx="847725" cy="5429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文字方塊 93">
                  <a:extLst>
                    <a:ext uri="{FF2B5EF4-FFF2-40B4-BE49-F238E27FC236}">
                      <a16:creationId xmlns:a16="http://schemas.microsoft.com/office/drawing/2014/main" id="{3D08BB7A-D662-47DC-A0F2-29694C7AE8F2}"/>
                    </a:ext>
                  </a:extLst>
                </p:cNvPr>
                <p:cNvSpPr txBox="1"/>
                <p:nvPr/>
              </p:nvSpPr>
              <p:spPr>
                <a:xfrm>
                  <a:off x="2351331" y="172521"/>
                  <a:ext cx="667524" cy="32027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/>
                    <a:t>Core</a:t>
                  </a:r>
                  <a:r>
                    <a:rPr lang="en-US" altLang="zh-TW" baseline="-25000" dirty="0"/>
                    <a:t>0</a:t>
                  </a:r>
                  <a:endParaRPr lang="zh-TW" altLang="en-US" baseline="-25000" dirty="0"/>
                </a:p>
              </p:txBody>
            </p:sp>
          </p:grp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C7953E14-894B-474C-BC51-277C7296C1E0}"/>
                  </a:ext>
                </a:extLst>
              </p:cNvPr>
              <p:cNvSpPr/>
              <p:nvPr/>
            </p:nvSpPr>
            <p:spPr>
              <a:xfrm>
                <a:off x="5462208" y="2531923"/>
                <a:ext cx="987708" cy="54568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Private L1 cache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矩形 86">
                <a:extLst>
                  <a:ext uri="{FF2B5EF4-FFF2-40B4-BE49-F238E27FC236}">
                    <a16:creationId xmlns:a16="http://schemas.microsoft.com/office/drawing/2014/main" id="{190463FD-73BA-4843-A993-BCBEC9514764}"/>
                  </a:ext>
                </a:extLst>
              </p:cNvPr>
              <p:cNvSpPr/>
              <p:nvPr/>
            </p:nvSpPr>
            <p:spPr>
              <a:xfrm>
                <a:off x="6510415" y="1985597"/>
                <a:ext cx="1044838" cy="10920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Shared L2 cache ( bank</a:t>
                </a:r>
                <a:r>
                  <a:rPr lang="en-US" altLang="zh-TW" baseline="-25000" dirty="0">
                    <a:solidFill>
                      <a:schemeClr val="tx1"/>
                    </a:solidFill>
                  </a:rPr>
                  <a:t>0</a:t>
                </a:r>
                <a:r>
                  <a:rPr lang="en-US" altLang="zh-TW" dirty="0">
                    <a:solidFill>
                      <a:schemeClr val="tx1"/>
                    </a:solidFill>
                  </a:rPr>
                  <a:t> )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8" name="直線接點 87">
                <a:extLst>
                  <a:ext uri="{FF2B5EF4-FFF2-40B4-BE49-F238E27FC236}">
                    <a16:creationId xmlns:a16="http://schemas.microsoft.com/office/drawing/2014/main" id="{98E3E013-BB2B-49DA-B6EA-8CD9478E0123}"/>
                  </a:ext>
                </a:extLst>
              </p:cNvPr>
              <p:cNvCxnSpPr>
                <a:stCxn id="86" idx="2"/>
                <a:endCxn id="92" idx="0"/>
              </p:cNvCxnSpPr>
              <p:nvPr/>
            </p:nvCxnSpPr>
            <p:spPr>
              <a:xfrm flipH="1">
                <a:off x="5953135" y="3077606"/>
                <a:ext cx="2927" cy="258673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肘形接點 40">
                <a:extLst>
                  <a:ext uri="{FF2B5EF4-FFF2-40B4-BE49-F238E27FC236}">
                    <a16:creationId xmlns:a16="http://schemas.microsoft.com/office/drawing/2014/main" id="{CE1F9714-6454-4C4C-BAFD-F6A0F7F55837}"/>
                  </a:ext>
                </a:extLst>
              </p:cNvPr>
              <p:cNvCxnSpPr>
                <a:stCxn id="87" idx="2"/>
                <a:endCxn id="92" idx="0"/>
              </p:cNvCxnSpPr>
              <p:nvPr/>
            </p:nvCxnSpPr>
            <p:spPr>
              <a:xfrm rot="5400000">
                <a:off x="6363649" y="2667093"/>
                <a:ext cx="258673" cy="1079699"/>
              </a:xfrm>
              <a:prstGeom prst="bentConnector3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>
                <a:extLst>
                  <a:ext uri="{FF2B5EF4-FFF2-40B4-BE49-F238E27FC236}">
                    <a16:creationId xmlns:a16="http://schemas.microsoft.com/office/drawing/2014/main" id="{04A2F6E1-F02E-498A-8ABF-30438CAE078A}"/>
                  </a:ext>
                </a:extLst>
              </p:cNvPr>
              <p:cNvCxnSpPr>
                <a:endCxn id="92" idx="2"/>
              </p:cNvCxnSpPr>
              <p:nvPr/>
            </p:nvCxnSpPr>
            <p:spPr>
              <a:xfrm>
                <a:off x="5286374" y="3578916"/>
                <a:ext cx="432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>
                <a:extLst>
                  <a:ext uri="{FF2B5EF4-FFF2-40B4-BE49-F238E27FC236}">
                    <a16:creationId xmlns:a16="http://schemas.microsoft.com/office/drawing/2014/main" id="{EBB5F58D-7CEB-430D-BFCA-AE8B57B43D8C}"/>
                  </a:ext>
                </a:extLst>
              </p:cNvPr>
              <p:cNvCxnSpPr>
                <a:stCxn id="92" idx="4"/>
              </p:cNvCxnSpPr>
              <p:nvPr/>
            </p:nvCxnSpPr>
            <p:spPr>
              <a:xfrm>
                <a:off x="5953135" y="3821552"/>
                <a:ext cx="0" cy="38525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橢圓 91">
                <a:extLst>
                  <a:ext uri="{FF2B5EF4-FFF2-40B4-BE49-F238E27FC236}">
                    <a16:creationId xmlns:a16="http://schemas.microsoft.com/office/drawing/2014/main" id="{CACE4BD9-338C-4DF1-B1E7-D750A2B27601}"/>
                  </a:ext>
                </a:extLst>
              </p:cNvPr>
              <p:cNvSpPr/>
              <p:nvPr/>
            </p:nvSpPr>
            <p:spPr>
              <a:xfrm>
                <a:off x="5710498" y="3336279"/>
                <a:ext cx="485273" cy="48527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0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5" name="直線接點 94">
              <a:extLst>
                <a:ext uri="{FF2B5EF4-FFF2-40B4-BE49-F238E27FC236}">
                  <a16:creationId xmlns:a16="http://schemas.microsoft.com/office/drawing/2014/main" id="{2F4B9AF1-BD8C-40FB-862E-FAB7D983D11A}"/>
                </a:ext>
              </a:extLst>
            </p:cNvPr>
            <p:cNvCxnSpPr>
              <a:cxnSpLocks/>
              <a:stCxn id="12" idx="0"/>
            </p:cNvCxnSpPr>
            <p:nvPr/>
          </p:nvCxnSpPr>
          <p:spPr>
            <a:xfrm flipH="1" flipV="1">
              <a:off x="2632194" y="3892079"/>
              <a:ext cx="596782" cy="132234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>
              <a:extLst>
                <a:ext uri="{FF2B5EF4-FFF2-40B4-BE49-F238E27FC236}">
                  <a16:creationId xmlns:a16="http://schemas.microsoft.com/office/drawing/2014/main" id="{4B20AEA0-50B8-4E76-99F5-269D55068BF8}"/>
                </a:ext>
              </a:extLst>
            </p:cNvPr>
            <p:cNvCxnSpPr>
              <a:cxnSpLocks/>
              <a:stCxn id="12" idx="4"/>
            </p:cNvCxnSpPr>
            <p:nvPr/>
          </p:nvCxnSpPr>
          <p:spPr>
            <a:xfrm flipH="1">
              <a:off x="2623657" y="4452938"/>
              <a:ext cx="605319" cy="182824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手繪多邊形: 圖案 98">
            <a:extLst>
              <a:ext uri="{FF2B5EF4-FFF2-40B4-BE49-F238E27FC236}">
                <a16:creationId xmlns:a16="http://schemas.microsoft.com/office/drawing/2014/main" id="{8610A10D-B482-46E7-B6E6-AD594FD165FC}"/>
              </a:ext>
            </a:extLst>
          </p:cNvPr>
          <p:cNvSpPr/>
          <p:nvPr/>
        </p:nvSpPr>
        <p:spPr bwMode="auto">
          <a:xfrm>
            <a:off x="582685" y="4641669"/>
            <a:ext cx="1457431" cy="859568"/>
          </a:xfrm>
          <a:custGeom>
            <a:avLst/>
            <a:gdLst>
              <a:gd name="connsiteX0" fmla="*/ 114001 w 1457431"/>
              <a:gd name="connsiteY0" fmla="*/ 0 h 859568"/>
              <a:gd name="connsiteX1" fmla="*/ 122709 w 1457431"/>
              <a:gd name="connsiteY1" fmla="*/ 801188 h 859568"/>
              <a:gd name="connsiteX2" fmla="*/ 1368035 w 1457431"/>
              <a:gd name="connsiteY2" fmla="*/ 783771 h 859568"/>
              <a:gd name="connsiteX3" fmla="*/ 1359326 w 1457431"/>
              <a:gd name="connsiteY3" fmla="*/ 670560 h 859568"/>
              <a:gd name="connsiteX4" fmla="*/ 1368035 w 1457431"/>
              <a:gd name="connsiteY4" fmla="*/ 426720 h 85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7431" h="859568">
                <a:moveTo>
                  <a:pt x="114001" y="0"/>
                </a:moveTo>
                <a:cubicBezTo>
                  <a:pt x="13852" y="335280"/>
                  <a:pt x="-86297" y="670560"/>
                  <a:pt x="122709" y="801188"/>
                </a:cubicBezTo>
                <a:cubicBezTo>
                  <a:pt x="331715" y="931816"/>
                  <a:pt x="1161932" y="805542"/>
                  <a:pt x="1368035" y="783771"/>
                </a:cubicBezTo>
                <a:cubicBezTo>
                  <a:pt x="1574138" y="762000"/>
                  <a:pt x="1359326" y="730068"/>
                  <a:pt x="1359326" y="670560"/>
                </a:cubicBezTo>
                <a:cubicBezTo>
                  <a:pt x="1359326" y="611052"/>
                  <a:pt x="1363680" y="518886"/>
                  <a:pt x="1368035" y="426720"/>
                </a:cubicBez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5" name="群組 124">
            <a:extLst>
              <a:ext uri="{FF2B5EF4-FFF2-40B4-BE49-F238E27FC236}">
                <a16:creationId xmlns:a16="http://schemas.microsoft.com/office/drawing/2014/main" id="{9418B7FB-9A00-4AE5-8DCC-C5E243E3DC14}"/>
              </a:ext>
            </a:extLst>
          </p:cNvPr>
          <p:cNvGrpSpPr/>
          <p:nvPr/>
        </p:nvGrpSpPr>
        <p:grpSpPr>
          <a:xfrm>
            <a:off x="5347484" y="3901863"/>
            <a:ext cx="3758589" cy="2603711"/>
            <a:chOff x="9668733" y="3901863"/>
            <a:chExt cx="3758589" cy="2603711"/>
          </a:xfrm>
        </p:grpSpPr>
        <p:sp>
          <p:nvSpPr>
            <p:cNvPr id="114" name="矩形 113">
              <a:extLst>
                <a:ext uri="{FF2B5EF4-FFF2-40B4-BE49-F238E27FC236}">
                  <a16:creationId xmlns:a16="http://schemas.microsoft.com/office/drawing/2014/main" id="{0D5869CF-E07B-4B96-B74D-BC36267C685B}"/>
                </a:ext>
              </a:extLst>
            </p:cNvPr>
            <p:cNvSpPr/>
            <p:nvPr/>
          </p:nvSpPr>
          <p:spPr>
            <a:xfrm>
              <a:off x="10855380" y="3901863"/>
              <a:ext cx="2571942" cy="237617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15" name="群組 114">
              <a:extLst>
                <a:ext uri="{FF2B5EF4-FFF2-40B4-BE49-F238E27FC236}">
                  <a16:creationId xmlns:a16="http://schemas.microsoft.com/office/drawing/2014/main" id="{B912D358-171F-45DA-9E69-5FE56C10579D}"/>
                </a:ext>
              </a:extLst>
            </p:cNvPr>
            <p:cNvGrpSpPr/>
            <p:nvPr/>
          </p:nvGrpSpPr>
          <p:grpSpPr>
            <a:xfrm>
              <a:off x="11003675" y="4027756"/>
              <a:ext cx="977564" cy="626080"/>
              <a:chOff x="2271712" y="85725"/>
              <a:chExt cx="847725" cy="542925"/>
            </a:xfrm>
          </p:grpSpPr>
          <p:sp>
            <p:nvSpPr>
              <p:cNvPr id="116" name="橢圓 115">
                <a:extLst>
                  <a:ext uri="{FF2B5EF4-FFF2-40B4-BE49-F238E27FC236}">
                    <a16:creationId xmlns:a16="http://schemas.microsoft.com/office/drawing/2014/main" id="{967D2079-DD14-45F2-A346-22F5D65CAF92}"/>
                  </a:ext>
                </a:extLst>
              </p:cNvPr>
              <p:cNvSpPr/>
              <p:nvPr/>
            </p:nvSpPr>
            <p:spPr>
              <a:xfrm>
                <a:off x="2271712" y="85725"/>
                <a:ext cx="847725" cy="54292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715CA1CB-9D06-48D6-83BB-890FFDFD8D45}"/>
                  </a:ext>
                </a:extLst>
              </p:cNvPr>
              <p:cNvSpPr txBox="1"/>
              <p:nvPr/>
            </p:nvSpPr>
            <p:spPr>
              <a:xfrm>
                <a:off x="2351331" y="172521"/>
                <a:ext cx="741198" cy="320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/>
                  <a:t>Core</a:t>
                </a:r>
                <a:r>
                  <a:rPr lang="en-US" altLang="zh-TW" baseline="-25000" dirty="0"/>
                  <a:t>15</a:t>
                </a:r>
                <a:endParaRPr lang="zh-TW" altLang="en-US" baseline="-25000" dirty="0"/>
              </a:p>
            </p:txBody>
          </p:sp>
        </p:grpSp>
        <p:sp>
          <p:nvSpPr>
            <p:cNvPr id="118" name="矩形 117">
              <a:extLst>
                <a:ext uri="{FF2B5EF4-FFF2-40B4-BE49-F238E27FC236}">
                  <a16:creationId xmlns:a16="http://schemas.microsoft.com/office/drawing/2014/main" id="{D2694FEF-EC64-4A15-8F75-86BC301C43CD}"/>
                </a:ext>
              </a:extLst>
            </p:cNvPr>
            <p:cNvSpPr/>
            <p:nvPr/>
          </p:nvSpPr>
          <p:spPr>
            <a:xfrm>
              <a:off x="10926338" y="4657758"/>
              <a:ext cx="1138987" cy="6292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Private L1 cache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9" name="矩形 118">
              <a:extLst>
                <a:ext uri="{FF2B5EF4-FFF2-40B4-BE49-F238E27FC236}">
                  <a16:creationId xmlns:a16="http://schemas.microsoft.com/office/drawing/2014/main" id="{FCE98E9F-958B-4100-816F-45416442ED76}"/>
                </a:ext>
              </a:extLst>
            </p:cNvPr>
            <p:cNvSpPr/>
            <p:nvPr/>
          </p:nvSpPr>
          <p:spPr>
            <a:xfrm>
              <a:off x="12135090" y="4027756"/>
              <a:ext cx="1204867" cy="12592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Shared L2 cache ( bank</a:t>
              </a:r>
              <a:r>
                <a:rPr lang="en-US" altLang="zh-TW" baseline="-25000" dirty="0">
                  <a:solidFill>
                    <a:schemeClr val="tx1"/>
                  </a:solidFill>
                </a:rPr>
                <a:t>15</a:t>
              </a:r>
              <a:r>
                <a:rPr lang="en-US" altLang="zh-TW" dirty="0">
                  <a:solidFill>
                    <a:schemeClr val="tx1"/>
                  </a:solidFill>
                </a:rPr>
                <a:t> )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20" name="直線接點 119">
              <a:extLst>
                <a:ext uri="{FF2B5EF4-FFF2-40B4-BE49-F238E27FC236}">
                  <a16:creationId xmlns:a16="http://schemas.microsoft.com/office/drawing/2014/main" id="{21F1FFAF-B3B8-4482-94D5-89014ADE1A87}"/>
                </a:ext>
              </a:extLst>
            </p:cNvPr>
            <p:cNvCxnSpPr>
              <a:stCxn id="118" idx="2"/>
              <a:endCxn id="122" idx="0"/>
            </p:cNvCxnSpPr>
            <p:nvPr/>
          </p:nvCxnSpPr>
          <p:spPr>
            <a:xfrm flipH="1">
              <a:off x="11492456" y="5287018"/>
              <a:ext cx="3375" cy="29829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肘形接點 40">
              <a:extLst>
                <a:ext uri="{FF2B5EF4-FFF2-40B4-BE49-F238E27FC236}">
                  <a16:creationId xmlns:a16="http://schemas.microsoft.com/office/drawing/2014/main" id="{F097E77B-68B7-4EB5-A216-8EFC1EAABA16}"/>
                </a:ext>
              </a:extLst>
            </p:cNvPr>
            <p:cNvCxnSpPr>
              <a:stCxn id="119" idx="2"/>
              <a:endCxn id="122" idx="0"/>
            </p:cNvCxnSpPr>
            <p:nvPr/>
          </p:nvCxnSpPr>
          <p:spPr>
            <a:xfrm rot="5400000">
              <a:off x="11965845" y="4813630"/>
              <a:ext cx="298292" cy="1245067"/>
            </a:xfrm>
            <a:prstGeom prst="bentConnector3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橢圓 121">
              <a:extLst>
                <a:ext uri="{FF2B5EF4-FFF2-40B4-BE49-F238E27FC236}">
                  <a16:creationId xmlns:a16="http://schemas.microsoft.com/office/drawing/2014/main" id="{A3A72E13-8F1F-4FCF-9AF7-901087D7C936}"/>
                </a:ext>
              </a:extLst>
            </p:cNvPr>
            <p:cNvSpPr/>
            <p:nvPr/>
          </p:nvSpPr>
          <p:spPr>
            <a:xfrm>
              <a:off x="11212656" y="5585310"/>
              <a:ext cx="559598" cy="55959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1400" b="1" dirty="0">
                  <a:solidFill>
                    <a:schemeClr val="tx1"/>
                  </a:solidFill>
                </a:rPr>
                <a:t>15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3" name="直線接點 122">
              <a:extLst>
                <a:ext uri="{FF2B5EF4-FFF2-40B4-BE49-F238E27FC236}">
                  <a16:creationId xmlns:a16="http://schemas.microsoft.com/office/drawing/2014/main" id="{2378CC1E-4DC8-4792-992F-A55AB8622E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68733" y="6284878"/>
              <a:ext cx="1195551" cy="22069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>
              <a:extLst>
                <a:ext uri="{FF2B5EF4-FFF2-40B4-BE49-F238E27FC236}">
                  <a16:creationId xmlns:a16="http://schemas.microsoft.com/office/drawing/2014/main" id="{50CFC77A-E8B2-411B-9394-D6828E5411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68733" y="3904544"/>
              <a:ext cx="1184172" cy="21724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手繪多邊形: 圖案 99">
            <a:extLst>
              <a:ext uri="{FF2B5EF4-FFF2-40B4-BE49-F238E27FC236}">
                <a16:creationId xmlns:a16="http://schemas.microsoft.com/office/drawing/2014/main" id="{47F39D4D-D141-457D-A4C1-5D12EAEC76BD}"/>
              </a:ext>
            </a:extLst>
          </p:cNvPr>
          <p:cNvSpPr/>
          <p:nvPr/>
        </p:nvSpPr>
        <p:spPr bwMode="auto">
          <a:xfrm>
            <a:off x="6522720" y="5050971"/>
            <a:ext cx="1986694" cy="834853"/>
          </a:xfrm>
          <a:custGeom>
            <a:avLst/>
            <a:gdLst>
              <a:gd name="connsiteX0" fmla="*/ 0 w 1986694"/>
              <a:gd name="connsiteY0" fmla="*/ 801189 h 834853"/>
              <a:gd name="connsiteX1" fmla="*/ 348343 w 1986694"/>
              <a:gd name="connsiteY1" fmla="*/ 809898 h 834853"/>
              <a:gd name="connsiteX2" fmla="*/ 661851 w 1986694"/>
              <a:gd name="connsiteY2" fmla="*/ 522515 h 834853"/>
              <a:gd name="connsiteX3" fmla="*/ 653143 w 1986694"/>
              <a:gd name="connsiteY3" fmla="*/ 383178 h 834853"/>
              <a:gd name="connsiteX4" fmla="*/ 1889760 w 1986694"/>
              <a:gd name="connsiteY4" fmla="*/ 391886 h 834853"/>
              <a:gd name="connsiteX5" fmla="*/ 1907177 w 1986694"/>
              <a:gd name="connsiteY5" fmla="*/ 243840 h 834853"/>
              <a:gd name="connsiteX6" fmla="*/ 1907177 w 1986694"/>
              <a:gd name="connsiteY6" fmla="*/ 0 h 834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6694" h="834853">
                <a:moveTo>
                  <a:pt x="0" y="801189"/>
                </a:moveTo>
                <a:cubicBezTo>
                  <a:pt x="119017" y="828766"/>
                  <a:pt x="238035" y="856344"/>
                  <a:pt x="348343" y="809898"/>
                </a:cubicBezTo>
                <a:cubicBezTo>
                  <a:pt x="458651" y="763452"/>
                  <a:pt x="611051" y="593635"/>
                  <a:pt x="661851" y="522515"/>
                </a:cubicBezTo>
                <a:cubicBezTo>
                  <a:pt x="712651" y="451395"/>
                  <a:pt x="448492" y="404949"/>
                  <a:pt x="653143" y="383178"/>
                </a:cubicBezTo>
                <a:cubicBezTo>
                  <a:pt x="857794" y="361407"/>
                  <a:pt x="1680754" y="415109"/>
                  <a:pt x="1889760" y="391886"/>
                </a:cubicBezTo>
                <a:cubicBezTo>
                  <a:pt x="2098766" y="368663"/>
                  <a:pt x="1904274" y="309154"/>
                  <a:pt x="1907177" y="243840"/>
                </a:cubicBezTo>
                <a:cubicBezTo>
                  <a:pt x="1910080" y="178526"/>
                  <a:pt x="1908628" y="89263"/>
                  <a:pt x="1907177" y="0"/>
                </a:cubicBezTo>
              </a:path>
            </a:pathLst>
          </a:cu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F63DE87-08B9-4093-B37F-12406A420CEB}"/>
              </a:ext>
            </a:extLst>
          </p:cNvPr>
          <p:cNvSpPr txBox="1"/>
          <p:nvPr/>
        </p:nvSpPr>
        <p:spPr>
          <a:xfrm>
            <a:off x="2614948" y="341158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NUCA</a:t>
            </a: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CF2C1B0-7C98-422F-95F0-6473EA279B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5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61826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9" grpId="0" animBg="1"/>
      <p:bldP spid="19" grpId="1" animBg="1"/>
      <p:bldP spid="7" grpId="0" animBg="1"/>
      <p:bldP spid="8" grpId="0" animBg="1"/>
      <p:bldP spid="11" grpId="0" animBg="1"/>
      <p:bldP spid="21" grpId="0"/>
      <p:bldP spid="99" grpId="0" animBg="1"/>
      <p:bldP spid="99" grpId="1" animBg="1"/>
      <p:bldP spid="100" grpId="0" animBg="1"/>
      <p:bldP spid="100" grpId="1" animBg="1"/>
      <p:bldP spid="100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群組 140">
            <a:extLst>
              <a:ext uri="{FF2B5EF4-FFF2-40B4-BE49-F238E27FC236}">
                <a16:creationId xmlns:a16="http://schemas.microsoft.com/office/drawing/2014/main" id="{1A5B6E45-A184-4662-AADB-2451D9C3C01C}"/>
              </a:ext>
            </a:extLst>
          </p:cNvPr>
          <p:cNvGrpSpPr/>
          <p:nvPr/>
        </p:nvGrpSpPr>
        <p:grpSpPr>
          <a:xfrm>
            <a:off x="3293605" y="2907989"/>
            <a:ext cx="1350166" cy="342900"/>
            <a:chOff x="3293605" y="2907989"/>
            <a:chExt cx="1350166" cy="342900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9E16F1E7-903E-4DF1-B5CB-3500CA815209}"/>
                </a:ext>
              </a:extLst>
            </p:cNvPr>
            <p:cNvSpPr/>
            <p:nvPr/>
          </p:nvSpPr>
          <p:spPr bwMode="auto">
            <a:xfrm>
              <a:off x="3293605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46D2FDBF-78E6-4369-9511-C24696487DE7}"/>
                </a:ext>
              </a:extLst>
            </p:cNvPr>
            <p:cNvSpPr/>
            <p:nvPr/>
          </p:nvSpPr>
          <p:spPr bwMode="auto">
            <a:xfrm>
              <a:off x="4493752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637144DC-6879-4725-973A-94863E1A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8836" y="533400"/>
            <a:ext cx="9349922" cy="854075"/>
          </a:xfrm>
        </p:spPr>
        <p:txBody>
          <a:bodyPr/>
          <a:lstStyle/>
          <a:p>
            <a:r>
              <a:rPr lang="en-US" altLang="zh-TW" dirty="0"/>
              <a:t>Latency &amp; Cache Performance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51C37C-ABFF-4E8E-876B-E820B05A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1493838"/>
            <a:ext cx="7772400" cy="4924425"/>
          </a:xfrm>
        </p:spPr>
        <p:txBody>
          <a:bodyPr/>
          <a:lstStyle/>
          <a:p>
            <a:r>
              <a:rPr lang="en-US" altLang="zh-TW" dirty="0"/>
              <a:t>Long latency blocks may have more interleaves</a:t>
            </a:r>
          </a:p>
          <a:p>
            <a:pPr lvl="1"/>
            <a:r>
              <a:rPr lang="en-US" altLang="zh-TW" dirty="0"/>
              <a:t>More likely be evicted</a:t>
            </a:r>
          </a:p>
        </p:txBody>
      </p:sp>
      <p:grpSp>
        <p:nvGrpSpPr>
          <p:cNvPr id="143" name="群組 142">
            <a:extLst>
              <a:ext uri="{FF2B5EF4-FFF2-40B4-BE49-F238E27FC236}">
                <a16:creationId xmlns:a16="http://schemas.microsoft.com/office/drawing/2014/main" id="{EA241F5A-D983-4595-BFA9-0C4D2720B134}"/>
              </a:ext>
            </a:extLst>
          </p:cNvPr>
          <p:cNvGrpSpPr/>
          <p:nvPr/>
        </p:nvGrpSpPr>
        <p:grpSpPr>
          <a:xfrm>
            <a:off x="2369680" y="4424019"/>
            <a:ext cx="3877213" cy="650001"/>
            <a:chOff x="2369680" y="4424019"/>
            <a:chExt cx="3877213" cy="650001"/>
          </a:xfrm>
        </p:grpSpPr>
        <p:sp>
          <p:nvSpPr>
            <p:cNvPr id="122" name="矩形 121">
              <a:extLst>
                <a:ext uri="{FF2B5EF4-FFF2-40B4-BE49-F238E27FC236}">
                  <a16:creationId xmlns:a16="http://schemas.microsoft.com/office/drawing/2014/main" id="{67336E5A-EE07-4FF8-AC43-899FB19DEBC8}"/>
                </a:ext>
              </a:extLst>
            </p:cNvPr>
            <p:cNvSpPr/>
            <p:nvPr/>
          </p:nvSpPr>
          <p:spPr bwMode="auto">
            <a:xfrm>
              <a:off x="2369680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3" name="矩形 122">
              <a:extLst>
                <a:ext uri="{FF2B5EF4-FFF2-40B4-BE49-F238E27FC236}">
                  <a16:creationId xmlns:a16="http://schemas.microsoft.com/office/drawing/2014/main" id="{78ADED33-FB0A-4A06-86A3-853529EF520F}"/>
                </a:ext>
              </a:extLst>
            </p:cNvPr>
            <p:cNvSpPr/>
            <p:nvPr/>
          </p:nvSpPr>
          <p:spPr bwMode="auto">
            <a:xfrm>
              <a:off x="3009335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4" name="矩形 123">
              <a:extLst>
                <a:ext uri="{FF2B5EF4-FFF2-40B4-BE49-F238E27FC236}">
                  <a16:creationId xmlns:a16="http://schemas.microsoft.com/office/drawing/2014/main" id="{72746E6A-17EF-4209-AC71-44402B2ACD1D}"/>
                </a:ext>
              </a:extLst>
            </p:cNvPr>
            <p:cNvSpPr/>
            <p:nvPr/>
          </p:nvSpPr>
          <p:spPr bwMode="auto">
            <a:xfrm>
              <a:off x="3648389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EEFA8BB3-D981-4EED-8529-298182DCF1E9}"/>
                </a:ext>
              </a:extLst>
            </p:cNvPr>
            <p:cNvSpPr/>
            <p:nvPr/>
          </p:nvSpPr>
          <p:spPr bwMode="auto">
            <a:xfrm>
              <a:off x="4274448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D51261E7-ABFA-47FA-A637-A6BBC9CDAEB1}"/>
                </a:ext>
              </a:extLst>
            </p:cNvPr>
            <p:cNvSpPr/>
            <p:nvPr/>
          </p:nvSpPr>
          <p:spPr bwMode="auto">
            <a:xfrm>
              <a:off x="4966887" y="4731120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35" name="文字方塊 134">
              <a:extLst>
                <a:ext uri="{FF2B5EF4-FFF2-40B4-BE49-F238E27FC236}">
                  <a16:creationId xmlns:a16="http://schemas.microsoft.com/office/drawing/2014/main" id="{17295F7D-12A6-4F3C-9563-6F432EB006A6}"/>
                </a:ext>
              </a:extLst>
            </p:cNvPr>
            <p:cNvSpPr txBox="1"/>
            <p:nvPr/>
          </p:nvSpPr>
          <p:spPr>
            <a:xfrm>
              <a:off x="4664409" y="4424019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Re-accessing</a:t>
              </a:r>
              <a:endParaRPr lang="zh-TW" altLang="en-US" dirty="0"/>
            </a:p>
          </p:txBody>
        </p:sp>
      </p:grpSp>
      <p:grpSp>
        <p:nvGrpSpPr>
          <p:cNvPr id="142" name="群組 141">
            <a:extLst>
              <a:ext uri="{FF2B5EF4-FFF2-40B4-BE49-F238E27FC236}">
                <a16:creationId xmlns:a16="http://schemas.microsoft.com/office/drawing/2014/main" id="{8B1B1EA2-2A7F-4519-9A93-AC7BD61886CE}"/>
              </a:ext>
            </a:extLst>
          </p:cNvPr>
          <p:cNvGrpSpPr/>
          <p:nvPr/>
        </p:nvGrpSpPr>
        <p:grpSpPr>
          <a:xfrm>
            <a:off x="2369680" y="3770761"/>
            <a:ext cx="6513553" cy="649999"/>
            <a:chOff x="2369680" y="3770761"/>
            <a:chExt cx="6513553" cy="649999"/>
          </a:xfrm>
        </p:grpSpPr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606673CE-75EC-4308-8C1C-F266B008666D}"/>
                </a:ext>
              </a:extLst>
            </p:cNvPr>
            <p:cNvSpPr/>
            <p:nvPr/>
          </p:nvSpPr>
          <p:spPr bwMode="auto">
            <a:xfrm>
              <a:off x="2369680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262217D5-5C2F-4861-A1A5-C930E257ABB3}"/>
                </a:ext>
              </a:extLst>
            </p:cNvPr>
            <p:cNvSpPr/>
            <p:nvPr/>
          </p:nvSpPr>
          <p:spPr bwMode="auto">
            <a:xfrm>
              <a:off x="3569827" y="4077860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003F3411-094D-4A5D-A6D2-CD9330739742}"/>
                </a:ext>
              </a:extLst>
            </p:cNvPr>
            <p:cNvSpPr/>
            <p:nvPr/>
          </p:nvSpPr>
          <p:spPr bwMode="auto">
            <a:xfrm>
              <a:off x="4769980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4E116386-0B11-4A42-8CFD-2202CAFBB55B}"/>
                </a:ext>
              </a:extLst>
            </p:cNvPr>
            <p:cNvSpPr/>
            <p:nvPr/>
          </p:nvSpPr>
          <p:spPr bwMode="auto">
            <a:xfrm>
              <a:off x="5966956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4" name="文字方塊 33">
              <a:extLst>
                <a:ext uri="{FF2B5EF4-FFF2-40B4-BE49-F238E27FC236}">
                  <a16:creationId xmlns:a16="http://schemas.microsoft.com/office/drawing/2014/main" id="{3D23EC1B-65BF-42D3-8055-A550648047A5}"/>
                </a:ext>
              </a:extLst>
            </p:cNvPr>
            <p:cNvSpPr txBox="1"/>
            <p:nvPr/>
          </p:nvSpPr>
          <p:spPr>
            <a:xfrm>
              <a:off x="7300749" y="3770761"/>
              <a:ext cx="1582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Re-accessing</a:t>
              </a:r>
              <a:endParaRPr lang="zh-TW" altLang="en-US" dirty="0"/>
            </a:p>
          </p:txBody>
        </p:sp>
        <p:sp>
          <p:nvSpPr>
            <p:cNvPr id="137" name="矩形 136">
              <a:extLst>
                <a:ext uri="{FF2B5EF4-FFF2-40B4-BE49-F238E27FC236}">
                  <a16:creationId xmlns:a16="http://schemas.microsoft.com/office/drawing/2014/main" id="{F39B2E28-E3B4-4F97-99C5-B416DC06FA70}"/>
                </a:ext>
              </a:extLst>
            </p:cNvPr>
            <p:cNvSpPr/>
            <p:nvPr/>
          </p:nvSpPr>
          <p:spPr bwMode="auto">
            <a:xfrm>
              <a:off x="7163565" y="4077860"/>
              <a:ext cx="796030" cy="342900"/>
            </a:xfrm>
            <a:prstGeom prst="rect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sp>
        <p:nvSpPr>
          <p:cNvPr id="138" name="文字方塊 137">
            <a:extLst>
              <a:ext uri="{FF2B5EF4-FFF2-40B4-BE49-F238E27FC236}">
                <a16:creationId xmlns:a16="http://schemas.microsoft.com/office/drawing/2014/main" id="{6D9B3AFD-E415-46F9-AB39-BC0CBA5CC6A6}"/>
              </a:ext>
            </a:extLst>
          </p:cNvPr>
          <p:cNvSpPr txBox="1"/>
          <p:nvPr/>
        </p:nvSpPr>
        <p:spPr>
          <a:xfrm>
            <a:off x="425511" y="2907989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Other applications</a:t>
            </a:r>
            <a:endParaRPr lang="zh-TW" altLang="en-US" dirty="0"/>
          </a:p>
        </p:txBody>
      </p:sp>
      <p:sp>
        <p:nvSpPr>
          <p:cNvPr id="139" name="文字方塊 138">
            <a:extLst>
              <a:ext uri="{FF2B5EF4-FFF2-40B4-BE49-F238E27FC236}">
                <a16:creationId xmlns:a16="http://schemas.microsoft.com/office/drawing/2014/main" id="{02E63ECD-CAA2-4209-8FCF-287A7738E425}"/>
              </a:ext>
            </a:extLst>
          </p:cNvPr>
          <p:cNvSpPr txBox="1"/>
          <p:nvPr/>
        </p:nvSpPr>
        <p:spPr>
          <a:xfrm>
            <a:off x="425511" y="4062251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Long latency</a:t>
            </a:r>
            <a:endParaRPr lang="zh-TW" altLang="en-US" dirty="0"/>
          </a:p>
        </p:txBody>
      </p:sp>
      <p:sp>
        <p:nvSpPr>
          <p:cNvPr id="140" name="文字方塊 139">
            <a:extLst>
              <a:ext uri="{FF2B5EF4-FFF2-40B4-BE49-F238E27FC236}">
                <a16:creationId xmlns:a16="http://schemas.microsoft.com/office/drawing/2014/main" id="{922B453C-361A-45B9-AB8A-5742305920CC}"/>
              </a:ext>
            </a:extLst>
          </p:cNvPr>
          <p:cNvSpPr txBox="1"/>
          <p:nvPr/>
        </p:nvSpPr>
        <p:spPr>
          <a:xfrm>
            <a:off x="425511" y="4704688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Short latency</a:t>
            </a:r>
            <a:endParaRPr lang="zh-TW" altLang="en-US" dirty="0"/>
          </a:p>
        </p:txBody>
      </p:sp>
      <p:grpSp>
        <p:nvGrpSpPr>
          <p:cNvPr id="162" name="群組 161">
            <a:extLst>
              <a:ext uri="{FF2B5EF4-FFF2-40B4-BE49-F238E27FC236}">
                <a16:creationId xmlns:a16="http://schemas.microsoft.com/office/drawing/2014/main" id="{0DBE4524-7E5A-4D39-AE07-9D94BC5C4BC3}"/>
              </a:ext>
            </a:extLst>
          </p:cNvPr>
          <p:cNvGrpSpPr/>
          <p:nvPr/>
        </p:nvGrpSpPr>
        <p:grpSpPr>
          <a:xfrm>
            <a:off x="3293605" y="2907851"/>
            <a:ext cx="3747295" cy="342900"/>
            <a:chOff x="3293605" y="2907989"/>
            <a:chExt cx="3747295" cy="342900"/>
          </a:xfrm>
        </p:grpSpPr>
        <p:sp>
          <p:nvSpPr>
            <p:cNvPr id="163" name="矩形 162">
              <a:extLst>
                <a:ext uri="{FF2B5EF4-FFF2-40B4-BE49-F238E27FC236}">
                  <a16:creationId xmlns:a16="http://schemas.microsoft.com/office/drawing/2014/main" id="{30BD10CC-1737-4459-952E-24DF54E464BF}"/>
                </a:ext>
              </a:extLst>
            </p:cNvPr>
            <p:cNvSpPr/>
            <p:nvPr/>
          </p:nvSpPr>
          <p:spPr bwMode="auto">
            <a:xfrm>
              <a:off x="3293605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4" name="矩形 163">
              <a:extLst>
                <a:ext uri="{FF2B5EF4-FFF2-40B4-BE49-F238E27FC236}">
                  <a16:creationId xmlns:a16="http://schemas.microsoft.com/office/drawing/2014/main" id="{BEA6546F-2F55-44DA-BE15-9A40BF2846E9}"/>
                </a:ext>
              </a:extLst>
            </p:cNvPr>
            <p:cNvSpPr/>
            <p:nvPr/>
          </p:nvSpPr>
          <p:spPr bwMode="auto">
            <a:xfrm>
              <a:off x="4493752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5" name="矩形 164">
              <a:extLst>
                <a:ext uri="{FF2B5EF4-FFF2-40B4-BE49-F238E27FC236}">
                  <a16:creationId xmlns:a16="http://schemas.microsoft.com/office/drawing/2014/main" id="{3761B1FF-77CB-470F-949A-70D68047FDCF}"/>
                </a:ext>
              </a:extLst>
            </p:cNvPr>
            <p:cNvSpPr/>
            <p:nvPr/>
          </p:nvSpPr>
          <p:spPr bwMode="auto">
            <a:xfrm>
              <a:off x="5693904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66" name="矩形 165">
              <a:extLst>
                <a:ext uri="{FF2B5EF4-FFF2-40B4-BE49-F238E27FC236}">
                  <a16:creationId xmlns:a16="http://schemas.microsoft.com/office/drawing/2014/main" id="{7F4BD6E0-8FD6-4DF5-B205-57135AA148E9}"/>
                </a:ext>
              </a:extLst>
            </p:cNvPr>
            <p:cNvSpPr/>
            <p:nvPr/>
          </p:nvSpPr>
          <p:spPr bwMode="auto">
            <a:xfrm>
              <a:off x="6890881" y="2907989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B9265701-A5F8-411F-87A1-842BE6736F22}"/>
              </a:ext>
            </a:extLst>
          </p:cNvPr>
          <p:cNvGrpSpPr/>
          <p:nvPr/>
        </p:nvGrpSpPr>
        <p:grpSpPr>
          <a:xfrm>
            <a:off x="5008394" y="3542926"/>
            <a:ext cx="2710999" cy="452102"/>
            <a:chOff x="205853" y="5854489"/>
            <a:chExt cx="2710999" cy="452102"/>
          </a:xfrm>
        </p:grpSpPr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84D500F9-A268-495D-8389-C9B5BBAF1C28}"/>
                </a:ext>
              </a:extLst>
            </p:cNvPr>
            <p:cNvSpPr txBox="1"/>
            <p:nvPr/>
          </p:nvSpPr>
          <p:spPr>
            <a:xfrm>
              <a:off x="205853" y="5854489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More likely being evicted</a:t>
              </a:r>
              <a:endParaRPr lang="zh-TW" altLang="en-US" dirty="0"/>
            </a:p>
          </p:txBody>
        </p:sp>
        <p:sp>
          <p:nvSpPr>
            <p:cNvPr id="57" name="左大括弧 56">
              <a:extLst>
                <a:ext uri="{FF2B5EF4-FFF2-40B4-BE49-F238E27FC236}">
                  <a16:creationId xmlns:a16="http://schemas.microsoft.com/office/drawing/2014/main" id="{8CBFE753-D491-4944-B724-B6099302B765}"/>
                </a:ext>
              </a:extLst>
            </p:cNvPr>
            <p:cNvSpPr/>
            <p:nvPr/>
          </p:nvSpPr>
          <p:spPr bwMode="auto">
            <a:xfrm rot="5400000">
              <a:off x="1486744" y="5480700"/>
              <a:ext cx="155448" cy="1496333"/>
            </a:xfrm>
            <a:prstGeom prst="leftBrac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3F6005-3CC6-4C59-8C19-EAB1D43E43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6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99954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-4.16667E-6 0.16991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495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2.22222E-6 0.26528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13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951208-18B5-4AC0-926E-A04719024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Latency &amp; Hit Rate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87AB0F-686E-44D3-9990-86E74E5A9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Many previous work on minimizing latency</a:t>
            </a:r>
          </a:p>
          <a:p>
            <a:pPr lvl="1"/>
            <a:r>
              <a:rPr lang="en-US" altLang="zh-TW" dirty="0"/>
              <a:t>Data migration </a:t>
            </a:r>
          </a:p>
          <a:p>
            <a:pPr lvl="1"/>
            <a:r>
              <a:rPr lang="en-US" altLang="zh-TW" dirty="0"/>
              <a:t>Cache partitioning</a:t>
            </a:r>
          </a:p>
          <a:p>
            <a:pPr lvl="1"/>
            <a:r>
              <a:rPr lang="en-US" altLang="zh-TW" dirty="0"/>
              <a:t>Data duplication</a:t>
            </a:r>
          </a:p>
          <a:p>
            <a:endParaRPr lang="en-US" altLang="zh-TW" dirty="0"/>
          </a:p>
          <a:p>
            <a:r>
              <a:rPr lang="en-US" altLang="zh-TW" dirty="0">
                <a:solidFill>
                  <a:schemeClr val="accent1"/>
                </a:solidFill>
              </a:rPr>
              <a:t>But we found that the latency not always affect cache hit rate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6637E0D-8375-46DC-BEC4-D5F1AF77F1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7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99792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群組 53">
            <a:extLst>
              <a:ext uri="{FF2B5EF4-FFF2-40B4-BE49-F238E27FC236}">
                <a16:creationId xmlns:a16="http://schemas.microsoft.com/office/drawing/2014/main" id="{4F772A73-EA02-4C4C-A7F3-B5F29463EB55}"/>
              </a:ext>
            </a:extLst>
          </p:cNvPr>
          <p:cNvGrpSpPr/>
          <p:nvPr/>
        </p:nvGrpSpPr>
        <p:grpSpPr>
          <a:xfrm>
            <a:off x="2701011" y="3708722"/>
            <a:ext cx="6405390" cy="3098477"/>
            <a:chOff x="1036664" y="2848834"/>
            <a:chExt cx="5554636" cy="2686942"/>
          </a:xfrm>
        </p:grpSpPr>
        <p:sp>
          <p:nvSpPr>
            <p:cNvPr id="55" name="圓角矩形 3">
              <a:extLst>
                <a:ext uri="{FF2B5EF4-FFF2-40B4-BE49-F238E27FC236}">
                  <a16:creationId xmlns:a16="http://schemas.microsoft.com/office/drawing/2014/main" id="{3154EBFF-9D3B-41BE-BDB1-9169F99646E5}"/>
                </a:ext>
              </a:extLst>
            </p:cNvPr>
            <p:cNvSpPr/>
            <p:nvPr/>
          </p:nvSpPr>
          <p:spPr>
            <a:xfrm>
              <a:off x="1036664" y="2848834"/>
              <a:ext cx="2686942" cy="268694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6" name="直線接點 55">
              <a:extLst>
                <a:ext uri="{FF2B5EF4-FFF2-40B4-BE49-F238E27FC236}">
                  <a16:creationId xmlns:a16="http://schemas.microsoft.com/office/drawing/2014/main" id="{1321AC95-F8B1-4BDA-99C1-0C7BD8F86BDA}"/>
                </a:ext>
              </a:extLst>
            </p:cNvPr>
            <p:cNvCxnSpPr>
              <a:stCxn id="111" idx="0"/>
            </p:cNvCxnSpPr>
            <p:nvPr/>
          </p:nvCxnSpPr>
          <p:spPr>
            <a:xfrm flipV="1">
              <a:off x="3336688" y="3008088"/>
              <a:ext cx="1024272" cy="120352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>
              <a:extLst>
                <a:ext uri="{FF2B5EF4-FFF2-40B4-BE49-F238E27FC236}">
                  <a16:creationId xmlns:a16="http://schemas.microsoft.com/office/drawing/2014/main" id="{4D92F239-E36B-40F1-A725-0846AA8A31B5}"/>
                </a:ext>
              </a:extLst>
            </p:cNvPr>
            <p:cNvCxnSpPr>
              <a:stCxn id="111" idx="4"/>
            </p:cNvCxnSpPr>
            <p:nvPr/>
          </p:nvCxnSpPr>
          <p:spPr>
            <a:xfrm>
              <a:off x="3336688" y="3483066"/>
              <a:ext cx="1031993" cy="15938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" name="群組 57">
              <a:extLst>
                <a:ext uri="{FF2B5EF4-FFF2-40B4-BE49-F238E27FC236}">
                  <a16:creationId xmlns:a16="http://schemas.microsoft.com/office/drawing/2014/main" id="{04CAE590-6227-429C-A129-B9E35A8E90C7}"/>
                </a:ext>
              </a:extLst>
            </p:cNvPr>
            <p:cNvGrpSpPr/>
            <p:nvPr/>
          </p:nvGrpSpPr>
          <p:grpSpPr>
            <a:xfrm>
              <a:off x="1295444" y="3128440"/>
              <a:ext cx="2273252" cy="2159251"/>
              <a:chOff x="1295444" y="3128440"/>
              <a:chExt cx="2273252" cy="2159251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DB836C35-015D-4805-AAE0-4D73A072A855}"/>
                  </a:ext>
                </a:extLst>
              </p:cNvPr>
              <p:cNvCxnSpPr>
                <a:stCxn id="108" idx="4"/>
                <a:endCxn id="112" idx="0"/>
              </p:cNvCxnSpPr>
              <p:nvPr/>
            </p:nvCxnSpPr>
            <p:spPr>
              <a:xfrm>
                <a:off x="1497097" y="3483066"/>
                <a:ext cx="0" cy="2465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接點 84">
                <a:extLst>
                  <a:ext uri="{FF2B5EF4-FFF2-40B4-BE49-F238E27FC236}">
                    <a16:creationId xmlns:a16="http://schemas.microsoft.com/office/drawing/2014/main" id="{2C6708C6-21B8-4E05-B1D9-8CF2B244B42A}"/>
                  </a:ext>
                </a:extLst>
              </p:cNvPr>
              <p:cNvCxnSpPr>
                <a:stCxn id="112" idx="4"/>
                <a:endCxn id="116" idx="0"/>
              </p:cNvCxnSpPr>
              <p:nvPr/>
            </p:nvCxnSpPr>
            <p:spPr>
              <a:xfrm>
                <a:off x="1497097" y="4084216"/>
                <a:ext cx="0" cy="24533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接點 85">
                <a:extLst>
                  <a:ext uri="{FF2B5EF4-FFF2-40B4-BE49-F238E27FC236}">
                    <a16:creationId xmlns:a16="http://schemas.microsoft.com/office/drawing/2014/main" id="{3967C575-1E08-4194-8DD5-D39A2715C13D}"/>
                  </a:ext>
                </a:extLst>
              </p:cNvPr>
              <p:cNvCxnSpPr>
                <a:stCxn id="116" idx="4"/>
                <a:endCxn id="120" idx="0"/>
              </p:cNvCxnSpPr>
              <p:nvPr/>
            </p:nvCxnSpPr>
            <p:spPr>
              <a:xfrm>
                <a:off x="1497097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接點 86">
                <a:extLst>
                  <a:ext uri="{FF2B5EF4-FFF2-40B4-BE49-F238E27FC236}">
                    <a16:creationId xmlns:a16="http://schemas.microsoft.com/office/drawing/2014/main" id="{CDEA78F5-8A48-4AAB-8607-2F6112F294C9}"/>
                  </a:ext>
                </a:extLst>
              </p:cNvPr>
              <p:cNvCxnSpPr>
                <a:stCxn id="109" idx="4"/>
                <a:endCxn id="113" idx="0"/>
              </p:cNvCxnSpPr>
              <p:nvPr/>
            </p:nvCxnSpPr>
            <p:spPr>
              <a:xfrm>
                <a:off x="2123948" y="3479383"/>
                <a:ext cx="0" cy="24645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接點 87">
                <a:extLst>
                  <a:ext uri="{FF2B5EF4-FFF2-40B4-BE49-F238E27FC236}">
                    <a16:creationId xmlns:a16="http://schemas.microsoft.com/office/drawing/2014/main" id="{498FB593-3A46-49E4-855A-962E61F40AC8}"/>
                  </a:ext>
                </a:extLst>
              </p:cNvPr>
              <p:cNvCxnSpPr>
                <a:stCxn id="113" idx="4"/>
                <a:endCxn id="117" idx="0"/>
              </p:cNvCxnSpPr>
              <p:nvPr/>
            </p:nvCxnSpPr>
            <p:spPr>
              <a:xfrm>
                <a:off x="2123948" y="4080464"/>
                <a:ext cx="0" cy="249083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接點 88">
                <a:extLst>
                  <a:ext uri="{FF2B5EF4-FFF2-40B4-BE49-F238E27FC236}">
                    <a16:creationId xmlns:a16="http://schemas.microsoft.com/office/drawing/2014/main" id="{2EF959B6-1726-4B14-B472-62562F2F2ED9}"/>
                  </a:ext>
                </a:extLst>
              </p:cNvPr>
              <p:cNvCxnSpPr>
                <a:stCxn id="117" idx="4"/>
                <a:endCxn id="121" idx="0"/>
              </p:cNvCxnSpPr>
              <p:nvPr/>
            </p:nvCxnSpPr>
            <p:spPr>
              <a:xfrm>
                <a:off x="212394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>
                <a:extLst>
                  <a:ext uri="{FF2B5EF4-FFF2-40B4-BE49-F238E27FC236}">
                    <a16:creationId xmlns:a16="http://schemas.microsoft.com/office/drawing/2014/main" id="{884F2073-5C39-4D6D-A372-1EA65F0934C8}"/>
                  </a:ext>
                </a:extLst>
              </p:cNvPr>
              <p:cNvCxnSpPr>
                <a:stCxn id="110" idx="4"/>
                <a:endCxn id="114" idx="0"/>
              </p:cNvCxnSpPr>
              <p:nvPr/>
            </p:nvCxnSpPr>
            <p:spPr>
              <a:xfrm>
                <a:off x="2736034" y="3483066"/>
                <a:ext cx="0" cy="24253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接點 90">
                <a:extLst>
                  <a:ext uri="{FF2B5EF4-FFF2-40B4-BE49-F238E27FC236}">
                    <a16:creationId xmlns:a16="http://schemas.microsoft.com/office/drawing/2014/main" id="{730C91DF-D697-4A94-ACB1-1D4D69A086DF}"/>
                  </a:ext>
                </a:extLst>
              </p:cNvPr>
              <p:cNvCxnSpPr>
                <a:stCxn id="114" idx="4"/>
                <a:endCxn id="118" idx="0"/>
              </p:cNvCxnSpPr>
              <p:nvPr/>
            </p:nvCxnSpPr>
            <p:spPr>
              <a:xfrm>
                <a:off x="2736034" y="4080226"/>
                <a:ext cx="0" cy="2493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接點 91">
                <a:extLst>
                  <a:ext uri="{FF2B5EF4-FFF2-40B4-BE49-F238E27FC236}">
                    <a16:creationId xmlns:a16="http://schemas.microsoft.com/office/drawing/2014/main" id="{E0712458-28C9-41BB-B860-142FA827C26E}"/>
                  </a:ext>
                </a:extLst>
              </p:cNvPr>
              <p:cNvCxnSpPr>
                <a:stCxn id="118" idx="4"/>
                <a:endCxn id="122" idx="0"/>
              </p:cNvCxnSpPr>
              <p:nvPr/>
            </p:nvCxnSpPr>
            <p:spPr>
              <a:xfrm>
                <a:off x="2736034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接點 92">
                <a:extLst>
                  <a:ext uri="{FF2B5EF4-FFF2-40B4-BE49-F238E27FC236}">
                    <a16:creationId xmlns:a16="http://schemas.microsoft.com/office/drawing/2014/main" id="{B0EAD3EF-D67F-402F-9CBE-6CFCFA0FB42F}"/>
                  </a:ext>
                </a:extLst>
              </p:cNvPr>
              <p:cNvCxnSpPr>
                <a:stCxn id="111" idx="4"/>
                <a:endCxn id="115" idx="0"/>
              </p:cNvCxnSpPr>
              <p:nvPr/>
            </p:nvCxnSpPr>
            <p:spPr>
              <a:xfrm>
                <a:off x="3336688" y="3483066"/>
                <a:ext cx="0" cy="25287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接點 93">
                <a:extLst>
                  <a:ext uri="{FF2B5EF4-FFF2-40B4-BE49-F238E27FC236}">
                    <a16:creationId xmlns:a16="http://schemas.microsoft.com/office/drawing/2014/main" id="{159CB9AF-80C9-48FA-AE25-B4E5C659EE8B}"/>
                  </a:ext>
                </a:extLst>
              </p:cNvPr>
              <p:cNvCxnSpPr>
                <a:stCxn id="115" idx="4"/>
                <a:endCxn id="119" idx="0"/>
              </p:cNvCxnSpPr>
              <p:nvPr/>
            </p:nvCxnSpPr>
            <p:spPr>
              <a:xfrm>
                <a:off x="3336688" y="4090562"/>
                <a:ext cx="0" cy="23898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接點 94">
                <a:extLst>
                  <a:ext uri="{FF2B5EF4-FFF2-40B4-BE49-F238E27FC236}">
                    <a16:creationId xmlns:a16="http://schemas.microsoft.com/office/drawing/2014/main" id="{2C9503C9-83B0-4251-8A50-B04CFF4E9ABE}"/>
                  </a:ext>
                </a:extLst>
              </p:cNvPr>
              <p:cNvCxnSpPr>
                <a:stCxn id="119" idx="4"/>
                <a:endCxn id="123" idx="0"/>
              </p:cNvCxnSpPr>
              <p:nvPr/>
            </p:nvCxnSpPr>
            <p:spPr>
              <a:xfrm>
                <a:off x="333668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接點 95">
                <a:extLst>
                  <a:ext uri="{FF2B5EF4-FFF2-40B4-BE49-F238E27FC236}">
                    <a16:creationId xmlns:a16="http://schemas.microsoft.com/office/drawing/2014/main" id="{3AD9A2FB-9BC0-4D5F-8FF2-50C06496450D}"/>
                  </a:ext>
                </a:extLst>
              </p:cNvPr>
              <p:cNvCxnSpPr>
                <a:stCxn id="108" idx="6"/>
                <a:endCxn id="109" idx="2"/>
              </p:cNvCxnSpPr>
              <p:nvPr/>
            </p:nvCxnSpPr>
            <p:spPr>
              <a:xfrm>
                <a:off x="1674410" y="3305753"/>
                <a:ext cx="2759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接點 96">
                <a:extLst>
                  <a:ext uri="{FF2B5EF4-FFF2-40B4-BE49-F238E27FC236}">
                    <a16:creationId xmlns:a16="http://schemas.microsoft.com/office/drawing/2014/main" id="{086B9518-CA6D-42F1-AB31-87B9EDD128EE}"/>
                  </a:ext>
                </a:extLst>
              </p:cNvPr>
              <p:cNvCxnSpPr>
                <a:stCxn id="112" idx="6"/>
                <a:endCxn id="113" idx="2"/>
              </p:cNvCxnSpPr>
              <p:nvPr/>
            </p:nvCxnSpPr>
            <p:spPr>
              <a:xfrm flipV="1">
                <a:off x="1674410" y="3903151"/>
                <a:ext cx="272225" cy="375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接點 97">
                <a:extLst>
                  <a:ext uri="{FF2B5EF4-FFF2-40B4-BE49-F238E27FC236}">
                    <a16:creationId xmlns:a16="http://schemas.microsoft.com/office/drawing/2014/main" id="{0D11423F-8DA2-4583-9D8B-6702F3BFD23D}"/>
                  </a:ext>
                </a:extLst>
              </p:cNvPr>
              <p:cNvCxnSpPr>
                <a:stCxn id="116" idx="6"/>
                <a:endCxn id="117" idx="2"/>
              </p:cNvCxnSpPr>
              <p:nvPr/>
            </p:nvCxnSpPr>
            <p:spPr>
              <a:xfrm>
                <a:off x="1668920" y="4501370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接點 98">
                <a:extLst>
                  <a:ext uri="{FF2B5EF4-FFF2-40B4-BE49-F238E27FC236}">
                    <a16:creationId xmlns:a16="http://schemas.microsoft.com/office/drawing/2014/main" id="{9103E318-B8BB-4B4F-B8DD-FE9EAC403F65}"/>
                  </a:ext>
                </a:extLst>
              </p:cNvPr>
              <p:cNvCxnSpPr>
                <a:stCxn id="120" idx="6"/>
                <a:endCxn id="121" idx="2"/>
              </p:cNvCxnSpPr>
              <p:nvPr/>
            </p:nvCxnSpPr>
            <p:spPr>
              <a:xfrm>
                <a:off x="1668920" y="5085076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接點 99">
                <a:extLst>
                  <a:ext uri="{FF2B5EF4-FFF2-40B4-BE49-F238E27FC236}">
                    <a16:creationId xmlns:a16="http://schemas.microsoft.com/office/drawing/2014/main" id="{F0B942F2-F30D-4A56-B37E-51376CE470E7}"/>
                  </a:ext>
                </a:extLst>
              </p:cNvPr>
              <p:cNvCxnSpPr>
                <a:stCxn id="109" idx="6"/>
                <a:endCxn id="110" idx="2"/>
              </p:cNvCxnSpPr>
              <p:nvPr/>
            </p:nvCxnSpPr>
            <p:spPr>
              <a:xfrm>
                <a:off x="2297578" y="3305753"/>
                <a:ext cx="2611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接點 100">
                <a:extLst>
                  <a:ext uri="{FF2B5EF4-FFF2-40B4-BE49-F238E27FC236}">
                    <a16:creationId xmlns:a16="http://schemas.microsoft.com/office/drawing/2014/main" id="{1AC75473-D8C8-4021-82B1-A22177634F04}"/>
                  </a:ext>
                </a:extLst>
              </p:cNvPr>
              <p:cNvCxnSpPr>
                <a:stCxn id="113" idx="6"/>
                <a:endCxn id="114" idx="2"/>
              </p:cNvCxnSpPr>
              <p:nvPr/>
            </p:nvCxnSpPr>
            <p:spPr>
              <a:xfrm flipV="1">
                <a:off x="2301261" y="3902913"/>
                <a:ext cx="257460" cy="23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接點 101">
                <a:extLst>
                  <a:ext uri="{FF2B5EF4-FFF2-40B4-BE49-F238E27FC236}">
                    <a16:creationId xmlns:a16="http://schemas.microsoft.com/office/drawing/2014/main" id="{8DD0DE60-0897-45BF-A28E-33ED5157D21B}"/>
                  </a:ext>
                </a:extLst>
              </p:cNvPr>
              <p:cNvCxnSpPr>
                <a:stCxn id="117" idx="6"/>
                <a:endCxn id="118" idx="2"/>
              </p:cNvCxnSpPr>
              <p:nvPr/>
            </p:nvCxnSpPr>
            <p:spPr>
              <a:xfrm>
                <a:off x="2295771" y="4501370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接點 102">
                <a:extLst>
                  <a:ext uri="{FF2B5EF4-FFF2-40B4-BE49-F238E27FC236}">
                    <a16:creationId xmlns:a16="http://schemas.microsoft.com/office/drawing/2014/main" id="{6C6612D3-65AE-4040-98CE-84F4EEED5570}"/>
                  </a:ext>
                </a:extLst>
              </p:cNvPr>
              <p:cNvCxnSpPr>
                <a:stCxn id="122" idx="2"/>
                <a:endCxn id="121" idx="6"/>
              </p:cNvCxnSpPr>
              <p:nvPr/>
            </p:nvCxnSpPr>
            <p:spPr>
              <a:xfrm flipH="1">
                <a:off x="2295771" y="5085076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接點 103">
                <a:extLst>
                  <a:ext uri="{FF2B5EF4-FFF2-40B4-BE49-F238E27FC236}">
                    <a16:creationId xmlns:a16="http://schemas.microsoft.com/office/drawing/2014/main" id="{58BB4E6A-011C-4786-889B-236601327F7E}"/>
                  </a:ext>
                </a:extLst>
              </p:cNvPr>
              <p:cNvCxnSpPr>
                <a:stCxn id="110" idx="6"/>
                <a:endCxn id="111" idx="2"/>
              </p:cNvCxnSpPr>
              <p:nvPr/>
            </p:nvCxnSpPr>
            <p:spPr>
              <a:xfrm>
                <a:off x="2913347" y="3305753"/>
                <a:ext cx="24602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接點 104">
                <a:extLst>
                  <a:ext uri="{FF2B5EF4-FFF2-40B4-BE49-F238E27FC236}">
                    <a16:creationId xmlns:a16="http://schemas.microsoft.com/office/drawing/2014/main" id="{5001EFD3-C7F2-45F1-85E5-825263467719}"/>
                  </a:ext>
                </a:extLst>
              </p:cNvPr>
              <p:cNvCxnSpPr>
                <a:stCxn id="114" idx="6"/>
                <a:endCxn id="115" idx="2"/>
              </p:cNvCxnSpPr>
              <p:nvPr/>
            </p:nvCxnSpPr>
            <p:spPr>
              <a:xfrm>
                <a:off x="2913347" y="3902913"/>
                <a:ext cx="246028" cy="1033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接點 105">
                <a:extLst>
                  <a:ext uri="{FF2B5EF4-FFF2-40B4-BE49-F238E27FC236}">
                    <a16:creationId xmlns:a16="http://schemas.microsoft.com/office/drawing/2014/main" id="{80DF5F15-B99F-46C1-AACD-4755131C58DE}"/>
                  </a:ext>
                </a:extLst>
              </p:cNvPr>
              <p:cNvCxnSpPr>
                <a:stCxn id="118" idx="6"/>
                <a:endCxn id="119" idx="2"/>
              </p:cNvCxnSpPr>
              <p:nvPr/>
            </p:nvCxnSpPr>
            <p:spPr>
              <a:xfrm>
                <a:off x="2907857" y="4501370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接點 106">
                <a:extLst>
                  <a:ext uri="{FF2B5EF4-FFF2-40B4-BE49-F238E27FC236}">
                    <a16:creationId xmlns:a16="http://schemas.microsoft.com/office/drawing/2014/main" id="{AF464D86-E5EF-4F22-B226-1AC19E5BF2B0}"/>
                  </a:ext>
                </a:extLst>
              </p:cNvPr>
              <p:cNvCxnSpPr>
                <a:stCxn id="122" idx="6"/>
                <a:endCxn id="123" idx="2"/>
              </p:cNvCxnSpPr>
              <p:nvPr/>
            </p:nvCxnSpPr>
            <p:spPr>
              <a:xfrm>
                <a:off x="2907857" y="5085076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橢圓 107">
                <a:extLst>
                  <a:ext uri="{FF2B5EF4-FFF2-40B4-BE49-F238E27FC236}">
                    <a16:creationId xmlns:a16="http://schemas.microsoft.com/office/drawing/2014/main" id="{F0237764-FDA3-4DE8-9622-E500899A7DBA}"/>
                  </a:ext>
                </a:extLst>
              </p:cNvPr>
              <p:cNvSpPr/>
              <p:nvPr/>
            </p:nvSpPr>
            <p:spPr>
              <a:xfrm>
                <a:off x="1319784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0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橢圓 108">
                <a:extLst>
                  <a:ext uri="{FF2B5EF4-FFF2-40B4-BE49-F238E27FC236}">
                    <a16:creationId xmlns:a16="http://schemas.microsoft.com/office/drawing/2014/main" id="{83B8F771-671C-44F0-8527-AA436475A0CD}"/>
                  </a:ext>
                </a:extLst>
              </p:cNvPr>
              <p:cNvSpPr/>
              <p:nvPr/>
            </p:nvSpPr>
            <p:spPr>
              <a:xfrm>
                <a:off x="1950318" y="3132123"/>
                <a:ext cx="347260" cy="34726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1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橢圓 109">
                <a:extLst>
                  <a:ext uri="{FF2B5EF4-FFF2-40B4-BE49-F238E27FC236}">
                    <a16:creationId xmlns:a16="http://schemas.microsoft.com/office/drawing/2014/main" id="{42DC547D-06A0-4E3D-9ACA-AEE7B3421C40}"/>
                  </a:ext>
                </a:extLst>
              </p:cNvPr>
              <p:cNvSpPr/>
              <p:nvPr/>
            </p:nvSpPr>
            <p:spPr>
              <a:xfrm>
                <a:off x="2558721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2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橢圓 110">
                <a:extLst>
                  <a:ext uri="{FF2B5EF4-FFF2-40B4-BE49-F238E27FC236}">
                    <a16:creationId xmlns:a16="http://schemas.microsoft.com/office/drawing/2014/main" id="{9C801789-24E8-4FA4-BD77-71013A1933AF}"/>
                  </a:ext>
                </a:extLst>
              </p:cNvPr>
              <p:cNvSpPr/>
              <p:nvPr/>
            </p:nvSpPr>
            <p:spPr>
              <a:xfrm>
                <a:off x="3159375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橢圓 111">
                <a:extLst>
                  <a:ext uri="{FF2B5EF4-FFF2-40B4-BE49-F238E27FC236}">
                    <a16:creationId xmlns:a16="http://schemas.microsoft.com/office/drawing/2014/main" id="{997355A6-3054-439E-8D3D-BC723C32CF37}"/>
                  </a:ext>
                </a:extLst>
              </p:cNvPr>
              <p:cNvSpPr/>
              <p:nvPr/>
            </p:nvSpPr>
            <p:spPr>
              <a:xfrm>
                <a:off x="1319784" y="372959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4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橢圓 112">
                <a:extLst>
                  <a:ext uri="{FF2B5EF4-FFF2-40B4-BE49-F238E27FC236}">
                    <a16:creationId xmlns:a16="http://schemas.microsoft.com/office/drawing/2014/main" id="{D9306B7C-84A1-449C-9C8E-751F458E6680}"/>
                  </a:ext>
                </a:extLst>
              </p:cNvPr>
              <p:cNvSpPr/>
              <p:nvPr/>
            </p:nvSpPr>
            <p:spPr>
              <a:xfrm>
                <a:off x="1946635" y="3725838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5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橢圓 113">
                <a:extLst>
                  <a:ext uri="{FF2B5EF4-FFF2-40B4-BE49-F238E27FC236}">
                    <a16:creationId xmlns:a16="http://schemas.microsoft.com/office/drawing/2014/main" id="{17613760-AAF3-47F8-90B6-0CDBC8A62C37}"/>
                  </a:ext>
                </a:extLst>
              </p:cNvPr>
              <p:cNvSpPr/>
              <p:nvPr/>
            </p:nvSpPr>
            <p:spPr>
              <a:xfrm>
                <a:off x="2558721" y="372560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6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橢圓 114">
                <a:extLst>
                  <a:ext uri="{FF2B5EF4-FFF2-40B4-BE49-F238E27FC236}">
                    <a16:creationId xmlns:a16="http://schemas.microsoft.com/office/drawing/2014/main" id="{D90A0626-7106-4BF0-98F3-98383A5536BF}"/>
                  </a:ext>
                </a:extLst>
              </p:cNvPr>
              <p:cNvSpPr/>
              <p:nvPr/>
            </p:nvSpPr>
            <p:spPr>
              <a:xfrm>
                <a:off x="3159375" y="3735936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7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橢圓 115">
                <a:extLst>
                  <a:ext uri="{FF2B5EF4-FFF2-40B4-BE49-F238E27FC236}">
                    <a16:creationId xmlns:a16="http://schemas.microsoft.com/office/drawing/2014/main" id="{B08B48EC-EDD2-4DE7-A785-FB72602CEC66}"/>
                  </a:ext>
                </a:extLst>
              </p:cNvPr>
              <p:cNvSpPr/>
              <p:nvPr/>
            </p:nvSpPr>
            <p:spPr>
              <a:xfrm>
                <a:off x="1325274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8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橢圓 116">
                <a:extLst>
                  <a:ext uri="{FF2B5EF4-FFF2-40B4-BE49-F238E27FC236}">
                    <a16:creationId xmlns:a16="http://schemas.microsoft.com/office/drawing/2014/main" id="{2FAFD5D1-06FC-4D5C-A200-27A9B9850569}"/>
                  </a:ext>
                </a:extLst>
              </p:cNvPr>
              <p:cNvSpPr/>
              <p:nvPr/>
            </p:nvSpPr>
            <p:spPr>
              <a:xfrm>
                <a:off x="195212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9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橢圓 117">
                <a:extLst>
                  <a:ext uri="{FF2B5EF4-FFF2-40B4-BE49-F238E27FC236}">
                    <a16:creationId xmlns:a16="http://schemas.microsoft.com/office/drawing/2014/main" id="{6A924F88-72E4-4D51-94BE-C16C29BCFE73}"/>
                  </a:ext>
                </a:extLst>
              </p:cNvPr>
              <p:cNvSpPr/>
              <p:nvPr/>
            </p:nvSpPr>
            <p:spPr>
              <a:xfrm>
                <a:off x="2564211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橢圓 118">
                <a:extLst>
                  <a:ext uri="{FF2B5EF4-FFF2-40B4-BE49-F238E27FC236}">
                    <a16:creationId xmlns:a16="http://schemas.microsoft.com/office/drawing/2014/main" id="{A6C71A2A-DA17-4845-A07D-EFE42DF12AF7}"/>
                  </a:ext>
                </a:extLst>
              </p:cNvPr>
              <p:cNvSpPr/>
              <p:nvPr/>
            </p:nvSpPr>
            <p:spPr>
              <a:xfrm>
                <a:off x="316486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橢圓 119">
                <a:extLst>
                  <a:ext uri="{FF2B5EF4-FFF2-40B4-BE49-F238E27FC236}">
                    <a16:creationId xmlns:a16="http://schemas.microsoft.com/office/drawing/2014/main" id="{9C236C33-70B0-405F-9B24-AF5395BA9F42}"/>
                  </a:ext>
                </a:extLst>
              </p:cNvPr>
              <p:cNvSpPr/>
              <p:nvPr/>
            </p:nvSpPr>
            <p:spPr>
              <a:xfrm>
                <a:off x="1325274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橢圓 120">
                <a:extLst>
                  <a:ext uri="{FF2B5EF4-FFF2-40B4-BE49-F238E27FC236}">
                    <a16:creationId xmlns:a16="http://schemas.microsoft.com/office/drawing/2014/main" id="{EBA9DEF4-28E9-4D16-B86E-40B8059E922B}"/>
                  </a:ext>
                </a:extLst>
              </p:cNvPr>
              <p:cNvSpPr/>
              <p:nvPr/>
            </p:nvSpPr>
            <p:spPr>
              <a:xfrm>
                <a:off x="195212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橢圓 121">
                <a:extLst>
                  <a:ext uri="{FF2B5EF4-FFF2-40B4-BE49-F238E27FC236}">
                    <a16:creationId xmlns:a16="http://schemas.microsoft.com/office/drawing/2014/main" id="{027615C6-2642-4E5A-BB61-7E96AE33254E}"/>
                  </a:ext>
                </a:extLst>
              </p:cNvPr>
              <p:cNvSpPr/>
              <p:nvPr/>
            </p:nvSpPr>
            <p:spPr>
              <a:xfrm>
                <a:off x="2564211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橢圓 122">
                <a:extLst>
                  <a:ext uri="{FF2B5EF4-FFF2-40B4-BE49-F238E27FC236}">
                    <a16:creationId xmlns:a16="http://schemas.microsoft.com/office/drawing/2014/main" id="{0B5B207D-779E-41F7-9D15-99C9DA15EA89}"/>
                  </a:ext>
                </a:extLst>
              </p:cNvPr>
              <p:cNvSpPr/>
              <p:nvPr/>
            </p:nvSpPr>
            <p:spPr>
              <a:xfrm>
                <a:off x="316486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文字方塊 123">
                <a:extLst>
                  <a:ext uri="{FF2B5EF4-FFF2-40B4-BE49-F238E27FC236}">
                    <a16:creationId xmlns:a16="http://schemas.microsoft.com/office/drawing/2014/main" id="{1F724AA3-8B5D-4904-B7AB-1AEE21A0CBF6}"/>
                  </a:ext>
                </a:extLst>
              </p:cNvPr>
              <p:cNvSpPr txBox="1"/>
              <p:nvPr/>
            </p:nvSpPr>
            <p:spPr>
              <a:xfrm>
                <a:off x="2541787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10</a:t>
                </a:r>
                <a:endParaRPr lang="zh-TW" altLang="en-US" b="1" dirty="0"/>
              </a:p>
            </p:txBody>
          </p:sp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AD330FE6-400B-4599-9822-145DC82E4F36}"/>
                  </a:ext>
                </a:extLst>
              </p:cNvPr>
              <p:cNvSpPr txBox="1"/>
              <p:nvPr/>
            </p:nvSpPr>
            <p:spPr>
              <a:xfrm>
                <a:off x="3149992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11</a:t>
                </a:r>
                <a:endParaRPr lang="zh-TW" altLang="en-US" b="1" dirty="0"/>
              </a:p>
            </p:txBody>
          </p:sp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694F4DCB-A20D-4E88-A3FF-187F16D81CB6}"/>
                  </a:ext>
                </a:extLst>
              </p:cNvPr>
              <p:cNvSpPr txBox="1"/>
              <p:nvPr/>
            </p:nvSpPr>
            <p:spPr>
              <a:xfrm>
                <a:off x="1295444" y="490828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12</a:t>
                </a:r>
                <a:endParaRPr lang="zh-TW" altLang="en-US" b="1" dirty="0"/>
              </a:p>
            </p:txBody>
          </p:sp>
          <p:sp>
            <p:nvSpPr>
              <p:cNvPr id="127" name="文字方塊 126">
                <a:extLst>
                  <a:ext uri="{FF2B5EF4-FFF2-40B4-BE49-F238E27FC236}">
                    <a16:creationId xmlns:a16="http://schemas.microsoft.com/office/drawing/2014/main" id="{86578EE9-66EF-4C4B-B661-B1A154DA4424}"/>
                  </a:ext>
                </a:extLst>
              </p:cNvPr>
              <p:cNvSpPr txBox="1"/>
              <p:nvPr/>
            </p:nvSpPr>
            <p:spPr>
              <a:xfrm>
                <a:off x="1922295" y="491395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13</a:t>
                </a:r>
                <a:endParaRPr lang="zh-TW" altLang="en-US" b="1" dirty="0"/>
              </a:p>
            </p:txBody>
          </p:sp>
          <p:sp>
            <p:nvSpPr>
              <p:cNvPr id="128" name="文字方塊 127">
                <a:extLst>
                  <a:ext uri="{FF2B5EF4-FFF2-40B4-BE49-F238E27FC236}">
                    <a16:creationId xmlns:a16="http://schemas.microsoft.com/office/drawing/2014/main" id="{B95E3708-3EA1-4D8D-A710-20EDA43D24F4}"/>
                  </a:ext>
                </a:extLst>
              </p:cNvPr>
              <p:cNvSpPr txBox="1"/>
              <p:nvPr/>
            </p:nvSpPr>
            <p:spPr>
              <a:xfrm>
                <a:off x="2542080" y="491598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14</a:t>
                </a:r>
                <a:endParaRPr lang="zh-TW" altLang="en-US" b="1" dirty="0"/>
              </a:p>
            </p:txBody>
          </p: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F76DB482-5C49-4C47-A58C-3F2DC475ACDE}"/>
                  </a:ext>
                </a:extLst>
              </p:cNvPr>
              <p:cNvSpPr txBox="1"/>
              <p:nvPr/>
            </p:nvSpPr>
            <p:spPr>
              <a:xfrm>
                <a:off x="3142734" y="4918359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15</a:t>
                </a:r>
                <a:endParaRPr lang="zh-TW" altLang="en-US" b="1" dirty="0"/>
              </a:p>
            </p:txBody>
          </p:sp>
        </p:grpSp>
        <p:grpSp>
          <p:nvGrpSpPr>
            <p:cNvPr id="59" name="群組 58">
              <a:extLst>
                <a:ext uri="{FF2B5EF4-FFF2-40B4-BE49-F238E27FC236}">
                  <a16:creationId xmlns:a16="http://schemas.microsoft.com/office/drawing/2014/main" id="{2CC1A3FC-445B-4DCE-B357-E061C17AAFA6}"/>
                </a:ext>
              </a:extLst>
            </p:cNvPr>
            <p:cNvGrpSpPr/>
            <p:nvPr/>
          </p:nvGrpSpPr>
          <p:grpSpPr>
            <a:xfrm>
              <a:off x="4246659" y="3016322"/>
              <a:ext cx="2344641" cy="2330378"/>
              <a:chOff x="5286374" y="1876425"/>
              <a:chExt cx="2344641" cy="2330378"/>
            </a:xfrm>
          </p:grpSpPr>
          <p:sp>
            <p:nvSpPr>
              <p:cNvPr id="60" name="矩形 59">
                <a:extLst>
                  <a:ext uri="{FF2B5EF4-FFF2-40B4-BE49-F238E27FC236}">
                    <a16:creationId xmlns:a16="http://schemas.microsoft.com/office/drawing/2014/main" id="{99B01CDA-5C27-494E-90E3-36684082E764}"/>
                  </a:ext>
                </a:extLst>
              </p:cNvPr>
              <p:cNvSpPr/>
              <p:nvPr/>
            </p:nvSpPr>
            <p:spPr>
              <a:xfrm>
                <a:off x="5400675" y="1876425"/>
                <a:ext cx="2230340" cy="206057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61" name="群組 60">
                <a:extLst>
                  <a:ext uri="{FF2B5EF4-FFF2-40B4-BE49-F238E27FC236}">
                    <a16:creationId xmlns:a16="http://schemas.microsoft.com/office/drawing/2014/main" id="{E00E3624-A018-4D4B-991F-32735AED976A}"/>
                  </a:ext>
                </a:extLst>
              </p:cNvPr>
              <p:cNvGrpSpPr/>
              <p:nvPr/>
            </p:nvGrpSpPr>
            <p:grpSpPr>
              <a:xfrm>
                <a:off x="5529273" y="1985597"/>
                <a:ext cx="847725" cy="542925"/>
                <a:chOff x="2271712" y="85725"/>
                <a:chExt cx="847725" cy="542925"/>
              </a:xfrm>
            </p:grpSpPr>
            <p:sp>
              <p:nvSpPr>
                <p:cNvPr id="82" name="橢圓 81">
                  <a:extLst>
                    <a:ext uri="{FF2B5EF4-FFF2-40B4-BE49-F238E27FC236}">
                      <a16:creationId xmlns:a16="http://schemas.microsoft.com/office/drawing/2014/main" id="{843444BD-EF03-4E81-87C6-C0289FC4F1D8}"/>
                    </a:ext>
                  </a:extLst>
                </p:cNvPr>
                <p:cNvSpPr/>
                <p:nvPr/>
              </p:nvSpPr>
              <p:spPr>
                <a:xfrm>
                  <a:off x="2271712" y="85725"/>
                  <a:ext cx="847725" cy="5429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文字方塊 82">
                  <a:extLst>
                    <a:ext uri="{FF2B5EF4-FFF2-40B4-BE49-F238E27FC236}">
                      <a16:creationId xmlns:a16="http://schemas.microsoft.com/office/drawing/2014/main" id="{FE6F2F8E-5A78-4FF8-A321-FBA24060AFCF}"/>
                    </a:ext>
                  </a:extLst>
                </p:cNvPr>
                <p:cNvSpPr txBox="1"/>
                <p:nvPr/>
              </p:nvSpPr>
              <p:spPr>
                <a:xfrm>
                  <a:off x="2351331" y="172521"/>
                  <a:ext cx="701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/>
                    <a:t>Core</a:t>
                  </a:r>
                  <a:r>
                    <a:rPr lang="en-US" altLang="zh-TW" baseline="-25000" dirty="0"/>
                    <a:t>3</a:t>
                  </a:r>
                  <a:endParaRPr lang="zh-TW" altLang="en-US" baseline="-25000" dirty="0"/>
                </a:p>
              </p:txBody>
            </p:sp>
          </p:grpSp>
          <p:sp>
            <p:nvSpPr>
              <p:cNvPr id="62" name="矩形 61">
                <a:extLst>
                  <a:ext uri="{FF2B5EF4-FFF2-40B4-BE49-F238E27FC236}">
                    <a16:creationId xmlns:a16="http://schemas.microsoft.com/office/drawing/2014/main" id="{DCAC5B3A-5D1E-4027-8471-AE28655222E4}"/>
                  </a:ext>
                </a:extLst>
              </p:cNvPr>
              <p:cNvSpPr/>
              <p:nvPr/>
            </p:nvSpPr>
            <p:spPr>
              <a:xfrm>
                <a:off x="5462208" y="2531923"/>
                <a:ext cx="987708" cy="54568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Private L1 cache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矩形 62">
                <a:extLst>
                  <a:ext uri="{FF2B5EF4-FFF2-40B4-BE49-F238E27FC236}">
                    <a16:creationId xmlns:a16="http://schemas.microsoft.com/office/drawing/2014/main" id="{AE55A74F-A4FE-473B-B244-212E00F8AF33}"/>
                  </a:ext>
                </a:extLst>
              </p:cNvPr>
              <p:cNvSpPr/>
              <p:nvPr/>
            </p:nvSpPr>
            <p:spPr>
              <a:xfrm>
                <a:off x="6510415" y="1985597"/>
                <a:ext cx="1044838" cy="10920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Shared L2 cache ( bank</a:t>
                </a:r>
                <a:r>
                  <a:rPr lang="en-US" altLang="zh-TW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altLang="zh-TW" dirty="0">
                    <a:solidFill>
                      <a:schemeClr val="tx1"/>
                    </a:solidFill>
                  </a:rPr>
                  <a:t> )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7" name="直線接點 76">
                <a:extLst>
                  <a:ext uri="{FF2B5EF4-FFF2-40B4-BE49-F238E27FC236}">
                    <a16:creationId xmlns:a16="http://schemas.microsoft.com/office/drawing/2014/main" id="{75AB7BA7-4F5F-45F5-96CB-C9B0021E5784}"/>
                  </a:ext>
                </a:extLst>
              </p:cNvPr>
              <p:cNvCxnSpPr>
                <a:stCxn id="62" idx="2"/>
                <a:endCxn id="81" idx="0"/>
              </p:cNvCxnSpPr>
              <p:nvPr/>
            </p:nvCxnSpPr>
            <p:spPr>
              <a:xfrm flipH="1">
                <a:off x="5953135" y="3077606"/>
                <a:ext cx="2927" cy="258673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肘形接點 40">
                <a:extLst>
                  <a:ext uri="{FF2B5EF4-FFF2-40B4-BE49-F238E27FC236}">
                    <a16:creationId xmlns:a16="http://schemas.microsoft.com/office/drawing/2014/main" id="{BE67AAD3-E22B-474F-86F0-8972A92FEF0A}"/>
                  </a:ext>
                </a:extLst>
              </p:cNvPr>
              <p:cNvCxnSpPr>
                <a:stCxn id="63" idx="2"/>
                <a:endCxn id="81" idx="0"/>
              </p:cNvCxnSpPr>
              <p:nvPr/>
            </p:nvCxnSpPr>
            <p:spPr>
              <a:xfrm rot="5400000">
                <a:off x="6363649" y="2667093"/>
                <a:ext cx="258673" cy="1079699"/>
              </a:xfrm>
              <a:prstGeom prst="bentConnector3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接點 78">
                <a:extLst>
                  <a:ext uri="{FF2B5EF4-FFF2-40B4-BE49-F238E27FC236}">
                    <a16:creationId xmlns:a16="http://schemas.microsoft.com/office/drawing/2014/main" id="{DDEF56BB-774C-4D26-8A3C-843F05F2EC33}"/>
                  </a:ext>
                </a:extLst>
              </p:cNvPr>
              <p:cNvCxnSpPr>
                <a:endCxn id="81" idx="2"/>
              </p:cNvCxnSpPr>
              <p:nvPr/>
            </p:nvCxnSpPr>
            <p:spPr>
              <a:xfrm>
                <a:off x="5286374" y="3578916"/>
                <a:ext cx="432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接點 79">
                <a:extLst>
                  <a:ext uri="{FF2B5EF4-FFF2-40B4-BE49-F238E27FC236}">
                    <a16:creationId xmlns:a16="http://schemas.microsoft.com/office/drawing/2014/main" id="{AD44720D-2E0C-44E9-947D-B55032267255}"/>
                  </a:ext>
                </a:extLst>
              </p:cNvPr>
              <p:cNvCxnSpPr>
                <a:stCxn id="81" idx="4"/>
              </p:cNvCxnSpPr>
              <p:nvPr/>
            </p:nvCxnSpPr>
            <p:spPr>
              <a:xfrm>
                <a:off x="5953135" y="3821552"/>
                <a:ext cx="0" cy="38525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橢圓 80">
                <a:extLst>
                  <a:ext uri="{FF2B5EF4-FFF2-40B4-BE49-F238E27FC236}">
                    <a16:creationId xmlns:a16="http://schemas.microsoft.com/office/drawing/2014/main" id="{6ECECA3F-686F-4691-9521-409B6E965012}"/>
                  </a:ext>
                </a:extLst>
              </p:cNvPr>
              <p:cNvSpPr/>
              <p:nvPr/>
            </p:nvSpPr>
            <p:spPr>
              <a:xfrm>
                <a:off x="5710498" y="3336279"/>
                <a:ext cx="485273" cy="48527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1D6830D0-7269-47A2-8374-16F463F1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400"/>
            <a:ext cx="9112250" cy="854075"/>
          </a:xfrm>
        </p:spPr>
        <p:txBody>
          <a:bodyPr/>
          <a:lstStyle/>
          <a:p>
            <a:r>
              <a:rPr lang="en-US" altLang="zh-TW" dirty="0"/>
              <a:t>Bank Interleaved Access Pattern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D67A9F-B1C8-4C84-93FA-69F5D7CB6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Time interval before re-accessing is the same</a:t>
            </a:r>
          </a:p>
          <a:p>
            <a:endParaRPr lang="zh-TW" altLang="en-US" dirty="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3D8472B7-4136-4D7A-A5CD-C8666F5A7F47}"/>
              </a:ext>
            </a:extLst>
          </p:cNvPr>
          <p:cNvSpPr/>
          <p:nvPr/>
        </p:nvSpPr>
        <p:spPr bwMode="auto">
          <a:xfrm>
            <a:off x="3014663" y="40243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4E87EED4-7418-4959-9E2D-B1ED11AF343B}"/>
              </a:ext>
            </a:extLst>
          </p:cNvPr>
          <p:cNvSpPr/>
          <p:nvPr/>
        </p:nvSpPr>
        <p:spPr bwMode="auto">
          <a:xfrm>
            <a:off x="3735706" y="40243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9D15F6D0-175E-44AB-897B-E5050C0605B0}"/>
              </a:ext>
            </a:extLst>
          </p:cNvPr>
          <p:cNvSpPr/>
          <p:nvPr/>
        </p:nvSpPr>
        <p:spPr bwMode="auto">
          <a:xfrm>
            <a:off x="4441032" y="40243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0E828839-6B0B-45BD-8080-527B6F0F636B}"/>
              </a:ext>
            </a:extLst>
          </p:cNvPr>
          <p:cNvSpPr/>
          <p:nvPr/>
        </p:nvSpPr>
        <p:spPr bwMode="auto">
          <a:xfrm>
            <a:off x="5133499" y="40243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12C555B7-E747-4145-8EDF-2B0D1BB1DACA}"/>
              </a:ext>
            </a:extLst>
          </p:cNvPr>
          <p:cNvSpPr/>
          <p:nvPr/>
        </p:nvSpPr>
        <p:spPr bwMode="auto">
          <a:xfrm>
            <a:off x="3014663" y="471487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DCE17272-378B-48E9-9BD9-6231CBBBF318}"/>
              </a:ext>
            </a:extLst>
          </p:cNvPr>
          <p:cNvSpPr/>
          <p:nvPr/>
        </p:nvSpPr>
        <p:spPr bwMode="auto">
          <a:xfrm>
            <a:off x="3735706" y="471487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4E45A01B-222F-4EAC-9751-EFF325A5D620}"/>
              </a:ext>
            </a:extLst>
          </p:cNvPr>
          <p:cNvSpPr/>
          <p:nvPr/>
        </p:nvSpPr>
        <p:spPr bwMode="auto">
          <a:xfrm>
            <a:off x="4441032" y="471487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537C4280-15F9-40C6-B360-F32F92B986D5}"/>
              </a:ext>
            </a:extLst>
          </p:cNvPr>
          <p:cNvSpPr/>
          <p:nvPr/>
        </p:nvSpPr>
        <p:spPr bwMode="auto">
          <a:xfrm>
            <a:off x="5133499" y="471487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C863A12B-63BE-41BC-BEDB-67C7ED1B445A}"/>
              </a:ext>
            </a:extLst>
          </p:cNvPr>
          <p:cNvSpPr/>
          <p:nvPr/>
        </p:nvSpPr>
        <p:spPr bwMode="auto">
          <a:xfrm>
            <a:off x="3017044" y="53991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08028E81-023B-446E-AE19-9F28CA2F4741}"/>
              </a:ext>
            </a:extLst>
          </p:cNvPr>
          <p:cNvSpPr/>
          <p:nvPr/>
        </p:nvSpPr>
        <p:spPr bwMode="auto">
          <a:xfrm>
            <a:off x="3738087" y="53991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3440DDF3-D42C-48CE-8FAC-FDDC6A142FDB}"/>
              </a:ext>
            </a:extLst>
          </p:cNvPr>
          <p:cNvSpPr/>
          <p:nvPr/>
        </p:nvSpPr>
        <p:spPr bwMode="auto">
          <a:xfrm>
            <a:off x="4443413" y="53991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9A271261-6D70-4162-B103-55EF0A83C2DD}"/>
              </a:ext>
            </a:extLst>
          </p:cNvPr>
          <p:cNvSpPr/>
          <p:nvPr/>
        </p:nvSpPr>
        <p:spPr bwMode="auto">
          <a:xfrm>
            <a:off x="5135880" y="53991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AFE63778-284A-4C05-BB05-D802DE6CF05A}"/>
              </a:ext>
            </a:extLst>
          </p:cNvPr>
          <p:cNvSpPr/>
          <p:nvPr/>
        </p:nvSpPr>
        <p:spPr bwMode="auto">
          <a:xfrm>
            <a:off x="3014663" y="6076949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4FD2CC70-2BAE-4BE7-B201-DB949DDBD9FD}"/>
              </a:ext>
            </a:extLst>
          </p:cNvPr>
          <p:cNvSpPr/>
          <p:nvPr/>
        </p:nvSpPr>
        <p:spPr bwMode="auto">
          <a:xfrm>
            <a:off x="3735706" y="6076949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F0E81C24-C803-40A0-BB67-A67E667C6A8A}"/>
              </a:ext>
            </a:extLst>
          </p:cNvPr>
          <p:cNvSpPr/>
          <p:nvPr/>
        </p:nvSpPr>
        <p:spPr bwMode="auto">
          <a:xfrm>
            <a:off x="4441032" y="6076949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C1A31F83-BB02-4FB2-99DA-FE7B9EF148A7}"/>
              </a:ext>
            </a:extLst>
          </p:cNvPr>
          <p:cNvSpPr/>
          <p:nvPr/>
        </p:nvSpPr>
        <p:spPr bwMode="auto">
          <a:xfrm>
            <a:off x="5133499" y="6076949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grpSp>
        <p:nvGrpSpPr>
          <p:cNvPr id="64" name="群組 63">
            <a:extLst>
              <a:ext uri="{FF2B5EF4-FFF2-40B4-BE49-F238E27FC236}">
                <a16:creationId xmlns:a16="http://schemas.microsoft.com/office/drawing/2014/main" id="{D5724B4A-9259-44EB-B0DD-FEB468CE352C}"/>
              </a:ext>
            </a:extLst>
          </p:cNvPr>
          <p:cNvGrpSpPr/>
          <p:nvPr/>
        </p:nvGrpSpPr>
        <p:grpSpPr>
          <a:xfrm>
            <a:off x="719137" y="1977677"/>
            <a:ext cx="7200912" cy="342900"/>
            <a:chOff x="719137" y="2419378"/>
            <a:chExt cx="7200912" cy="342900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EAF471C2-34C7-4B39-888C-E73A4C8ECFC1}"/>
                </a:ext>
              </a:extLst>
            </p:cNvPr>
            <p:cNvSpPr/>
            <p:nvPr/>
          </p:nvSpPr>
          <p:spPr bwMode="auto">
            <a:xfrm>
              <a:off x="719137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46CF46B0-86B1-445A-9BA5-9E0C66437FFA}"/>
                </a:ext>
              </a:extLst>
            </p:cNvPr>
            <p:cNvSpPr/>
            <p:nvPr/>
          </p:nvSpPr>
          <p:spPr bwMode="auto">
            <a:xfrm>
              <a:off x="869156" y="2419378"/>
              <a:ext cx="300038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1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54DBDD74-50FB-4F60-8330-3C4669144EAF}"/>
                </a:ext>
              </a:extLst>
            </p:cNvPr>
            <p:cNvSpPr/>
            <p:nvPr/>
          </p:nvSpPr>
          <p:spPr bwMode="auto">
            <a:xfrm>
              <a:off x="1169194" y="2419378"/>
              <a:ext cx="450057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2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DDD09713-ADB9-42A2-90D5-B42659BFB027}"/>
                </a:ext>
              </a:extLst>
            </p:cNvPr>
            <p:cNvSpPr/>
            <p:nvPr/>
          </p:nvSpPr>
          <p:spPr bwMode="auto">
            <a:xfrm>
              <a:off x="1619251" y="2419378"/>
              <a:ext cx="600076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3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F58D9F5B-3859-4031-9201-982BCCFD1E07}"/>
                </a:ext>
              </a:extLst>
            </p:cNvPr>
            <p:cNvSpPr/>
            <p:nvPr/>
          </p:nvSpPr>
          <p:spPr bwMode="auto">
            <a:xfrm>
              <a:off x="2219327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0FB0C6B7-F455-4760-A78C-A78FD210482E}"/>
                </a:ext>
              </a:extLst>
            </p:cNvPr>
            <p:cNvSpPr/>
            <p:nvPr/>
          </p:nvSpPr>
          <p:spPr bwMode="auto">
            <a:xfrm>
              <a:off x="2519365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8F2B8243-FBC2-4FF5-8C06-3AA849DED826}"/>
                </a:ext>
              </a:extLst>
            </p:cNvPr>
            <p:cNvSpPr/>
            <p:nvPr/>
          </p:nvSpPr>
          <p:spPr bwMode="auto">
            <a:xfrm>
              <a:off x="2669384" y="2419378"/>
              <a:ext cx="300038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1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C80B2837-2FE0-492C-9B53-54DC085D0EDB}"/>
                </a:ext>
              </a:extLst>
            </p:cNvPr>
            <p:cNvSpPr/>
            <p:nvPr/>
          </p:nvSpPr>
          <p:spPr bwMode="auto">
            <a:xfrm>
              <a:off x="2969422" y="2419378"/>
              <a:ext cx="450057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2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81A3B299-824C-4379-A39C-7728CEE84793}"/>
                </a:ext>
              </a:extLst>
            </p:cNvPr>
            <p:cNvSpPr/>
            <p:nvPr/>
          </p:nvSpPr>
          <p:spPr bwMode="auto">
            <a:xfrm>
              <a:off x="3419479" y="2419378"/>
              <a:ext cx="600076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3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B920C9E8-BA99-472C-9EFA-0E21E686919E}"/>
                </a:ext>
              </a:extLst>
            </p:cNvPr>
            <p:cNvSpPr/>
            <p:nvPr/>
          </p:nvSpPr>
          <p:spPr bwMode="auto">
            <a:xfrm>
              <a:off x="4019555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000908F5-2760-46A5-B026-A451D100329C}"/>
                </a:ext>
              </a:extLst>
            </p:cNvPr>
            <p:cNvSpPr/>
            <p:nvPr/>
          </p:nvSpPr>
          <p:spPr bwMode="auto">
            <a:xfrm>
              <a:off x="4319593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AF351928-EEF4-4091-B5A0-1639DA336601}"/>
                </a:ext>
              </a:extLst>
            </p:cNvPr>
            <p:cNvSpPr/>
            <p:nvPr/>
          </p:nvSpPr>
          <p:spPr bwMode="auto">
            <a:xfrm>
              <a:off x="4469612" y="2419378"/>
              <a:ext cx="300038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1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48B87DD6-5EE7-46A4-95F5-C5740768CF9F}"/>
                </a:ext>
              </a:extLst>
            </p:cNvPr>
            <p:cNvSpPr/>
            <p:nvPr/>
          </p:nvSpPr>
          <p:spPr bwMode="auto">
            <a:xfrm>
              <a:off x="4769650" y="2419378"/>
              <a:ext cx="450057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2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06CC6CB9-A4BC-4114-B7E9-D9BEDAD40003}"/>
                </a:ext>
              </a:extLst>
            </p:cNvPr>
            <p:cNvSpPr/>
            <p:nvPr/>
          </p:nvSpPr>
          <p:spPr bwMode="auto">
            <a:xfrm>
              <a:off x="5219707" y="2419378"/>
              <a:ext cx="600076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3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BA92352B-2A72-4853-BA4D-29C15637543B}"/>
                </a:ext>
              </a:extLst>
            </p:cNvPr>
            <p:cNvSpPr/>
            <p:nvPr/>
          </p:nvSpPr>
          <p:spPr bwMode="auto">
            <a:xfrm>
              <a:off x="5819783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810A4985-9479-44C4-B464-1EC5238F4BB0}"/>
                </a:ext>
              </a:extLst>
            </p:cNvPr>
            <p:cNvSpPr/>
            <p:nvPr/>
          </p:nvSpPr>
          <p:spPr bwMode="auto">
            <a:xfrm>
              <a:off x="6119821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0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0AE75750-09D1-4841-9DCE-E1B600AAB26B}"/>
                </a:ext>
              </a:extLst>
            </p:cNvPr>
            <p:cNvSpPr/>
            <p:nvPr/>
          </p:nvSpPr>
          <p:spPr bwMode="auto">
            <a:xfrm>
              <a:off x="6269840" y="2419378"/>
              <a:ext cx="300038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1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7CB0FA22-1389-47C2-8140-7865FCFD534A}"/>
                </a:ext>
              </a:extLst>
            </p:cNvPr>
            <p:cNvSpPr/>
            <p:nvPr/>
          </p:nvSpPr>
          <p:spPr bwMode="auto">
            <a:xfrm>
              <a:off x="6569878" y="2419378"/>
              <a:ext cx="450057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2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1009D6DB-9CDF-46AE-9E7D-1C3B338AA40C}"/>
                </a:ext>
              </a:extLst>
            </p:cNvPr>
            <p:cNvSpPr/>
            <p:nvPr/>
          </p:nvSpPr>
          <p:spPr bwMode="auto">
            <a:xfrm>
              <a:off x="7019935" y="2419378"/>
              <a:ext cx="600076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3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B6B88FDB-8C79-4342-97AC-B62E708652D4}"/>
                </a:ext>
              </a:extLst>
            </p:cNvPr>
            <p:cNvSpPr/>
            <p:nvPr/>
          </p:nvSpPr>
          <p:spPr bwMode="auto">
            <a:xfrm>
              <a:off x="7620011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cxnSp>
        <p:nvCxnSpPr>
          <p:cNvPr id="65" name="直線單箭頭接點 64">
            <a:extLst>
              <a:ext uri="{FF2B5EF4-FFF2-40B4-BE49-F238E27FC236}">
                <a16:creationId xmlns:a16="http://schemas.microsoft.com/office/drawing/2014/main" id="{005FDBE1-A437-4AAA-91F9-50E2CEAD3EAC}"/>
              </a:ext>
            </a:extLst>
          </p:cNvPr>
          <p:cNvCxnSpPr>
            <a:cxnSpLocks/>
          </p:cNvCxnSpPr>
          <p:nvPr/>
        </p:nvCxnSpPr>
        <p:spPr bwMode="auto">
          <a:xfrm>
            <a:off x="2511745" y="2499647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686EEEA5-41E7-4FE8-A088-103C3A50B573}"/>
              </a:ext>
            </a:extLst>
          </p:cNvPr>
          <p:cNvCxnSpPr>
            <a:cxnSpLocks/>
          </p:cNvCxnSpPr>
          <p:nvPr/>
        </p:nvCxnSpPr>
        <p:spPr bwMode="auto">
          <a:xfrm>
            <a:off x="2661764" y="2690147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7" name="直線單箭頭接點 66">
            <a:extLst>
              <a:ext uri="{FF2B5EF4-FFF2-40B4-BE49-F238E27FC236}">
                <a16:creationId xmlns:a16="http://schemas.microsoft.com/office/drawing/2014/main" id="{74CA5E68-E0C9-4C94-B7CA-F31250C64D33}"/>
              </a:ext>
            </a:extLst>
          </p:cNvPr>
          <p:cNvCxnSpPr>
            <a:cxnSpLocks/>
          </p:cNvCxnSpPr>
          <p:nvPr/>
        </p:nvCxnSpPr>
        <p:spPr bwMode="auto">
          <a:xfrm>
            <a:off x="2961802" y="2890228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8" name="直線單箭頭接點 67">
            <a:extLst>
              <a:ext uri="{FF2B5EF4-FFF2-40B4-BE49-F238E27FC236}">
                <a16:creationId xmlns:a16="http://schemas.microsoft.com/office/drawing/2014/main" id="{C1439132-C042-4D72-85ED-FD2630ADA28F}"/>
              </a:ext>
            </a:extLst>
          </p:cNvPr>
          <p:cNvCxnSpPr>
            <a:cxnSpLocks/>
          </p:cNvCxnSpPr>
          <p:nvPr/>
        </p:nvCxnSpPr>
        <p:spPr bwMode="auto">
          <a:xfrm>
            <a:off x="3411859" y="3085201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9" name="直線單箭頭接點 68">
            <a:extLst>
              <a:ext uri="{FF2B5EF4-FFF2-40B4-BE49-F238E27FC236}">
                <a16:creationId xmlns:a16="http://schemas.microsoft.com/office/drawing/2014/main" id="{33C62BF2-2300-4F3C-81E0-1FF7DF6FB36C}"/>
              </a:ext>
            </a:extLst>
          </p:cNvPr>
          <p:cNvCxnSpPr/>
          <p:nvPr/>
        </p:nvCxnSpPr>
        <p:spPr bwMode="auto">
          <a:xfrm>
            <a:off x="2519365" y="2149127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0" name="直線單箭頭接點 69">
            <a:extLst>
              <a:ext uri="{FF2B5EF4-FFF2-40B4-BE49-F238E27FC236}">
                <a16:creationId xmlns:a16="http://schemas.microsoft.com/office/drawing/2014/main" id="{8C78BAEB-A9AC-46C5-8B0F-1DC3E8016869}"/>
              </a:ext>
            </a:extLst>
          </p:cNvPr>
          <p:cNvCxnSpPr/>
          <p:nvPr/>
        </p:nvCxnSpPr>
        <p:spPr bwMode="auto">
          <a:xfrm>
            <a:off x="2669384" y="2149127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1" name="直線單箭頭接點 70">
            <a:extLst>
              <a:ext uri="{FF2B5EF4-FFF2-40B4-BE49-F238E27FC236}">
                <a16:creationId xmlns:a16="http://schemas.microsoft.com/office/drawing/2014/main" id="{609238AB-0E00-41D3-A47F-14A8C79C9173}"/>
              </a:ext>
            </a:extLst>
          </p:cNvPr>
          <p:cNvCxnSpPr/>
          <p:nvPr/>
        </p:nvCxnSpPr>
        <p:spPr bwMode="auto">
          <a:xfrm>
            <a:off x="2969422" y="2149127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EDF392F3-EA16-4208-9EBB-6C16C91E2421}"/>
              </a:ext>
            </a:extLst>
          </p:cNvPr>
          <p:cNvCxnSpPr/>
          <p:nvPr/>
        </p:nvCxnSpPr>
        <p:spPr bwMode="auto">
          <a:xfrm>
            <a:off x="3419479" y="2149127"/>
            <a:ext cx="1800228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3" name="直線接點 72">
            <a:extLst>
              <a:ext uri="{FF2B5EF4-FFF2-40B4-BE49-F238E27FC236}">
                <a16:creationId xmlns:a16="http://schemas.microsoft.com/office/drawing/2014/main" id="{1A3EDF50-4DBC-4336-95F9-DAB393EB4D5D}"/>
              </a:ext>
            </a:extLst>
          </p:cNvPr>
          <p:cNvCxnSpPr>
            <a:cxnSpLocks/>
          </p:cNvCxnSpPr>
          <p:nvPr/>
        </p:nvCxnSpPr>
        <p:spPr bwMode="auto">
          <a:xfrm>
            <a:off x="2519365" y="2371349"/>
            <a:ext cx="0" cy="775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3263A3CC-789C-4D30-B63B-C5FA6A992F1C}"/>
              </a:ext>
            </a:extLst>
          </p:cNvPr>
          <p:cNvCxnSpPr>
            <a:cxnSpLocks/>
          </p:cNvCxnSpPr>
          <p:nvPr/>
        </p:nvCxnSpPr>
        <p:spPr bwMode="auto">
          <a:xfrm>
            <a:off x="4317531" y="2371349"/>
            <a:ext cx="0" cy="7757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CDAF58C0-4889-4911-A385-328EF6DAC8F4}"/>
              </a:ext>
            </a:extLst>
          </p:cNvPr>
          <p:cNvSpPr txBox="1"/>
          <p:nvPr/>
        </p:nvSpPr>
        <p:spPr>
          <a:xfrm>
            <a:off x="2771157" y="372636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Source</a:t>
            </a:r>
            <a:endParaRPr lang="zh-TW" altLang="en-US" dirty="0"/>
          </a:p>
        </p:txBody>
      </p:sp>
      <p:sp>
        <p:nvSpPr>
          <p:cNvPr id="76" name="文字方塊 75">
            <a:extLst>
              <a:ext uri="{FF2B5EF4-FFF2-40B4-BE49-F238E27FC236}">
                <a16:creationId xmlns:a16="http://schemas.microsoft.com/office/drawing/2014/main" id="{EB633F0E-AE07-4B2B-A36F-35C8B8322C90}"/>
              </a:ext>
            </a:extLst>
          </p:cNvPr>
          <p:cNvSpPr txBox="1"/>
          <p:nvPr/>
        </p:nvSpPr>
        <p:spPr>
          <a:xfrm>
            <a:off x="2141591" y="3232018"/>
            <a:ext cx="4860818" cy="40011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/>
                </a:solidFill>
              </a:rPr>
              <a:t>Latency does not affect the cache hit rate</a:t>
            </a:r>
          </a:p>
        </p:txBody>
      </p:sp>
      <p:sp>
        <p:nvSpPr>
          <p:cNvPr id="24" name="投影片編號版面配置區 23">
            <a:extLst>
              <a:ext uri="{FF2B5EF4-FFF2-40B4-BE49-F238E27FC236}">
                <a16:creationId xmlns:a16="http://schemas.microsoft.com/office/drawing/2014/main" id="{C57FBFA4-80AA-4A1F-9D3C-A1CCD051D9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8</a:t>
            </a:fld>
            <a:endParaRPr lang="zh-TW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7079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50"/>
                            </p:stCondLst>
                            <p:childTnLst>
                              <p:par>
                                <p:cTn id="4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5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250"/>
                            </p:stCondLst>
                            <p:childTnLst>
                              <p:par>
                                <p:cTn id="5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750"/>
                            </p:stCondLst>
                            <p:childTnLst>
                              <p:par>
                                <p:cTn id="6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25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750"/>
                            </p:stCondLst>
                            <p:childTnLst>
                              <p:par>
                                <p:cTn id="8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250"/>
                            </p:stCondLst>
                            <p:childTnLst>
                              <p:par>
                                <p:cTn id="8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750"/>
                            </p:stCondLst>
                            <p:childTnLst>
                              <p:par>
                                <p:cTn id="9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250"/>
                            </p:stCondLst>
                            <p:childTnLst>
                              <p:par>
                                <p:cTn id="10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750"/>
                            </p:stCondLst>
                            <p:childTnLst>
                              <p:par>
                                <p:cTn id="11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250"/>
                            </p:stCondLst>
                            <p:childTnLst>
                              <p:par>
                                <p:cTn id="1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7500"/>
                            </p:stCondLst>
                            <p:childTnLst>
                              <p:par>
                                <p:cTn id="1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7750"/>
                            </p:stCondLst>
                            <p:childTnLst>
                              <p:par>
                                <p:cTn id="1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8250"/>
                            </p:stCondLst>
                            <p:childTnLst>
                              <p:par>
                                <p:cTn id="13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8500"/>
                            </p:stCondLst>
                            <p:childTnLst>
                              <p:par>
                                <p:cTn id="14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750"/>
                            </p:stCondLst>
                            <p:childTnLst>
                              <p:par>
                                <p:cTn id="145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9000"/>
                            </p:stCondLst>
                            <p:childTnLst>
                              <p:par>
                                <p:cTn id="14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9250"/>
                            </p:stCondLst>
                            <p:childTnLst>
                              <p:par>
                                <p:cTn id="153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9500"/>
                            </p:stCondLst>
                            <p:childTnLst>
                              <p:par>
                                <p:cTn id="15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9750"/>
                            </p:stCondLst>
                            <p:childTnLst>
                              <p:par>
                                <p:cTn id="161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6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250"/>
                            </p:stCondLst>
                            <p:childTnLst>
                              <p:par>
                                <p:cTn id="169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750"/>
                            </p:stCondLst>
                            <p:childTnLst>
                              <p:par>
                                <p:cTn id="17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1250"/>
                            </p:stCondLst>
                            <p:childTnLst>
                              <p:par>
                                <p:cTn id="185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8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1750"/>
                            </p:stCondLst>
                            <p:childTnLst>
                              <p:par>
                                <p:cTn id="193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2250"/>
                            </p:stCondLst>
                            <p:childTnLst>
                              <p:par>
                                <p:cTn id="201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2750"/>
                            </p:stCondLst>
                            <p:childTnLst>
                              <p:par>
                                <p:cTn id="209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3250"/>
                            </p:stCondLst>
                            <p:childTnLst>
                              <p:par>
                                <p:cTn id="21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3500"/>
                            </p:stCondLst>
                            <p:childTnLst>
                              <p:par>
                                <p:cTn id="221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3750"/>
                            </p:stCondLst>
                            <p:childTnLst>
                              <p:par>
                                <p:cTn id="225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2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4250"/>
                            </p:stCondLst>
                            <p:childTnLst>
                              <p:par>
                                <p:cTn id="233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4500"/>
                            </p:stCondLst>
                            <p:childTnLst>
                              <p:par>
                                <p:cTn id="237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4750"/>
                            </p:stCondLst>
                            <p:childTnLst>
                              <p:par>
                                <p:cTn id="241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45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5250"/>
                            </p:stCondLst>
                            <p:childTnLst>
                              <p:par>
                                <p:cTn id="249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5500"/>
                            </p:stCondLst>
                            <p:childTnLst>
                              <p:par>
                                <p:cTn id="25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5750"/>
                            </p:stCondLst>
                            <p:childTnLst>
                              <p:par>
                                <p:cTn id="257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00087 0.05116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2000"/>
                            </p:stCondLst>
                            <p:childTnLst>
                              <p:par>
                                <p:cTn id="2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22222E-6 L -0.00087 0.07893 " pathEditMode="relative" rAng="0" ptsTypes="AA">
                                      <p:cBhvr>
                                        <p:cTn id="27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4000"/>
                            </p:stCondLst>
                            <p:childTnLst>
                              <p:par>
                                <p:cTn id="2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-0.00087 0.1081 " pathEditMode="relative" rAng="0" ptsTypes="AA">
                                      <p:cBhvr>
                                        <p:cTn id="27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6000"/>
                            </p:stCondLst>
                            <p:childTnLst>
                              <p:par>
                                <p:cTn id="2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-0.00086 0.13657 " pathEditMode="relative" rAng="0" ptsTypes="AA">
                                      <p:cBhvr>
                                        <p:cTn id="28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8000"/>
                            </p:stCondLst>
                            <p:childTnLst>
                              <p:par>
                                <p:cTn id="2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8000"/>
                            </p:stCondLst>
                            <p:childTnLst>
                              <p:par>
                                <p:cTn id="2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8000"/>
                            </p:stCondLst>
                            <p:childTnLst>
                              <p:par>
                                <p:cTn id="30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96296E-6 L -0.01649 -2.96296E-6 " pathEditMode="relative" rAng="0" ptsTypes="AA">
                                      <p:cBhvr>
                                        <p:cTn id="30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1" y="0"/>
                                    </p:animMotion>
                                  </p:childTnLst>
                                </p:cTn>
                              </p:par>
                              <p:par>
                                <p:cTn id="30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7 L -0.0493 3.7037E-7 " pathEditMode="relative" rAng="0" ptsTypes="AA">
                                      <p:cBhvr>
                                        <p:cTn id="30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0"/>
                                    </p:animMotion>
                                  </p:childTnLst>
                                </p:cTn>
                              </p:par>
                              <p:par>
                                <p:cTn id="30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85185E-6 L -0.09844 -1.85185E-6 " pathEditMode="relative" rAng="0" ptsTypes="AA">
                                      <p:cBhvr>
                                        <p:cTn id="309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9" grpId="2" animBg="1"/>
      <p:bldP spid="9" grpId="3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2" grpId="2" animBg="1"/>
      <p:bldP spid="12" grpId="3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1" grpId="2" animBg="1"/>
      <p:bldP spid="21" grpId="3" animBg="1"/>
      <p:bldP spid="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群組 95">
            <a:extLst>
              <a:ext uri="{FF2B5EF4-FFF2-40B4-BE49-F238E27FC236}">
                <a16:creationId xmlns:a16="http://schemas.microsoft.com/office/drawing/2014/main" id="{0858B3AE-5F64-411D-86A3-F64C8C8332A1}"/>
              </a:ext>
            </a:extLst>
          </p:cNvPr>
          <p:cNvGrpSpPr/>
          <p:nvPr/>
        </p:nvGrpSpPr>
        <p:grpSpPr>
          <a:xfrm>
            <a:off x="2701011" y="3708722"/>
            <a:ext cx="6405390" cy="3098477"/>
            <a:chOff x="1036664" y="2848834"/>
            <a:chExt cx="5554636" cy="2686942"/>
          </a:xfrm>
        </p:grpSpPr>
        <p:sp>
          <p:nvSpPr>
            <p:cNvPr id="98" name="圓角矩形 3">
              <a:extLst>
                <a:ext uri="{FF2B5EF4-FFF2-40B4-BE49-F238E27FC236}">
                  <a16:creationId xmlns:a16="http://schemas.microsoft.com/office/drawing/2014/main" id="{B2BB39B1-2564-451F-80A8-4A3F796D8526}"/>
                </a:ext>
              </a:extLst>
            </p:cNvPr>
            <p:cNvSpPr/>
            <p:nvPr/>
          </p:nvSpPr>
          <p:spPr>
            <a:xfrm>
              <a:off x="1036664" y="2848834"/>
              <a:ext cx="2686942" cy="2686942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4" name="直線接點 103">
              <a:extLst>
                <a:ext uri="{FF2B5EF4-FFF2-40B4-BE49-F238E27FC236}">
                  <a16:creationId xmlns:a16="http://schemas.microsoft.com/office/drawing/2014/main" id="{2AC2FE9F-E9C8-42DF-B717-111486132F74}"/>
                </a:ext>
              </a:extLst>
            </p:cNvPr>
            <p:cNvCxnSpPr>
              <a:stCxn id="151" idx="0"/>
            </p:cNvCxnSpPr>
            <p:nvPr/>
          </p:nvCxnSpPr>
          <p:spPr>
            <a:xfrm flipV="1">
              <a:off x="3336688" y="3008088"/>
              <a:ext cx="1024272" cy="120352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>
              <a:extLst>
                <a:ext uri="{FF2B5EF4-FFF2-40B4-BE49-F238E27FC236}">
                  <a16:creationId xmlns:a16="http://schemas.microsoft.com/office/drawing/2014/main" id="{845C1232-E276-4929-B71D-2B963E80C91E}"/>
                </a:ext>
              </a:extLst>
            </p:cNvPr>
            <p:cNvCxnSpPr>
              <a:stCxn id="151" idx="4"/>
            </p:cNvCxnSpPr>
            <p:nvPr/>
          </p:nvCxnSpPr>
          <p:spPr>
            <a:xfrm>
              <a:off x="3336688" y="3483066"/>
              <a:ext cx="1031993" cy="1593831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群組 105">
              <a:extLst>
                <a:ext uri="{FF2B5EF4-FFF2-40B4-BE49-F238E27FC236}">
                  <a16:creationId xmlns:a16="http://schemas.microsoft.com/office/drawing/2014/main" id="{738898A1-0DDB-4AE6-AE68-98A70BA1AD5D}"/>
                </a:ext>
              </a:extLst>
            </p:cNvPr>
            <p:cNvGrpSpPr/>
            <p:nvPr/>
          </p:nvGrpSpPr>
          <p:grpSpPr>
            <a:xfrm>
              <a:off x="1295444" y="3128440"/>
              <a:ext cx="2273252" cy="2159251"/>
              <a:chOff x="1295444" y="3128440"/>
              <a:chExt cx="2273252" cy="2159251"/>
            </a:xfrm>
          </p:grpSpPr>
          <p:cxnSp>
            <p:nvCxnSpPr>
              <p:cNvPr id="124" name="直線接點 123">
                <a:extLst>
                  <a:ext uri="{FF2B5EF4-FFF2-40B4-BE49-F238E27FC236}">
                    <a16:creationId xmlns:a16="http://schemas.microsoft.com/office/drawing/2014/main" id="{34C36DE7-B2CB-494B-8CA5-4C1143C8B22D}"/>
                  </a:ext>
                </a:extLst>
              </p:cNvPr>
              <p:cNvCxnSpPr>
                <a:stCxn id="148" idx="4"/>
                <a:endCxn id="152" idx="0"/>
              </p:cNvCxnSpPr>
              <p:nvPr/>
            </p:nvCxnSpPr>
            <p:spPr>
              <a:xfrm>
                <a:off x="1497097" y="3483066"/>
                <a:ext cx="0" cy="24652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接點 124">
                <a:extLst>
                  <a:ext uri="{FF2B5EF4-FFF2-40B4-BE49-F238E27FC236}">
                    <a16:creationId xmlns:a16="http://schemas.microsoft.com/office/drawing/2014/main" id="{705C1DA7-1486-482C-BAE5-34CDCC27E3CB}"/>
                  </a:ext>
                </a:extLst>
              </p:cNvPr>
              <p:cNvCxnSpPr>
                <a:stCxn id="152" idx="4"/>
                <a:endCxn id="156" idx="0"/>
              </p:cNvCxnSpPr>
              <p:nvPr/>
            </p:nvCxnSpPr>
            <p:spPr>
              <a:xfrm>
                <a:off x="1497097" y="4084216"/>
                <a:ext cx="0" cy="24533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接點 125">
                <a:extLst>
                  <a:ext uri="{FF2B5EF4-FFF2-40B4-BE49-F238E27FC236}">
                    <a16:creationId xmlns:a16="http://schemas.microsoft.com/office/drawing/2014/main" id="{11CBD44D-5832-43DB-8BA1-A4A79E43B566}"/>
                  </a:ext>
                </a:extLst>
              </p:cNvPr>
              <p:cNvCxnSpPr>
                <a:stCxn id="156" idx="4"/>
                <a:endCxn id="160" idx="0"/>
              </p:cNvCxnSpPr>
              <p:nvPr/>
            </p:nvCxnSpPr>
            <p:spPr>
              <a:xfrm>
                <a:off x="1497097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直線接點 126">
                <a:extLst>
                  <a:ext uri="{FF2B5EF4-FFF2-40B4-BE49-F238E27FC236}">
                    <a16:creationId xmlns:a16="http://schemas.microsoft.com/office/drawing/2014/main" id="{4807CF8D-F93C-47D1-9C9F-3554D5A6F528}"/>
                  </a:ext>
                </a:extLst>
              </p:cNvPr>
              <p:cNvCxnSpPr>
                <a:stCxn id="149" idx="4"/>
                <a:endCxn id="153" idx="0"/>
              </p:cNvCxnSpPr>
              <p:nvPr/>
            </p:nvCxnSpPr>
            <p:spPr>
              <a:xfrm>
                <a:off x="2123948" y="3479383"/>
                <a:ext cx="0" cy="24645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直線接點 127">
                <a:extLst>
                  <a:ext uri="{FF2B5EF4-FFF2-40B4-BE49-F238E27FC236}">
                    <a16:creationId xmlns:a16="http://schemas.microsoft.com/office/drawing/2014/main" id="{D11CAD03-2B06-4F8D-8C67-F34651CD2E73}"/>
                  </a:ext>
                </a:extLst>
              </p:cNvPr>
              <p:cNvCxnSpPr>
                <a:stCxn id="153" idx="4"/>
                <a:endCxn id="157" idx="0"/>
              </p:cNvCxnSpPr>
              <p:nvPr/>
            </p:nvCxnSpPr>
            <p:spPr>
              <a:xfrm>
                <a:off x="2123948" y="4080464"/>
                <a:ext cx="0" cy="249083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接點 128">
                <a:extLst>
                  <a:ext uri="{FF2B5EF4-FFF2-40B4-BE49-F238E27FC236}">
                    <a16:creationId xmlns:a16="http://schemas.microsoft.com/office/drawing/2014/main" id="{EAAD98D8-3A59-40D0-ABF6-B8AAB146DBFB}"/>
                  </a:ext>
                </a:extLst>
              </p:cNvPr>
              <p:cNvCxnSpPr>
                <a:stCxn id="157" idx="4"/>
                <a:endCxn id="161" idx="0"/>
              </p:cNvCxnSpPr>
              <p:nvPr/>
            </p:nvCxnSpPr>
            <p:spPr>
              <a:xfrm>
                <a:off x="212394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直線接點 129">
                <a:extLst>
                  <a:ext uri="{FF2B5EF4-FFF2-40B4-BE49-F238E27FC236}">
                    <a16:creationId xmlns:a16="http://schemas.microsoft.com/office/drawing/2014/main" id="{BCB87510-FEF6-4A28-987D-EBAB5D70D0CC}"/>
                  </a:ext>
                </a:extLst>
              </p:cNvPr>
              <p:cNvCxnSpPr>
                <a:stCxn id="150" idx="4"/>
                <a:endCxn id="154" idx="0"/>
              </p:cNvCxnSpPr>
              <p:nvPr/>
            </p:nvCxnSpPr>
            <p:spPr>
              <a:xfrm>
                <a:off x="2736034" y="3483066"/>
                <a:ext cx="0" cy="242534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接點 130">
                <a:extLst>
                  <a:ext uri="{FF2B5EF4-FFF2-40B4-BE49-F238E27FC236}">
                    <a16:creationId xmlns:a16="http://schemas.microsoft.com/office/drawing/2014/main" id="{E4CA5E1F-4880-4611-8ACB-56E388E8BFE9}"/>
                  </a:ext>
                </a:extLst>
              </p:cNvPr>
              <p:cNvCxnSpPr>
                <a:stCxn id="154" idx="4"/>
                <a:endCxn id="158" idx="0"/>
              </p:cNvCxnSpPr>
              <p:nvPr/>
            </p:nvCxnSpPr>
            <p:spPr>
              <a:xfrm>
                <a:off x="2736034" y="4080226"/>
                <a:ext cx="0" cy="2493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接點 131">
                <a:extLst>
                  <a:ext uri="{FF2B5EF4-FFF2-40B4-BE49-F238E27FC236}">
                    <a16:creationId xmlns:a16="http://schemas.microsoft.com/office/drawing/2014/main" id="{CAF51300-C7EE-49EE-BE5A-DE1CB3973FC7}"/>
                  </a:ext>
                </a:extLst>
              </p:cNvPr>
              <p:cNvCxnSpPr>
                <a:stCxn id="158" idx="4"/>
                <a:endCxn id="162" idx="0"/>
              </p:cNvCxnSpPr>
              <p:nvPr/>
            </p:nvCxnSpPr>
            <p:spPr>
              <a:xfrm>
                <a:off x="2736034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直線接點 132">
                <a:extLst>
                  <a:ext uri="{FF2B5EF4-FFF2-40B4-BE49-F238E27FC236}">
                    <a16:creationId xmlns:a16="http://schemas.microsoft.com/office/drawing/2014/main" id="{DA234907-2E83-4660-BFC6-CA9CDD5D89C5}"/>
                  </a:ext>
                </a:extLst>
              </p:cNvPr>
              <p:cNvCxnSpPr>
                <a:stCxn id="151" idx="4"/>
                <a:endCxn id="155" idx="0"/>
              </p:cNvCxnSpPr>
              <p:nvPr/>
            </p:nvCxnSpPr>
            <p:spPr>
              <a:xfrm>
                <a:off x="3336688" y="3483066"/>
                <a:ext cx="0" cy="25287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接點 133">
                <a:extLst>
                  <a:ext uri="{FF2B5EF4-FFF2-40B4-BE49-F238E27FC236}">
                    <a16:creationId xmlns:a16="http://schemas.microsoft.com/office/drawing/2014/main" id="{1AE2C581-8498-48E2-BC95-4EC8BFE69D15}"/>
                  </a:ext>
                </a:extLst>
              </p:cNvPr>
              <p:cNvCxnSpPr>
                <a:stCxn id="155" idx="4"/>
                <a:endCxn id="159" idx="0"/>
              </p:cNvCxnSpPr>
              <p:nvPr/>
            </p:nvCxnSpPr>
            <p:spPr>
              <a:xfrm>
                <a:off x="3336688" y="4090562"/>
                <a:ext cx="0" cy="238985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接點 134">
                <a:extLst>
                  <a:ext uri="{FF2B5EF4-FFF2-40B4-BE49-F238E27FC236}">
                    <a16:creationId xmlns:a16="http://schemas.microsoft.com/office/drawing/2014/main" id="{1A96F85B-DB21-4412-B483-EA22691D7272}"/>
                  </a:ext>
                </a:extLst>
              </p:cNvPr>
              <p:cNvCxnSpPr>
                <a:stCxn id="159" idx="4"/>
                <a:endCxn id="163" idx="0"/>
              </p:cNvCxnSpPr>
              <p:nvPr/>
            </p:nvCxnSpPr>
            <p:spPr>
              <a:xfrm>
                <a:off x="3336688" y="4673193"/>
                <a:ext cx="0" cy="24006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直線接點 135">
                <a:extLst>
                  <a:ext uri="{FF2B5EF4-FFF2-40B4-BE49-F238E27FC236}">
                    <a16:creationId xmlns:a16="http://schemas.microsoft.com/office/drawing/2014/main" id="{A3ACDD33-578C-43F6-BC7D-4D7DB48C2C74}"/>
                  </a:ext>
                </a:extLst>
              </p:cNvPr>
              <p:cNvCxnSpPr>
                <a:stCxn id="148" idx="6"/>
                <a:endCxn id="149" idx="2"/>
              </p:cNvCxnSpPr>
              <p:nvPr/>
            </p:nvCxnSpPr>
            <p:spPr>
              <a:xfrm>
                <a:off x="1674410" y="3305753"/>
                <a:ext cx="2759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接點 136">
                <a:extLst>
                  <a:ext uri="{FF2B5EF4-FFF2-40B4-BE49-F238E27FC236}">
                    <a16:creationId xmlns:a16="http://schemas.microsoft.com/office/drawing/2014/main" id="{410334FF-F941-475C-BC6A-DB96A6BBD51C}"/>
                  </a:ext>
                </a:extLst>
              </p:cNvPr>
              <p:cNvCxnSpPr>
                <a:stCxn id="152" idx="6"/>
                <a:endCxn id="153" idx="2"/>
              </p:cNvCxnSpPr>
              <p:nvPr/>
            </p:nvCxnSpPr>
            <p:spPr>
              <a:xfrm flipV="1">
                <a:off x="1674410" y="3903151"/>
                <a:ext cx="272225" cy="3752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直線接點 137">
                <a:extLst>
                  <a:ext uri="{FF2B5EF4-FFF2-40B4-BE49-F238E27FC236}">
                    <a16:creationId xmlns:a16="http://schemas.microsoft.com/office/drawing/2014/main" id="{60BD1BCD-2422-452B-8473-73C5B35272F5}"/>
                  </a:ext>
                </a:extLst>
              </p:cNvPr>
              <p:cNvCxnSpPr>
                <a:stCxn id="156" idx="6"/>
                <a:endCxn id="157" idx="2"/>
              </p:cNvCxnSpPr>
              <p:nvPr/>
            </p:nvCxnSpPr>
            <p:spPr>
              <a:xfrm>
                <a:off x="1668920" y="4501370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接點 138">
                <a:extLst>
                  <a:ext uri="{FF2B5EF4-FFF2-40B4-BE49-F238E27FC236}">
                    <a16:creationId xmlns:a16="http://schemas.microsoft.com/office/drawing/2014/main" id="{3BD4110D-182B-4CF5-BDF9-FB30EC9D1FA6}"/>
                  </a:ext>
                </a:extLst>
              </p:cNvPr>
              <p:cNvCxnSpPr>
                <a:stCxn id="160" idx="6"/>
                <a:endCxn id="161" idx="2"/>
              </p:cNvCxnSpPr>
              <p:nvPr/>
            </p:nvCxnSpPr>
            <p:spPr>
              <a:xfrm>
                <a:off x="1668920" y="5085076"/>
                <a:ext cx="283205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接點 139">
                <a:extLst>
                  <a:ext uri="{FF2B5EF4-FFF2-40B4-BE49-F238E27FC236}">
                    <a16:creationId xmlns:a16="http://schemas.microsoft.com/office/drawing/2014/main" id="{6932078A-A860-4048-A0F5-D82959D21E5E}"/>
                  </a:ext>
                </a:extLst>
              </p:cNvPr>
              <p:cNvCxnSpPr>
                <a:stCxn id="149" idx="6"/>
                <a:endCxn id="150" idx="2"/>
              </p:cNvCxnSpPr>
              <p:nvPr/>
            </p:nvCxnSpPr>
            <p:spPr>
              <a:xfrm>
                <a:off x="2297578" y="3305753"/>
                <a:ext cx="261143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接點 140">
                <a:extLst>
                  <a:ext uri="{FF2B5EF4-FFF2-40B4-BE49-F238E27FC236}">
                    <a16:creationId xmlns:a16="http://schemas.microsoft.com/office/drawing/2014/main" id="{16C26276-DD9A-4360-B00B-277018A6D7FA}"/>
                  </a:ext>
                </a:extLst>
              </p:cNvPr>
              <p:cNvCxnSpPr>
                <a:stCxn id="153" idx="6"/>
                <a:endCxn id="154" idx="2"/>
              </p:cNvCxnSpPr>
              <p:nvPr/>
            </p:nvCxnSpPr>
            <p:spPr>
              <a:xfrm flipV="1">
                <a:off x="2301261" y="3902913"/>
                <a:ext cx="257460" cy="23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接點 141">
                <a:extLst>
                  <a:ext uri="{FF2B5EF4-FFF2-40B4-BE49-F238E27FC236}">
                    <a16:creationId xmlns:a16="http://schemas.microsoft.com/office/drawing/2014/main" id="{2DD2351F-00B4-423D-9AA3-E44BF77B7ACA}"/>
                  </a:ext>
                </a:extLst>
              </p:cNvPr>
              <p:cNvCxnSpPr>
                <a:stCxn id="157" idx="6"/>
                <a:endCxn id="158" idx="2"/>
              </p:cNvCxnSpPr>
              <p:nvPr/>
            </p:nvCxnSpPr>
            <p:spPr>
              <a:xfrm>
                <a:off x="2295771" y="4501370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接點 142">
                <a:extLst>
                  <a:ext uri="{FF2B5EF4-FFF2-40B4-BE49-F238E27FC236}">
                    <a16:creationId xmlns:a16="http://schemas.microsoft.com/office/drawing/2014/main" id="{FD2D8002-FEBD-470A-A448-DB7BCBA5326E}"/>
                  </a:ext>
                </a:extLst>
              </p:cNvPr>
              <p:cNvCxnSpPr>
                <a:stCxn id="162" idx="2"/>
                <a:endCxn id="161" idx="6"/>
              </p:cNvCxnSpPr>
              <p:nvPr/>
            </p:nvCxnSpPr>
            <p:spPr>
              <a:xfrm flipH="1">
                <a:off x="2295771" y="5085076"/>
                <a:ext cx="26844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接點 143">
                <a:extLst>
                  <a:ext uri="{FF2B5EF4-FFF2-40B4-BE49-F238E27FC236}">
                    <a16:creationId xmlns:a16="http://schemas.microsoft.com/office/drawing/2014/main" id="{87B441BE-DD71-44B9-B74A-E2A2D0D1EE6F}"/>
                  </a:ext>
                </a:extLst>
              </p:cNvPr>
              <p:cNvCxnSpPr>
                <a:stCxn id="150" idx="6"/>
                <a:endCxn id="151" idx="2"/>
              </p:cNvCxnSpPr>
              <p:nvPr/>
            </p:nvCxnSpPr>
            <p:spPr>
              <a:xfrm>
                <a:off x="2913347" y="3305753"/>
                <a:ext cx="24602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接點 144">
                <a:extLst>
                  <a:ext uri="{FF2B5EF4-FFF2-40B4-BE49-F238E27FC236}">
                    <a16:creationId xmlns:a16="http://schemas.microsoft.com/office/drawing/2014/main" id="{0149DA89-65FC-4B9F-BB3F-CCC1BB352DAB}"/>
                  </a:ext>
                </a:extLst>
              </p:cNvPr>
              <p:cNvCxnSpPr>
                <a:stCxn id="154" idx="6"/>
                <a:endCxn id="155" idx="2"/>
              </p:cNvCxnSpPr>
              <p:nvPr/>
            </p:nvCxnSpPr>
            <p:spPr>
              <a:xfrm>
                <a:off x="2913347" y="3902913"/>
                <a:ext cx="246028" cy="10336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接點 145">
                <a:extLst>
                  <a:ext uri="{FF2B5EF4-FFF2-40B4-BE49-F238E27FC236}">
                    <a16:creationId xmlns:a16="http://schemas.microsoft.com/office/drawing/2014/main" id="{2156FBE0-F4C9-409C-A6A2-8A772CF3397B}"/>
                  </a:ext>
                </a:extLst>
              </p:cNvPr>
              <p:cNvCxnSpPr>
                <a:stCxn id="158" idx="6"/>
                <a:endCxn id="159" idx="2"/>
              </p:cNvCxnSpPr>
              <p:nvPr/>
            </p:nvCxnSpPr>
            <p:spPr>
              <a:xfrm>
                <a:off x="2907857" y="4501370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接點 146">
                <a:extLst>
                  <a:ext uri="{FF2B5EF4-FFF2-40B4-BE49-F238E27FC236}">
                    <a16:creationId xmlns:a16="http://schemas.microsoft.com/office/drawing/2014/main" id="{27E951CA-B2D6-405D-9900-B54BEA7A1260}"/>
                  </a:ext>
                </a:extLst>
              </p:cNvPr>
              <p:cNvCxnSpPr>
                <a:stCxn id="162" idx="6"/>
                <a:endCxn id="163" idx="2"/>
              </p:cNvCxnSpPr>
              <p:nvPr/>
            </p:nvCxnSpPr>
            <p:spPr>
              <a:xfrm>
                <a:off x="2907857" y="5085076"/>
                <a:ext cx="257008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橢圓 147">
                <a:extLst>
                  <a:ext uri="{FF2B5EF4-FFF2-40B4-BE49-F238E27FC236}">
                    <a16:creationId xmlns:a16="http://schemas.microsoft.com/office/drawing/2014/main" id="{21276C2D-0382-4F40-8051-C6E10E2283B4}"/>
                  </a:ext>
                </a:extLst>
              </p:cNvPr>
              <p:cNvSpPr/>
              <p:nvPr/>
            </p:nvSpPr>
            <p:spPr>
              <a:xfrm>
                <a:off x="1319784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0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橢圓 148">
                <a:extLst>
                  <a:ext uri="{FF2B5EF4-FFF2-40B4-BE49-F238E27FC236}">
                    <a16:creationId xmlns:a16="http://schemas.microsoft.com/office/drawing/2014/main" id="{F465CC5E-5E73-47B0-AD12-70E1B7F1D719}"/>
                  </a:ext>
                </a:extLst>
              </p:cNvPr>
              <p:cNvSpPr/>
              <p:nvPr/>
            </p:nvSpPr>
            <p:spPr>
              <a:xfrm>
                <a:off x="1950318" y="3132123"/>
                <a:ext cx="347260" cy="34726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1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橢圓 149">
                <a:extLst>
                  <a:ext uri="{FF2B5EF4-FFF2-40B4-BE49-F238E27FC236}">
                    <a16:creationId xmlns:a16="http://schemas.microsoft.com/office/drawing/2014/main" id="{F6AC8C14-163B-41D5-8613-457C2E622475}"/>
                  </a:ext>
                </a:extLst>
              </p:cNvPr>
              <p:cNvSpPr/>
              <p:nvPr/>
            </p:nvSpPr>
            <p:spPr>
              <a:xfrm>
                <a:off x="2558721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2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橢圓 150">
                <a:extLst>
                  <a:ext uri="{FF2B5EF4-FFF2-40B4-BE49-F238E27FC236}">
                    <a16:creationId xmlns:a16="http://schemas.microsoft.com/office/drawing/2014/main" id="{C52C0473-01CD-40BA-AD43-B1D79AA6B154}"/>
                  </a:ext>
                </a:extLst>
              </p:cNvPr>
              <p:cNvSpPr/>
              <p:nvPr/>
            </p:nvSpPr>
            <p:spPr>
              <a:xfrm>
                <a:off x="3159375" y="312844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橢圓 151">
                <a:extLst>
                  <a:ext uri="{FF2B5EF4-FFF2-40B4-BE49-F238E27FC236}">
                    <a16:creationId xmlns:a16="http://schemas.microsoft.com/office/drawing/2014/main" id="{38AB2B2D-36AB-4F48-AD64-F0BD1AD97FA1}"/>
                  </a:ext>
                </a:extLst>
              </p:cNvPr>
              <p:cNvSpPr/>
              <p:nvPr/>
            </p:nvSpPr>
            <p:spPr>
              <a:xfrm>
                <a:off x="1319784" y="372959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4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橢圓 152">
                <a:extLst>
                  <a:ext uri="{FF2B5EF4-FFF2-40B4-BE49-F238E27FC236}">
                    <a16:creationId xmlns:a16="http://schemas.microsoft.com/office/drawing/2014/main" id="{3A308B26-B616-4A14-9898-3E190450C253}"/>
                  </a:ext>
                </a:extLst>
              </p:cNvPr>
              <p:cNvSpPr/>
              <p:nvPr/>
            </p:nvSpPr>
            <p:spPr>
              <a:xfrm>
                <a:off x="1946635" y="3725838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5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橢圓 153">
                <a:extLst>
                  <a:ext uri="{FF2B5EF4-FFF2-40B4-BE49-F238E27FC236}">
                    <a16:creationId xmlns:a16="http://schemas.microsoft.com/office/drawing/2014/main" id="{CECDE006-FC58-4812-9311-BB979CF859B4}"/>
                  </a:ext>
                </a:extLst>
              </p:cNvPr>
              <p:cNvSpPr/>
              <p:nvPr/>
            </p:nvSpPr>
            <p:spPr>
              <a:xfrm>
                <a:off x="2558721" y="3725600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6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橢圓 154">
                <a:extLst>
                  <a:ext uri="{FF2B5EF4-FFF2-40B4-BE49-F238E27FC236}">
                    <a16:creationId xmlns:a16="http://schemas.microsoft.com/office/drawing/2014/main" id="{6106226F-342A-48EA-BBB7-75F187762C52}"/>
                  </a:ext>
                </a:extLst>
              </p:cNvPr>
              <p:cNvSpPr/>
              <p:nvPr/>
            </p:nvSpPr>
            <p:spPr>
              <a:xfrm>
                <a:off x="3159375" y="3735936"/>
                <a:ext cx="354626" cy="35462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7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橢圓 155">
                <a:extLst>
                  <a:ext uri="{FF2B5EF4-FFF2-40B4-BE49-F238E27FC236}">
                    <a16:creationId xmlns:a16="http://schemas.microsoft.com/office/drawing/2014/main" id="{8B7FBD5E-3543-41AE-A894-40CE4AA4177E}"/>
                  </a:ext>
                </a:extLst>
              </p:cNvPr>
              <p:cNvSpPr/>
              <p:nvPr/>
            </p:nvSpPr>
            <p:spPr>
              <a:xfrm>
                <a:off x="1325274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8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橢圓 156">
                <a:extLst>
                  <a:ext uri="{FF2B5EF4-FFF2-40B4-BE49-F238E27FC236}">
                    <a16:creationId xmlns:a16="http://schemas.microsoft.com/office/drawing/2014/main" id="{E1DEDA70-42E5-4789-A289-2A7D9929C695}"/>
                  </a:ext>
                </a:extLst>
              </p:cNvPr>
              <p:cNvSpPr/>
              <p:nvPr/>
            </p:nvSpPr>
            <p:spPr>
              <a:xfrm>
                <a:off x="195212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9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橢圓 157">
                <a:extLst>
                  <a:ext uri="{FF2B5EF4-FFF2-40B4-BE49-F238E27FC236}">
                    <a16:creationId xmlns:a16="http://schemas.microsoft.com/office/drawing/2014/main" id="{A8BA26EE-FA28-4165-82A3-180A9E3E4C91}"/>
                  </a:ext>
                </a:extLst>
              </p:cNvPr>
              <p:cNvSpPr/>
              <p:nvPr/>
            </p:nvSpPr>
            <p:spPr>
              <a:xfrm>
                <a:off x="2564211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橢圓 158">
                <a:extLst>
                  <a:ext uri="{FF2B5EF4-FFF2-40B4-BE49-F238E27FC236}">
                    <a16:creationId xmlns:a16="http://schemas.microsoft.com/office/drawing/2014/main" id="{74520BD1-5130-4863-9A25-FEC48C6C0780}"/>
                  </a:ext>
                </a:extLst>
              </p:cNvPr>
              <p:cNvSpPr/>
              <p:nvPr/>
            </p:nvSpPr>
            <p:spPr>
              <a:xfrm>
                <a:off x="3164865" y="4329547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橢圓 159">
                <a:extLst>
                  <a:ext uri="{FF2B5EF4-FFF2-40B4-BE49-F238E27FC236}">
                    <a16:creationId xmlns:a16="http://schemas.microsoft.com/office/drawing/2014/main" id="{5DF1E5C8-0949-4287-AEC3-DC20C564AE87}"/>
                  </a:ext>
                </a:extLst>
              </p:cNvPr>
              <p:cNvSpPr/>
              <p:nvPr/>
            </p:nvSpPr>
            <p:spPr>
              <a:xfrm>
                <a:off x="1325274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橢圓 160">
                <a:extLst>
                  <a:ext uri="{FF2B5EF4-FFF2-40B4-BE49-F238E27FC236}">
                    <a16:creationId xmlns:a16="http://schemas.microsoft.com/office/drawing/2014/main" id="{C4CB5BBA-944C-4495-A2B4-97962A624ECC}"/>
                  </a:ext>
                </a:extLst>
              </p:cNvPr>
              <p:cNvSpPr/>
              <p:nvPr/>
            </p:nvSpPr>
            <p:spPr>
              <a:xfrm>
                <a:off x="195212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橢圓 161">
                <a:extLst>
                  <a:ext uri="{FF2B5EF4-FFF2-40B4-BE49-F238E27FC236}">
                    <a16:creationId xmlns:a16="http://schemas.microsoft.com/office/drawing/2014/main" id="{3EC2B9AD-F932-42BB-98BC-F1ED19AF77F3}"/>
                  </a:ext>
                </a:extLst>
              </p:cNvPr>
              <p:cNvSpPr/>
              <p:nvPr/>
            </p:nvSpPr>
            <p:spPr>
              <a:xfrm>
                <a:off x="2564211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橢圓 162">
                <a:extLst>
                  <a:ext uri="{FF2B5EF4-FFF2-40B4-BE49-F238E27FC236}">
                    <a16:creationId xmlns:a16="http://schemas.microsoft.com/office/drawing/2014/main" id="{87A9DE88-134E-4825-ABDA-46E8578511CF}"/>
                  </a:ext>
                </a:extLst>
              </p:cNvPr>
              <p:cNvSpPr/>
              <p:nvPr/>
            </p:nvSpPr>
            <p:spPr>
              <a:xfrm>
                <a:off x="3164865" y="4913253"/>
                <a:ext cx="343646" cy="34364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文字方塊 163">
                <a:extLst>
                  <a:ext uri="{FF2B5EF4-FFF2-40B4-BE49-F238E27FC236}">
                    <a16:creationId xmlns:a16="http://schemas.microsoft.com/office/drawing/2014/main" id="{A3AE8290-7CB3-4F30-9875-BB9A574A291C}"/>
                  </a:ext>
                </a:extLst>
              </p:cNvPr>
              <p:cNvSpPr txBox="1"/>
              <p:nvPr/>
            </p:nvSpPr>
            <p:spPr>
              <a:xfrm>
                <a:off x="2541787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10</a:t>
                </a:r>
                <a:endParaRPr lang="zh-TW" altLang="en-US" b="1" dirty="0"/>
              </a:p>
            </p:txBody>
          </p:sp>
          <p:sp>
            <p:nvSpPr>
              <p:cNvPr id="165" name="文字方塊 164">
                <a:extLst>
                  <a:ext uri="{FF2B5EF4-FFF2-40B4-BE49-F238E27FC236}">
                    <a16:creationId xmlns:a16="http://schemas.microsoft.com/office/drawing/2014/main" id="{142E09CE-4A4D-463A-8743-5084854BCA5B}"/>
                  </a:ext>
                </a:extLst>
              </p:cNvPr>
              <p:cNvSpPr txBox="1"/>
              <p:nvPr/>
            </p:nvSpPr>
            <p:spPr>
              <a:xfrm>
                <a:off x="3149992" y="433909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11</a:t>
                </a:r>
                <a:endParaRPr lang="zh-TW" altLang="en-US" b="1" dirty="0"/>
              </a:p>
            </p:txBody>
          </p:sp>
          <p:sp>
            <p:nvSpPr>
              <p:cNvPr id="166" name="文字方塊 165">
                <a:extLst>
                  <a:ext uri="{FF2B5EF4-FFF2-40B4-BE49-F238E27FC236}">
                    <a16:creationId xmlns:a16="http://schemas.microsoft.com/office/drawing/2014/main" id="{02FA1387-03A3-4D36-9E03-0B7F543501F8}"/>
                  </a:ext>
                </a:extLst>
              </p:cNvPr>
              <p:cNvSpPr txBox="1"/>
              <p:nvPr/>
            </p:nvSpPr>
            <p:spPr>
              <a:xfrm>
                <a:off x="1295444" y="4908287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12</a:t>
                </a:r>
                <a:endParaRPr lang="zh-TW" altLang="en-US" b="1" dirty="0"/>
              </a:p>
            </p:txBody>
          </p:sp>
          <p:sp>
            <p:nvSpPr>
              <p:cNvPr id="167" name="文字方塊 166">
                <a:extLst>
                  <a:ext uri="{FF2B5EF4-FFF2-40B4-BE49-F238E27FC236}">
                    <a16:creationId xmlns:a16="http://schemas.microsoft.com/office/drawing/2014/main" id="{3865EF51-3E7C-4F9D-A9AC-77C43E882350}"/>
                  </a:ext>
                </a:extLst>
              </p:cNvPr>
              <p:cNvSpPr txBox="1"/>
              <p:nvPr/>
            </p:nvSpPr>
            <p:spPr>
              <a:xfrm>
                <a:off x="1922295" y="491395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13</a:t>
                </a:r>
                <a:endParaRPr lang="zh-TW" altLang="en-US" b="1" dirty="0"/>
              </a:p>
            </p:txBody>
          </p:sp>
          <p:sp>
            <p:nvSpPr>
              <p:cNvPr id="168" name="文字方塊 167">
                <a:extLst>
                  <a:ext uri="{FF2B5EF4-FFF2-40B4-BE49-F238E27FC236}">
                    <a16:creationId xmlns:a16="http://schemas.microsoft.com/office/drawing/2014/main" id="{2D9C05FD-3F7D-4488-84B9-1973A526250B}"/>
                  </a:ext>
                </a:extLst>
              </p:cNvPr>
              <p:cNvSpPr txBox="1"/>
              <p:nvPr/>
            </p:nvSpPr>
            <p:spPr>
              <a:xfrm>
                <a:off x="2542080" y="491598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14</a:t>
                </a:r>
                <a:endParaRPr lang="zh-TW" altLang="en-US" b="1" dirty="0"/>
              </a:p>
            </p:txBody>
          </p:sp>
          <p:sp>
            <p:nvSpPr>
              <p:cNvPr id="169" name="文字方塊 168">
                <a:extLst>
                  <a:ext uri="{FF2B5EF4-FFF2-40B4-BE49-F238E27FC236}">
                    <a16:creationId xmlns:a16="http://schemas.microsoft.com/office/drawing/2014/main" id="{A7C67DB1-EC7F-440C-BC5D-2AAE7367A571}"/>
                  </a:ext>
                </a:extLst>
              </p:cNvPr>
              <p:cNvSpPr txBox="1"/>
              <p:nvPr/>
            </p:nvSpPr>
            <p:spPr>
              <a:xfrm>
                <a:off x="3142734" y="4918359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b="1" dirty="0"/>
                  <a:t>15</a:t>
                </a:r>
                <a:endParaRPr lang="zh-TW" altLang="en-US" b="1" dirty="0"/>
              </a:p>
            </p:txBody>
          </p:sp>
        </p:grpSp>
        <p:grpSp>
          <p:nvGrpSpPr>
            <p:cNvPr id="107" name="群組 106">
              <a:extLst>
                <a:ext uri="{FF2B5EF4-FFF2-40B4-BE49-F238E27FC236}">
                  <a16:creationId xmlns:a16="http://schemas.microsoft.com/office/drawing/2014/main" id="{0CC52D73-246C-4E4F-9ED9-777CE3AD44AD}"/>
                </a:ext>
              </a:extLst>
            </p:cNvPr>
            <p:cNvGrpSpPr/>
            <p:nvPr/>
          </p:nvGrpSpPr>
          <p:grpSpPr>
            <a:xfrm>
              <a:off x="4246659" y="3016322"/>
              <a:ext cx="2344641" cy="2330378"/>
              <a:chOff x="5286374" y="1876425"/>
              <a:chExt cx="2344641" cy="2330378"/>
            </a:xfrm>
          </p:grpSpPr>
          <p:sp>
            <p:nvSpPr>
              <p:cNvPr id="110" name="矩形 109">
                <a:extLst>
                  <a:ext uri="{FF2B5EF4-FFF2-40B4-BE49-F238E27FC236}">
                    <a16:creationId xmlns:a16="http://schemas.microsoft.com/office/drawing/2014/main" id="{A6C0E51F-583F-4C63-A8FC-0E36B4D5CD1F}"/>
                  </a:ext>
                </a:extLst>
              </p:cNvPr>
              <p:cNvSpPr/>
              <p:nvPr/>
            </p:nvSpPr>
            <p:spPr>
              <a:xfrm>
                <a:off x="5400675" y="1876425"/>
                <a:ext cx="2230340" cy="206057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grpSp>
            <p:nvGrpSpPr>
              <p:cNvPr id="114" name="群組 113">
                <a:extLst>
                  <a:ext uri="{FF2B5EF4-FFF2-40B4-BE49-F238E27FC236}">
                    <a16:creationId xmlns:a16="http://schemas.microsoft.com/office/drawing/2014/main" id="{8D2AB398-1989-4A6B-B92C-4860C42C182A}"/>
                  </a:ext>
                </a:extLst>
              </p:cNvPr>
              <p:cNvGrpSpPr/>
              <p:nvPr/>
            </p:nvGrpSpPr>
            <p:grpSpPr>
              <a:xfrm>
                <a:off x="5529273" y="1985597"/>
                <a:ext cx="847725" cy="542925"/>
                <a:chOff x="2271712" y="85725"/>
                <a:chExt cx="847725" cy="542925"/>
              </a:xfrm>
            </p:grpSpPr>
            <p:sp>
              <p:nvSpPr>
                <p:cNvPr id="122" name="橢圓 121">
                  <a:extLst>
                    <a:ext uri="{FF2B5EF4-FFF2-40B4-BE49-F238E27FC236}">
                      <a16:creationId xmlns:a16="http://schemas.microsoft.com/office/drawing/2014/main" id="{49E57E1B-B123-4BD9-93E6-F7236519C229}"/>
                    </a:ext>
                  </a:extLst>
                </p:cNvPr>
                <p:cNvSpPr/>
                <p:nvPr/>
              </p:nvSpPr>
              <p:spPr>
                <a:xfrm>
                  <a:off x="2271712" y="85725"/>
                  <a:ext cx="847725" cy="54292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" name="文字方塊 122">
                  <a:extLst>
                    <a:ext uri="{FF2B5EF4-FFF2-40B4-BE49-F238E27FC236}">
                      <a16:creationId xmlns:a16="http://schemas.microsoft.com/office/drawing/2014/main" id="{710215FC-2141-435F-AEB6-82ABD5EE7150}"/>
                    </a:ext>
                  </a:extLst>
                </p:cNvPr>
                <p:cNvSpPr txBox="1"/>
                <p:nvPr/>
              </p:nvSpPr>
              <p:spPr>
                <a:xfrm>
                  <a:off x="2351331" y="172521"/>
                  <a:ext cx="701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dirty="0"/>
                    <a:t>Core</a:t>
                  </a:r>
                  <a:r>
                    <a:rPr lang="en-US" altLang="zh-TW" baseline="-25000" dirty="0"/>
                    <a:t>3</a:t>
                  </a:r>
                  <a:endParaRPr lang="zh-TW" altLang="en-US" baseline="-25000" dirty="0"/>
                </a:p>
              </p:txBody>
            </p:sp>
          </p:grpSp>
          <p:sp>
            <p:nvSpPr>
              <p:cNvPr id="115" name="矩形 114">
                <a:extLst>
                  <a:ext uri="{FF2B5EF4-FFF2-40B4-BE49-F238E27FC236}">
                    <a16:creationId xmlns:a16="http://schemas.microsoft.com/office/drawing/2014/main" id="{F029B074-9F6C-4780-9E3B-4938BA7E0671}"/>
                  </a:ext>
                </a:extLst>
              </p:cNvPr>
              <p:cNvSpPr/>
              <p:nvPr/>
            </p:nvSpPr>
            <p:spPr>
              <a:xfrm>
                <a:off x="5462208" y="2531923"/>
                <a:ext cx="987708" cy="54568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Private L1 cache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矩形 115">
                <a:extLst>
                  <a:ext uri="{FF2B5EF4-FFF2-40B4-BE49-F238E27FC236}">
                    <a16:creationId xmlns:a16="http://schemas.microsoft.com/office/drawing/2014/main" id="{482C69FF-9609-4A69-AC0B-D87A9F2F76FF}"/>
                  </a:ext>
                </a:extLst>
              </p:cNvPr>
              <p:cNvSpPr/>
              <p:nvPr/>
            </p:nvSpPr>
            <p:spPr>
              <a:xfrm>
                <a:off x="6510415" y="1985597"/>
                <a:ext cx="1044838" cy="10920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dirty="0">
                    <a:solidFill>
                      <a:schemeClr val="tx1"/>
                    </a:solidFill>
                  </a:rPr>
                  <a:t>Shared L2 cache ( bank</a:t>
                </a:r>
                <a:r>
                  <a:rPr lang="en-US" altLang="zh-TW" baseline="-25000" dirty="0">
                    <a:solidFill>
                      <a:schemeClr val="tx1"/>
                    </a:solidFill>
                  </a:rPr>
                  <a:t>3</a:t>
                </a:r>
                <a:r>
                  <a:rPr lang="en-US" altLang="zh-TW" dirty="0">
                    <a:solidFill>
                      <a:schemeClr val="tx1"/>
                    </a:solidFill>
                  </a:rPr>
                  <a:t> )</a:t>
                </a:r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7" name="直線接點 116">
                <a:extLst>
                  <a:ext uri="{FF2B5EF4-FFF2-40B4-BE49-F238E27FC236}">
                    <a16:creationId xmlns:a16="http://schemas.microsoft.com/office/drawing/2014/main" id="{06D824B3-36F3-40DD-8603-93F3F0134ACB}"/>
                  </a:ext>
                </a:extLst>
              </p:cNvPr>
              <p:cNvCxnSpPr>
                <a:stCxn id="115" idx="2"/>
                <a:endCxn id="121" idx="0"/>
              </p:cNvCxnSpPr>
              <p:nvPr/>
            </p:nvCxnSpPr>
            <p:spPr>
              <a:xfrm flipH="1">
                <a:off x="5953135" y="3077606"/>
                <a:ext cx="2927" cy="258673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肘形接點 40">
                <a:extLst>
                  <a:ext uri="{FF2B5EF4-FFF2-40B4-BE49-F238E27FC236}">
                    <a16:creationId xmlns:a16="http://schemas.microsoft.com/office/drawing/2014/main" id="{95B49FFE-1FF3-4989-8EF0-8767DA1F456D}"/>
                  </a:ext>
                </a:extLst>
              </p:cNvPr>
              <p:cNvCxnSpPr>
                <a:stCxn id="116" idx="2"/>
                <a:endCxn id="121" idx="0"/>
              </p:cNvCxnSpPr>
              <p:nvPr/>
            </p:nvCxnSpPr>
            <p:spPr>
              <a:xfrm rot="5400000">
                <a:off x="6363649" y="2667093"/>
                <a:ext cx="258673" cy="1079699"/>
              </a:xfrm>
              <a:prstGeom prst="bentConnector3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接點 118">
                <a:extLst>
                  <a:ext uri="{FF2B5EF4-FFF2-40B4-BE49-F238E27FC236}">
                    <a16:creationId xmlns:a16="http://schemas.microsoft.com/office/drawing/2014/main" id="{860F1A8A-9DEE-48D5-84D7-7AD4406546AA}"/>
                  </a:ext>
                </a:extLst>
              </p:cNvPr>
              <p:cNvCxnSpPr>
                <a:endCxn id="121" idx="2"/>
              </p:cNvCxnSpPr>
              <p:nvPr/>
            </p:nvCxnSpPr>
            <p:spPr>
              <a:xfrm>
                <a:off x="5286374" y="3578916"/>
                <a:ext cx="43200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>
                <a:extLst>
                  <a:ext uri="{FF2B5EF4-FFF2-40B4-BE49-F238E27FC236}">
                    <a16:creationId xmlns:a16="http://schemas.microsoft.com/office/drawing/2014/main" id="{FD26ECD8-AA05-45FE-B58B-CE3F3344369F}"/>
                  </a:ext>
                </a:extLst>
              </p:cNvPr>
              <p:cNvCxnSpPr>
                <a:stCxn id="121" idx="4"/>
              </p:cNvCxnSpPr>
              <p:nvPr/>
            </p:nvCxnSpPr>
            <p:spPr>
              <a:xfrm>
                <a:off x="5953135" y="3821552"/>
                <a:ext cx="0" cy="38525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橢圓 120">
                <a:extLst>
                  <a:ext uri="{FF2B5EF4-FFF2-40B4-BE49-F238E27FC236}">
                    <a16:creationId xmlns:a16="http://schemas.microsoft.com/office/drawing/2014/main" id="{473924EA-69AA-479A-AC79-171BF0C9AA85}"/>
                  </a:ext>
                </a:extLst>
              </p:cNvPr>
              <p:cNvSpPr/>
              <p:nvPr/>
            </p:nvSpPr>
            <p:spPr>
              <a:xfrm>
                <a:off x="5710498" y="3336279"/>
                <a:ext cx="485273" cy="485273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b="1" dirty="0">
                    <a:solidFill>
                      <a:schemeClr val="tx1"/>
                    </a:solidFill>
                  </a:rPr>
                  <a:t>3</a:t>
                </a:r>
                <a:endParaRPr lang="zh-TW" altLang="en-US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1D6830D0-7269-47A2-8374-16F463F1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54075"/>
          </a:xfrm>
        </p:spPr>
        <p:txBody>
          <a:bodyPr/>
          <a:lstStyle/>
          <a:p>
            <a:r>
              <a:rPr lang="en-US" altLang="zh-TW" dirty="0"/>
              <a:t>Access Pattern Affected by Latency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D67A9F-B1C8-4C84-93FA-69F5D7CB6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Always access same cache bank several times before accessing another cache bank</a:t>
            </a:r>
            <a:endParaRPr lang="zh-TW" altLang="en-US" dirty="0"/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9765F7A0-5075-42B4-A0F8-48B4F04A5CB6}"/>
              </a:ext>
            </a:extLst>
          </p:cNvPr>
          <p:cNvSpPr/>
          <p:nvPr/>
        </p:nvSpPr>
        <p:spPr bwMode="auto">
          <a:xfrm>
            <a:off x="3014663" y="4024313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230D66F1-233F-453D-BD9D-04E42080A535}"/>
              </a:ext>
            </a:extLst>
          </p:cNvPr>
          <p:cNvSpPr/>
          <p:nvPr/>
        </p:nvSpPr>
        <p:spPr bwMode="auto">
          <a:xfrm>
            <a:off x="5133499" y="6076949"/>
            <a:ext cx="428625" cy="428625"/>
          </a:xfrm>
          <a:prstGeom prst="ellipse">
            <a:avLst/>
          </a:prstGeom>
          <a:noFill/>
          <a:ln w="635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600" b="0" i="0" u="none" strike="noStrike" cap="none" normalizeH="0" baseline="0">
              <a:ln>
                <a:noFill/>
              </a:ln>
              <a:solidFill>
                <a:schemeClr val="folHlink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BBE75F31-F28D-4E43-A31E-FAE8D86FACCA}"/>
              </a:ext>
            </a:extLst>
          </p:cNvPr>
          <p:cNvSpPr txBox="1"/>
          <p:nvPr/>
        </p:nvSpPr>
        <p:spPr>
          <a:xfrm>
            <a:off x="2771157" y="372636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Source</a:t>
            </a:r>
            <a:endParaRPr lang="zh-TW" altLang="en-US" dirty="0"/>
          </a:p>
        </p:txBody>
      </p:sp>
      <p:sp>
        <p:nvSpPr>
          <p:cNvPr id="113" name="文字方塊 112">
            <a:extLst>
              <a:ext uri="{FF2B5EF4-FFF2-40B4-BE49-F238E27FC236}">
                <a16:creationId xmlns:a16="http://schemas.microsoft.com/office/drawing/2014/main" id="{06533A84-F949-40CA-962B-803844D09780}"/>
              </a:ext>
            </a:extLst>
          </p:cNvPr>
          <p:cNvSpPr txBox="1"/>
          <p:nvPr/>
        </p:nvSpPr>
        <p:spPr>
          <a:xfrm>
            <a:off x="2479516" y="3105701"/>
            <a:ext cx="4362284" cy="40011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2000" dirty="0">
                <a:solidFill>
                  <a:schemeClr val="accent1"/>
                </a:solidFill>
              </a:rPr>
              <a:t>Latency may affect the cache hit rate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58C22FD1-E17F-49FE-99BA-D68FC7AD8B84}"/>
              </a:ext>
            </a:extLst>
          </p:cNvPr>
          <p:cNvGrpSpPr/>
          <p:nvPr/>
        </p:nvGrpSpPr>
        <p:grpSpPr>
          <a:xfrm>
            <a:off x="719137" y="2419221"/>
            <a:ext cx="8665998" cy="343057"/>
            <a:chOff x="719137" y="2419221"/>
            <a:chExt cx="8665998" cy="343057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79369F4-2241-46CA-B207-622B11AAED16}"/>
                </a:ext>
              </a:extLst>
            </p:cNvPr>
            <p:cNvSpPr/>
            <p:nvPr/>
          </p:nvSpPr>
          <p:spPr bwMode="auto">
            <a:xfrm>
              <a:off x="719137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D4D6E990-396B-4DC9-B6CA-54CD62BE5ABB}"/>
                </a:ext>
              </a:extLst>
            </p:cNvPr>
            <p:cNvSpPr/>
            <p:nvPr/>
          </p:nvSpPr>
          <p:spPr bwMode="auto">
            <a:xfrm>
              <a:off x="1319211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F67CE5A2-EA2A-42C4-BFBB-7AA8055550C5}"/>
                </a:ext>
              </a:extLst>
            </p:cNvPr>
            <p:cNvSpPr/>
            <p:nvPr/>
          </p:nvSpPr>
          <p:spPr bwMode="auto">
            <a:xfrm>
              <a:off x="869155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F706944F-BE02-41DA-A467-B93022D1DD18}"/>
                </a:ext>
              </a:extLst>
            </p:cNvPr>
            <p:cNvSpPr/>
            <p:nvPr/>
          </p:nvSpPr>
          <p:spPr bwMode="auto">
            <a:xfrm>
              <a:off x="1019174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63A1C532-6A25-48BD-ADDF-09E14D167191}"/>
                </a:ext>
              </a:extLst>
            </p:cNvPr>
            <p:cNvSpPr/>
            <p:nvPr/>
          </p:nvSpPr>
          <p:spPr bwMode="auto">
            <a:xfrm>
              <a:off x="1169192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42D2F3F6-6C8E-4203-9AEE-4709CC49C49D}"/>
                </a:ext>
              </a:extLst>
            </p:cNvPr>
            <p:cNvSpPr/>
            <p:nvPr/>
          </p:nvSpPr>
          <p:spPr bwMode="auto">
            <a:xfrm>
              <a:off x="1619253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B7D4CD40-204B-4233-AB28-328EF1AB6FAB}"/>
                </a:ext>
              </a:extLst>
            </p:cNvPr>
            <p:cNvSpPr/>
            <p:nvPr/>
          </p:nvSpPr>
          <p:spPr bwMode="auto">
            <a:xfrm>
              <a:off x="2219327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35CA05E7-AD2E-4CC0-856E-B0545948D604}"/>
                </a:ext>
              </a:extLst>
            </p:cNvPr>
            <p:cNvSpPr/>
            <p:nvPr/>
          </p:nvSpPr>
          <p:spPr bwMode="auto">
            <a:xfrm>
              <a:off x="1769271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2EFBB05-41A7-4CC8-BEDF-807B5ED1C3FA}"/>
                </a:ext>
              </a:extLst>
            </p:cNvPr>
            <p:cNvSpPr/>
            <p:nvPr/>
          </p:nvSpPr>
          <p:spPr bwMode="auto">
            <a:xfrm>
              <a:off x="1919290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480E9B0F-6AF2-4F73-B44D-CD8C51D6B264}"/>
                </a:ext>
              </a:extLst>
            </p:cNvPr>
            <p:cNvSpPr/>
            <p:nvPr/>
          </p:nvSpPr>
          <p:spPr bwMode="auto">
            <a:xfrm>
              <a:off x="2069308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06651ADF-300E-4EEE-838F-6116BF7F3DF7}"/>
                </a:ext>
              </a:extLst>
            </p:cNvPr>
            <p:cNvSpPr/>
            <p:nvPr/>
          </p:nvSpPr>
          <p:spPr bwMode="auto">
            <a:xfrm>
              <a:off x="2519364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196D3635-C8A7-469A-9BB4-9A4F44579B3A}"/>
                </a:ext>
              </a:extLst>
            </p:cNvPr>
            <p:cNvSpPr/>
            <p:nvPr/>
          </p:nvSpPr>
          <p:spPr bwMode="auto">
            <a:xfrm>
              <a:off x="3119438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0" name="矩形 59">
              <a:extLst>
                <a:ext uri="{FF2B5EF4-FFF2-40B4-BE49-F238E27FC236}">
                  <a16:creationId xmlns:a16="http://schemas.microsoft.com/office/drawing/2014/main" id="{D5DCC790-57DE-4B8E-81C9-6A963E4D1057}"/>
                </a:ext>
              </a:extLst>
            </p:cNvPr>
            <p:cNvSpPr/>
            <p:nvPr/>
          </p:nvSpPr>
          <p:spPr bwMode="auto">
            <a:xfrm>
              <a:off x="2669382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0B37C97E-C3D1-4999-8C33-7D012A828239}"/>
                </a:ext>
              </a:extLst>
            </p:cNvPr>
            <p:cNvSpPr/>
            <p:nvPr/>
          </p:nvSpPr>
          <p:spPr bwMode="auto">
            <a:xfrm>
              <a:off x="2819401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8899416C-6DDF-42A4-AF49-77F2774088E2}"/>
                </a:ext>
              </a:extLst>
            </p:cNvPr>
            <p:cNvSpPr/>
            <p:nvPr/>
          </p:nvSpPr>
          <p:spPr bwMode="auto">
            <a:xfrm>
              <a:off x="2969419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D6594BCD-88CD-497A-BAFC-3E0EDAC7D3E5}"/>
                </a:ext>
              </a:extLst>
            </p:cNvPr>
            <p:cNvSpPr/>
            <p:nvPr/>
          </p:nvSpPr>
          <p:spPr bwMode="auto">
            <a:xfrm>
              <a:off x="3419480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a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75183E93-003D-4EE1-9A5F-CF2369CFA40F}"/>
                </a:ext>
              </a:extLst>
            </p:cNvPr>
            <p:cNvSpPr/>
            <p:nvPr/>
          </p:nvSpPr>
          <p:spPr bwMode="auto">
            <a:xfrm>
              <a:off x="4019554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BB8FB2EB-4CCE-4A93-867E-9EB08DA580EB}"/>
                </a:ext>
              </a:extLst>
            </p:cNvPr>
            <p:cNvSpPr/>
            <p:nvPr/>
          </p:nvSpPr>
          <p:spPr bwMode="auto">
            <a:xfrm>
              <a:off x="3569498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CA0A9D55-7AE5-4AE5-99C6-354F235E8691}"/>
                </a:ext>
              </a:extLst>
            </p:cNvPr>
            <p:cNvSpPr/>
            <p:nvPr/>
          </p:nvSpPr>
          <p:spPr bwMode="auto">
            <a:xfrm>
              <a:off x="3719517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0F9D52F8-54A7-459E-8889-F077C97EC495}"/>
                </a:ext>
              </a:extLst>
            </p:cNvPr>
            <p:cNvSpPr/>
            <p:nvPr/>
          </p:nvSpPr>
          <p:spPr bwMode="auto">
            <a:xfrm>
              <a:off x="3869535" y="2419378"/>
              <a:ext cx="150019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4" name="矩形 173">
              <a:extLst>
                <a:ext uri="{FF2B5EF4-FFF2-40B4-BE49-F238E27FC236}">
                  <a16:creationId xmlns:a16="http://schemas.microsoft.com/office/drawing/2014/main" id="{18C13C71-0AB5-4000-AB2D-FEE461BEC19F}"/>
                </a:ext>
              </a:extLst>
            </p:cNvPr>
            <p:cNvSpPr/>
            <p:nvPr/>
          </p:nvSpPr>
          <p:spPr bwMode="auto">
            <a:xfrm>
              <a:off x="4305618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b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5" name="矩形 174">
              <a:extLst>
                <a:ext uri="{FF2B5EF4-FFF2-40B4-BE49-F238E27FC236}">
                  <a16:creationId xmlns:a16="http://schemas.microsoft.com/office/drawing/2014/main" id="{DB865852-89F5-415A-A28B-F56C361FE598}"/>
                </a:ext>
              </a:extLst>
            </p:cNvPr>
            <p:cNvSpPr/>
            <p:nvPr/>
          </p:nvSpPr>
          <p:spPr bwMode="auto">
            <a:xfrm>
              <a:off x="5106166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6" name="矩形 175">
              <a:extLst>
                <a:ext uri="{FF2B5EF4-FFF2-40B4-BE49-F238E27FC236}">
                  <a16:creationId xmlns:a16="http://schemas.microsoft.com/office/drawing/2014/main" id="{A163D6E3-880C-4C46-BDA1-DC05CD469795}"/>
                </a:ext>
              </a:extLst>
            </p:cNvPr>
            <p:cNvSpPr/>
            <p:nvPr/>
          </p:nvSpPr>
          <p:spPr bwMode="auto">
            <a:xfrm>
              <a:off x="5905366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7" name="矩形 176">
              <a:extLst>
                <a:ext uri="{FF2B5EF4-FFF2-40B4-BE49-F238E27FC236}">
                  <a16:creationId xmlns:a16="http://schemas.microsoft.com/office/drawing/2014/main" id="{C3996B1A-F819-4ADC-884B-D6F303948FB3}"/>
                </a:ext>
              </a:extLst>
            </p:cNvPr>
            <p:cNvSpPr/>
            <p:nvPr/>
          </p:nvSpPr>
          <p:spPr bwMode="auto">
            <a:xfrm>
              <a:off x="6705914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8" name="矩形 177">
              <a:extLst>
                <a:ext uri="{FF2B5EF4-FFF2-40B4-BE49-F238E27FC236}">
                  <a16:creationId xmlns:a16="http://schemas.microsoft.com/office/drawing/2014/main" id="{49C7FA01-1D8B-4E40-9FB7-6CEFDB50B73E}"/>
                </a:ext>
              </a:extLst>
            </p:cNvPr>
            <p:cNvSpPr/>
            <p:nvPr/>
          </p:nvSpPr>
          <p:spPr bwMode="auto">
            <a:xfrm>
              <a:off x="7503766" y="2419378"/>
              <a:ext cx="300038" cy="342900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effectLst/>
                  <a:latin typeface="Arial" charset="0"/>
                  <a:ea typeface="新細明體" pitchFamily="18" charset="-120"/>
                </a:rPr>
                <a:t>…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79" name="矩形 178">
              <a:extLst>
                <a:ext uri="{FF2B5EF4-FFF2-40B4-BE49-F238E27FC236}">
                  <a16:creationId xmlns:a16="http://schemas.microsoft.com/office/drawing/2014/main" id="{E0AEAF68-A986-4495-BE24-707FDA4E172F}"/>
                </a:ext>
              </a:extLst>
            </p:cNvPr>
            <p:cNvSpPr/>
            <p:nvPr/>
          </p:nvSpPr>
          <p:spPr bwMode="auto">
            <a:xfrm>
              <a:off x="7785387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>
                  <a:latin typeface="Arial" charset="0"/>
                  <a:ea typeface="新細明體" pitchFamily="18" charset="-120"/>
                </a:rPr>
                <a:t>b</a:t>
              </a: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  <p:sp>
          <p:nvSpPr>
            <p:cNvPr id="180" name="矩形 179">
              <a:extLst>
                <a:ext uri="{FF2B5EF4-FFF2-40B4-BE49-F238E27FC236}">
                  <a16:creationId xmlns:a16="http://schemas.microsoft.com/office/drawing/2014/main" id="{DDB9AAE6-0E80-4450-B0ED-7734E7B0F858}"/>
                </a:ext>
              </a:extLst>
            </p:cNvPr>
            <p:cNvSpPr/>
            <p:nvPr/>
          </p:nvSpPr>
          <p:spPr bwMode="auto">
            <a:xfrm>
              <a:off x="8585935" y="2419221"/>
              <a:ext cx="799200" cy="342900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b="0" i="0" u="none" strike="noStrike" cap="none" normalizeH="0" baseline="0" dirty="0">
                <a:ln>
                  <a:noFill/>
                </a:ln>
                <a:effectLst/>
                <a:latin typeface="Arial" charset="0"/>
                <a:ea typeface="新細明體" pitchFamily="18" charset="-120"/>
              </a:endParaRPr>
            </a:p>
          </p:txBody>
        </p:sp>
      </p:grpSp>
      <p:cxnSp>
        <p:nvCxnSpPr>
          <p:cNvPr id="97" name="直線單箭頭接點 96">
            <a:extLst>
              <a:ext uri="{FF2B5EF4-FFF2-40B4-BE49-F238E27FC236}">
                <a16:creationId xmlns:a16="http://schemas.microsoft.com/office/drawing/2014/main" id="{0CD29F26-44C9-4B9B-A32E-3D695ADCC12F}"/>
              </a:ext>
            </a:extLst>
          </p:cNvPr>
          <p:cNvCxnSpPr>
            <a:cxnSpLocks/>
          </p:cNvCxnSpPr>
          <p:nvPr/>
        </p:nvCxnSpPr>
        <p:spPr bwMode="auto">
          <a:xfrm>
            <a:off x="719137" y="2590828"/>
            <a:ext cx="900116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0" name="直線單箭頭接點 99">
            <a:extLst>
              <a:ext uri="{FF2B5EF4-FFF2-40B4-BE49-F238E27FC236}">
                <a16:creationId xmlns:a16="http://schemas.microsoft.com/office/drawing/2014/main" id="{6A5114CA-022C-4EF2-9963-D19D49A08D67}"/>
              </a:ext>
            </a:extLst>
          </p:cNvPr>
          <p:cNvCxnSpPr>
            <a:cxnSpLocks/>
          </p:cNvCxnSpPr>
          <p:nvPr/>
        </p:nvCxnSpPr>
        <p:spPr bwMode="auto">
          <a:xfrm>
            <a:off x="719137" y="2869502"/>
            <a:ext cx="900116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9" name="直線單箭頭接點 98">
            <a:extLst>
              <a:ext uri="{FF2B5EF4-FFF2-40B4-BE49-F238E27FC236}">
                <a16:creationId xmlns:a16="http://schemas.microsoft.com/office/drawing/2014/main" id="{64D3CF87-74F5-48A8-8880-3C142CD080BD}"/>
              </a:ext>
            </a:extLst>
          </p:cNvPr>
          <p:cNvCxnSpPr>
            <a:cxnSpLocks/>
          </p:cNvCxnSpPr>
          <p:nvPr/>
        </p:nvCxnSpPr>
        <p:spPr bwMode="auto">
          <a:xfrm>
            <a:off x="4305618" y="2590828"/>
            <a:ext cx="350855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1" name="直線單箭頭接點 100">
            <a:extLst>
              <a:ext uri="{FF2B5EF4-FFF2-40B4-BE49-F238E27FC236}">
                <a16:creationId xmlns:a16="http://schemas.microsoft.com/office/drawing/2014/main" id="{83E9FBD9-8644-4801-9412-CB068310B05A}"/>
              </a:ext>
            </a:extLst>
          </p:cNvPr>
          <p:cNvCxnSpPr>
            <a:cxnSpLocks/>
          </p:cNvCxnSpPr>
          <p:nvPr/>
        </p:nvCxnSpPr>
        <p:spPr bwMode="auto">
          <a:xfrm>
            <a:off x="4305618" y="2869502"/>
            <a:ext cx="3508551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C90A6AA-4D57-4DEC-A5B0-66B90D4869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11F9-7500-44D7-BD4E-9DA41FE32E0D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108" name="標題 1">
            <a:extLst>
              <a:ext uri="{FF2B5EF4-FFF2-40B4-BE49-F238E27FC236}">
                <a16:creationId xmlns:a16="http://schemas.microsoft.com/office/drawing/2014/main" id="{4FA493E5-84D9-477A-9D3A-953A0BF559E1}"/>
              </a:ext>
            </a:extLst>
          </p:cNvPr>
          <p:cNvSpPr txBox="1">
            <a:spLocks/>
          </p:cNvSpPr>
          <p:nvPr/>
        </p:nvSpPr>
        <p:spPr bwMode="auto">
          <a:xfrm>
            <a:off x="1104900" y="533400"/>
            <a:ext cx="69342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accent1"/>
                </a:solidFill>
                <a:latin typeface="Arial" charset="0"/>
                <a:ea typeface="新細明體" pitchFamily="18" charset="-120"/>
              </a:defRPr>
            </a:lvl9pPr>
          </a:lstStyle>
          <a:p>
            <a:r>
              <a:rPr lang="en-US" altLang="zh-TW" kern="0" dirty="0"/>
              <a:t>Access Pattern </a:t>
            </a:r>
            <a:br>
              <a:rPr lang="en-US" altLang="zh-TW" kern="0" dirty="0"/>
            </a:br>
            <a:r>
              <a:rPr lang="en-US" altLang="zh-TW" kern="0" dirty="0"/>
              <a:t>with Long Dynamic Latency</a:t>
            </a:r>
            <a:endParaRPr lang="zh-TW" altLang="en-US" kern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43566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2.22222E-6 0.0407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3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222E-6 L -3.61111E-6 0.0407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7" grpId="0" animBg="1"/>
      <p:bldP spid="48" grpId="0" animBg="1"/>
      <p:bldP spid="113" grpId="0" animBg="1"/>
      <p:bldP spid="10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4|13.4|3.7|16.8|9.1|1.4|1.7|11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16|11.1|6.3|1.1|14|3.3|6.9|2.7|9.7|4.1|6|1.7|15|5.3|10.6|6.1|19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5.3|1|11.8|1.1|10.7|1.2|10.2|2.1|4.9|31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12.2|12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23.1|1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17.6|12.3|4.5|1.3|1.4|1.2|22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7.6|2.9|1.2|1.1|1.6|4.2|1.1|3|0.2|2.1|3.6|1.1|3.6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4|4.9|6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0.2|1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5.1|4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|1.4|15.5|0.9|9.2|15.1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佈景主題">
  <a:themeElements>
    <a:clrScheme name="Pulse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e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ulse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e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e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" id="{C6A00276-B4B7-48BB-890C-B66F7C4F7F1E}" vid="{25272144-83EC-42D2-889D-3F73FCD41B43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</Template>
  <TotalTime>2178</TotalTime>
  <Words>2625</Words>
  <Application>Microsoft Office PowerPoint</Application>
  <PresentationFormat>On-screen Show (4:3)</PresentationFormat>
  <Paragraphs>963</Paragraphs>
  <Slides>38</Slides>
  <Notes>0</Notes>
  <HiddenSlides>13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Cambria Math</vt:lpstr>
      <vt:lpstr>佈景主題</vt:lpstr>
      <vt:lpstr>A Dynamic Link-latency Aware  Cache Replacement Policy (DLRP)</vt:lpstr>
      <vt:lpstr>Summary</vt:lpstr>
      <vt:lpstr>Outline</vt:lpstr>
      <vt:lpstr>Non-uniform Cache Architecture</vt:lpstr>
      <vt:lpstr>Varied Latency</vt:lpstr>
      <vt:lpstr>Latency &amp; Cache Performance</vt:lpstr>
      <vt:lpstr>Latency &amp; Hit Rate</vt:lpstr>
      <vt:lpstr>Bank Interleaved Access Pattern</vt:lpstr>
      <vt:lpstr>Access Pattern Affected by Latency</vt:lpstr>
      <vt:lpstr>Motivation</vt:lpstr>
      <vt:lpstr>Outline</vt:lpstr>
      <vt:lpstr>Long Dynamic Latency</vt:lpstr>
      <vt:lpstr>Identification Mechanism</vt:lpstr>
      <vt:lpstr>Outline</vt:lpstr>
      <vt:lpstr>Cache Replacement Policy</vt:lpstr>
      <vt:lpstr>Dynamic Link-latency Aware Cache Replacement Policy (DLRP)</vt:lpstr>
      <vt:lpstr>RRI\_lat</vt:lpstr>
      <vt:lpstr>Outline</vt:lpstr>
      <vt:lpstr>Benchmarking Kernels</vt:lpstr>
      <vt:lpstr>Experimental Results</vt:lpstr>
      <vt:lpstr>Cache Performance Degradation</vt:lpstr>
      <vt:lpstr>Mixed Kernels</vt:lpstr>
      <vt:lpstr>Outline</vt:lpstr>
      <vt:lpstr>Conclusions</vt:lpstr>
      <vt:lpstr>Thank you for listening</vt:lpstr>
      <vt:lpstr>Backup Slides</vt:lpstr>
      <vt:lpstr>Definition</vt:lpstr>
      <vt:lpstr>Identification Mechanism</vt:lpstr>
      <vt:lpstr>Definition and Identification</vt:lpstr>
      <vt:lpstr>DARP Top-level RPB Selection</vt:lpstr>
      <vt:lpstr>RRI\_phy</vt:lpstr>
      <vt:lpstr>Re-reference Interval (RRI) [1]</vt:lpstr>
      <vt:lpstr>Hardware Monitor</vt:lpstr>
      <vt:lpstr>Operation of Hardware Monitor</vt:lpstr>
      <vt:lpstr>Control Flow of Hardware Monitor</vt:lpstr>
      <vt:lpstr>Monitor Hardware Overhead</vt:lpstr>
      <vt:lpstr>Experimental Parameters</vt:lpstr>
      <vt:lpstr>Controlled workload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on Cache Reliability, Performance, and Stability</dc:title>
  <dc:creator>他是隻 可愛的海豹</dc:creator>
  <cp:lastModifiedBy>他是隻 可愛的海豹</cp:lastModifiedBy>
  <cp:revision>73</cp:revision>
  <cp:lastPrinted>2020-03-22T07:18:59Z</cp:lastPrinted>
  <dcterms:created xsi:type="dcterms:W3CDTF">2020-03-14T01:42:06Z</dcterms:created>
  <dcterms:modified xsi:type="dcterms:W3CDTF">2020-12-17T00:30:26Z</dcterms:modified>
</cp:coreProperties>
</file>